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8839-5632-4129-B8C0-FAD9EB412F9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B01F-61F8-4F86-8EC4-8660745F0DE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15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8839-5632-4129-B8C0-FAD9EB412F9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B01F-61F8-4F86-8EC4-8660745F0DE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03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8839-5632-4129-B8C0-FAD9EB412F9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B01F-61F8-4F86-8EC4-8660745F0DEB}" type="slidenum">
              <a:rPr lang="en-US" smtClean="0"/>
              <a:t>‹Nº›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483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8839-5632-4129-B8C0-FAD9EB412F9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B01F-61F8-4F86-8EC4-8660745F0DE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63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8839-5632-4129-B8C0-FAD9EB412F9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B01F-61F8-4F86-8EC4-8660745F0DEB}" type="slidenum">
              <a:rPr lang="en-US" smtClean="0"/>
              <a:t>‹Nº›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621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8839-5632-4129-B8C0-FAD9EB412F9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B01F-61F8-4F86-8EC4-8660745F0DE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42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8839-5632-4129-B8C0-FAD9EB412F9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B01F-61F8-4F86-8EC4-8660745F0DE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12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8839-5632-4129-B8C0-FAD9EB412F9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B01F-61F8-4F86-8EC4-8660745F0DE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03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8839-5632-4129-B8C0-FAD9EB412F9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B01F-61F8-4F86-8EC4-8660745F0DE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78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8839-5632-4129-B8C0-FAD9EB412F9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B01F-61F8-4F86-8EC4-8660745F0DE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17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8839-5632-4129-B8C0-FAD9EB412F9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B01F-61F8-4F86-8EC4-8660745F0DE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09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8839-5632-4129-B8C0-FAD9EB412F9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B01F-61F8-4F86-8EC4-8660745F0DE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1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8839-5632-4129-B8C0-FAD9EB412F9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B01F-61F8-4F86-8EC4-8660745F0DE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15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8839-5632-4129-B8C0-FAD9EB412F9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B01F-61F8-4F86-8EC4-8660745F0DE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18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8839-5632-4129-B8C0-FAD9EB412F9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B01F-61F8-4F86-8EC4-8660745F0DE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84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8839-5632-4129-B8C0-FAD9EB412F9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B01F-61F8-4F86-8EC4-8660745F0DE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47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68839-5632-4129-B8C0-FAD9EB412F9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8BCB01F-61F8-4F86-8EC4-8660745F0DE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34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63376" y="928431"/>
            <a:ext cx="7766936" cy="1646302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4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PRUEBA </a:t>
            </a:r>
            <a:r>
              <a:rPr lang="es-ES" sz="4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S" sz="4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DIAGNÓSTICO</a:t>
            </a:r>
            <a:br>
              <a:rPr lang="es-ES" sz="4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4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(1era  Parte)                             </a:t>
            </a: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4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05729" y="5684203"/>
            <a:ext cx="7766936" cy="1096899"/>
          </a:xfrm>
        </p:spPr>
        <p:txBody>
          <a:bodyPr>
            <a:noAutofit/>
          </a:bodyPr>
          <a:lstStyle/>
          <a:p>
            <a:pPr algn="just"/>
            <a:r>
              <a:rPr lang="es-ES" b="1" dirty="0" smtClean="0">
                <a:solidFill>
                  <a:schemeClr val="tx1"/>
                </a:solidFill>
              </a:rPr>
              <a:t>CURSO:  NT2   A</a:t>
            </a:r>
          </a:p>
          <a:p>
            <a:pPr algn="just"/>
            <a:r>
              <a:rPr lang="es-ES" b="1" dirty="0" smtClean="0">
                <a:solidFill>
                  <a:schemeClr val="tx1"/>
                </a:solidFill>
              </a:rPr>
              <a:t>Educadora:  Roxana </a:t>
            </a:r>
            <a:r>
              <a:rPr lang="es-ES" b="1" dirty="0" err="1" smtClean="0">
                <a:solidFill>
                  <a:schemeClr val="tx1"/>
                </a:solidFill>
              </a:rPr>
              <a:t>Cuitiño</a:t>
            </a:r>
            <a:r>
              <a:rPr lang="es-ES" b="1" dirty="0" smtClean="0">
                <a:solidFill>
                  <a:schemeClr val="tx1"/>
                </a:solidFill>
              </a:rPr>
              <a:t> H.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05729" y="2377439"/>
            <a:ext cx="993599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Indicaciones:</a:t>
            </a:r>
          </a:p>
          <a:p>
            <a:endParaRPr lang="es-ES" sz="2400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2400" b="1" dirty="0" smtClean="0"/>
              <a:t>Realizar  actividad  N°1   y  2, las cuales fueron  desarrolladas  en la clase de hoy miércoles 10 de marzo.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2400" b="1" dirty="0" smtClean="0"/>
              <a:t>Una vez terminadas,  tomar fotografía   y  enviarlas  a mi correo  institucional</a:t>
            </a:r>
          </a:p>
          <a:p>
            <a:r>
              <a:rPr lang="es-ES" sz="2400" b="1" dirty="0"/>
              <a:t> </a:t>
            </a:r>
            <a:r>
              <a:rPr lang="es-ES" sz="2400" b="1" dirty="0" smtClean="0"/>
              <a:t>    </a:t>
            </a:r>
            <a:r>
              <a:rPr lang="es-ES" sz="2400" b="1" dirty="0" smtClean="0">
                <a:solidFill>
                  <a:srgbClr val="0070C0"/>
                </a:solidFill>
              </a:rPr>
              <a:t>roxana.cuitino.materdolorosa@Gmail.com</a:t>
            </a:r>
          </a:p>
          <a:p>
            <a:r>
              <a:rPr lang="es-ES" dirty="0" smtClean="0"/>
              <a:t>  </a:t>
            </a:r>
            <a:endParaRPr lang="en-US" dirty="0"/>
          </a:p>
        </p:txBody>
      </p:sp>
      <p:pic>
        <p:nvPicPr>
          <p:cNvPr id="5" name="Imagen 4" descr="MATEMÁTICAS PARA PRIMARIA | JUGANDO Y APRENDIEND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68" y="224594"/>
            <a:ext cx="2405110" cy="170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64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400" b="1" dirty="0" smtClean="0">
                <a:solidFill>
                  <a:schemeClr val="tx1"/>
                </a:solidFill>
              </a:rPr>
              <a:t>Pensamiento Matemático</a:t>
            </a:r>
            <a:br>
              <a:rPr lang="es-ES" sz="2400" b="1" dirty="0" smtClean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s-ES" sz="2400" dirty="0">
                <a:solidFill>
                  <a:schemeClr val="tx1"/>
                </a:solidFill>
              </a:rPr>
              <a:t>1.- Identificar figuras geométricas en objetos de la vida real. </a:t>
            </a: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 - </a:t>
            </a:r>
            <a:r>
              <a:rPr lang="es-ES" sz="2400" dirty="0" smtClean="0">
                <a:solidFill>
                  <a:schemeClr val="tx1"/>
                </a:solidFill>
              </a:rPr>
              <a:t>Unir </a:t>
            </a:r>
            <a:r>
              <a:rPr lang="es-ES" sz="2400" dirty="0">
                <a:solidFill>
                  <a:schemeClr val="tx1"/>
                </a:solidFill>
              </a:rPr>
              <a:t>figura con el objeto de que corresponda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8720" y="2103120"/>
            <a:ext cx="7837713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95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296092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s-ES" sz="3100" dirty="0">
                <a:solidFill>
                  <a:schemeClr val="tx1"/>
                </a:solidFill>
              </a:rPr>
              <a:t>2.- Ubicación Espacial.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s-ES" dirty="0">
                <a:solidFill>
                  <a:schemeClr val="tx1"/>
                </a:solidFill>
              </a:rPr>
              <a:t> </a:t>
            </a:r>
            <a:r>
              <a:rPr lang="en-US" sz="3100" dirty="0">
                <a:solidFill>
                  <a:schemeClr val="tx1"/>
                </a:solidFill>
              </a:rPr>
              <a:t/>
            </a:r>
            <a:br>
              <a:rPr lang="en-US" sz="3100" dirty="0">
                <a:solidFill>
                  <a:schemeClr val="tx1"/>
                </a:solidFill>
              </a:rPr>
            </a:br>
            <a:r>
              <a:rPr lang="es-ES" sz="3100" dirty="0">
                <a:solidFill>
                  <a:schemeClr val="tx1"/>
                </a:solidFill>
              </a:rPr>
              <a:t>2.1.- Marca con una X el pez que está </a:t>
            </a:r>
            <a:r>
              <a:rPr lang="es-ES" sz="3100" b="1" dirty="0">
                <a:solidFill>
                  <a:schemeClr val="tx1"/>
                </a:solidFill>
              </a:rPr>
              <a:t>dentro</a:t>
            </a:r>
            <a:r>
              <a:rPr lang="es-ES" sz="3100" dirty="0">
                <a:solidFill>
                  <a:schemeClr val="tx1"/>
                </a:solidFill>
              </a:rPr>
              <a:t> de </a:t>
            </a:r>
            <a:r>
              <a:rPr lang="es-ES" sz="3100" dirty="0" smtClean="0">
                <a:solidFill>
                  <a:schemeClr val="tx1"/>
                </a:solidFill>
              </a:rPr>
              <a:t>la</a:t>
            </a:r>
            <a:br>
              <a:rPr lang="es-ES" sz="3100" dirty="0" smtClean="0">
                <a:solidFill>
                  <a:schemeClr val="tx1"/>
                </a:solidFill>
              </a:rPr>
            </a:br>
            <a:r>
              <a:rPr lang="es-ES" sz="3100" dirty="0">
                <a:solidFill>
                  <a:schemeClr val="tx1"/>
                </a:solidFill>
              </a:rPr>
              <a:t> </a:t>
            </a:r>
            <a:r>
              <a:rPr lang="es-ES" sz="3100" dirty="0" smtClean="0">
                <a:solidFill>
                  <a:schemeClr val="tx1"/>
                </a:solidFill>
              </a:rPr>
              <a:t>       pecera </a:t>
            </a:r>
            <a:r>
              <a:rPr lang="es-ES" sz="3100" dirty="0">
                <a:solidFill>
                  <a:schemeClr val="tx1"/>
                </a:solidFill>
              </a:rPr>
              <a:t>y colorea el que está afuera.</a:t>
            </a:r>
            <a:r>
              <a:rPr lang="en-US" sz="3100" dirty="0">
                <a:solidFill>
                  <a:schemeClr val="tx1"/>
                </a:solidFill>
              </a:rPr>
              <a:t/>
            </a:r>
            <a:br>
              <a:rPr lang="en-US" sz="3100" dirty="0">
                <a:solidFill>
                  <a:schemeClr val="tx1"/>
                </a:solidFill>
              </a:rPr>
            </a:br>
            <a:r>
              <a:rPr lang="es-ES" sz="3100" dirty="0">
                <a:solidFill>
                  <a:schemeClr val="tx1"/>
                </a:solidFill>
              </a:rPr>
              <a:t> 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n-US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1408884" y="2746148"/>
            <a:ext cx="7526110" cy="358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88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>
                <a:solidFill>
                  <a:schemeClr val="tx1"/>
                </a:solidFill>
              </a:rPr>
              <a:t>2.2.- Colorea el niño o la niña que está </a:t>
            </a:r>
            <a:r>
              <a:rPr lang="es-ES" sz="2800" b="1" dirty="0">
                <a:solidFill>
                  <a:schemeClr val="tx1"/>
                </a:solidFill>
              </a:rPr>
              <a:t>debajo</a:t>
            </a:r>
            <a:r>
              <a:rPr lang="es-ES" sz="2800" dirty="0">
                <a:solidFill>
                  <a:schemeClr val="tx1"/>
                </a:solidFill>
              </a:rPr>
              <a:t> de </a:t>
            </a:r>
            <a:r>
              <a:rPr lang="es-ES" sz="2800" dirty="0" smtClean="0">
                <a:solidFill>
                  <a:schemeClr val="tx1"/>
                </a:solidFill>
              </a:rPr>
              <a:t>la</a:t>
            </a:r>
            <a:br>
              <a:rPr lang="es-ES" sz="2800" dirty="0" smtClean="0">
                <a:solidFill>
                  <a:schemeClr val="tx1"/>
                </a:solidFill>
              </a:rPr>
            </a:br>
            <a:r>
              <a:rPr lang="es-ES" sz="2800" dirty="0">
                <a:solidFill>
                  <a:schemeClr val="tx1"/>
                </a:solidFill>
              </a:rPr>
              <a:t> </a:t>
            </a:r>
            <a:r>
              <a:rPr lang="es-ES" sz="2800" dirty="0" smtClean="0">
                <a:solidFill>
                  <a:schemeClr val="tx1"/>
                </a:solidFill>
              </a:rPr>
              <a:t>       </a:t>
            </a:r>
            <a:r>
              <a:rPr lang="es-ES" sz="2800" dirty="0">
                <a:solidFill>
                  <a:schemeClr val="tx1"/>
                </a:solidFill>
              </a:rPr>
              <a:t>mesa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1500324" y="2312126"/>
            <a:ext cx="7304042" cy="350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88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VIDEO  UTILIZADO EN LA CLASE DE HOY MIERCOLES 10 DE MARZO</a:t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 ( </a:t>
            </a:r>
            <a:r>
              <a:rPr lang="es-ES" sz="2700" b="1" dirty="0" smtClean="0">
                <a:solidFill>
                  <a:schemeClr val="tx1"/>
                </a:solidFill>
              </a:rPr>
              <a:t>SOLO SE  TRABAJO HASTA  EL MINUTO  4´12)</a:t>
            </a:r>
            <a:endParaRPr lang="en-US" sz="2700" b="1" dirty="0">
              <a:solidFill>
                <a:schemeClr val="tx1"/>
              </a:solidFill>
            </a:endParaRPr>
          </a:p>
        </p:txBody>
      </p:sp>
      <p:pic>
        <p:nvPicPr>
          <p:cNvPr id="4" name="Figuras geométricas para niños - Formas y Figuras para niño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7382" t="-8414" r="7382" b="8414"/>
          <a:stretch/>
        </p:blipFill>
        <p:spPr>
          <a:xfrm>
            <a:off x="1525237" y="2310891"/>
            <a:ext cx="6900862" cy="3881437"/>
          </a:xfrm>
          <a:prstGeom prst="roundRect">
            <a:avLst/>
          </a:prstGeom>
          <a:ln>
            <a:solidFill>
              <a:schemeClr val="accent2"/>
            </a:solidFill>
          </a:ln>
        </p:spPr>
      </p:pic>
      <p:sp>
        <p:nvSpPr>
          <p:cNvPr id="6" name="CuadroTexto 5"/>
          <p:cNvSpPr txBox="1"/>
          <p:nvPr/>
        </p:nvSpPr>
        <p:spPr>
          <a:xfrm>
            <a:off x="1985554" y="5529161"/>
            <a:ext cx="1776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CLIK  AQUÍ 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Conector recto de flecha 7"/>
          <p:cNvCxnSpPr/>
          <p:nvPr/>
        </p:nvCxnSpPr>
        <p:spPr>
          <a:xfrm flipH="1">
            <a:off x="2625634" y="5457395"/>
            <a:ext cx="1280160" cy="5128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26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193</TotalTime>
  <Words>83</Words>
  <Application>Microsoft Office PowerPoint</Application>
  <PresentationFormat>Panorámica</PresentationFormat>
  <Paragraphs>14</Paragraphs>
  <Slides>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2" baseType="lpstr">
      <vt:lpstr>Arial</vt:lpstr>
      <vt:lpstr>Calibri</vt:lpstr>
      <vt:lpstr>Times New Roman</vt:lpstr>
      <vt:lpstr>Trebuchet MS</vt:lpstr>
      <vt:lpstr>Wingdings</vt:lpstr>
      <vt:lpstr>Wingdings 3</vt:lpstr>
      <vt:lpstr>Faceta</vt:lpstr>
      <vt:lpstr>PRUEBA DE DIAGNÓSTICO (1era  Parte)                              </vt:lpstr>
      <vt:lpstr>Pensamiento Matemático  1.- Identificar figuras geométricas en objetos de la vida real.     - Unir figura con el objeto de que corresponda</vt:lpstr>
      <vt:lpstr>2.- Ubicación Espacial.   2.1.- Marca con una X el pez que está dentro de la         pecera y colorea el que está afuera.   </vt:lpstr>
      <vt:lpstr>2.2.- Colorea el niño o la niña que está debajo de la         mesa</vt:lpstr>
      <vt:lpstr>VIDEO  UTILIZADO EN LA CLASE DE HOY MIERCOLES 10 DE MARZO  ( SOLO SE  TRABAJO HASTA  EL MINUTO  4´12)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Profesor 35</dc:creator>
  <cp:lastModifiedBy>Profesor 35</cp:lastModifiedBy>
  <cp:revision>6</cp:revision>
  <dcterms:created xsi:type="dcterms:W3CDTF">2021-03-10T13:44:29Z</dcterms:created>
  <dcterms:modified xsi:type="dcterms:W3CDTF">2021-03-10T16:58:20Z</dcterms:modified>
</cp:coreProperties>
</file>