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6" d="100"/>
          <a:sy n="76" d="100"/>
        </p:scale>
        <p:origin x="-408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E6FB-A294-4956-80A0-193C2B9321ED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806B-100E-49D4-A988-02D9F9E6548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6691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E6FB-A294-4956-80A0-193C2B9321ED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806B-100E-49D4-A988-02D9F9E6548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6813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E6FB-A294-4956-80A0-193C2B9321ED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806B-100E-49D4-A988-02D9F9E6548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7287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E6FB-A294-4956-80A0-193C2B9321ED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806B-100E-49D4-A988-02D9F9E6548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9258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E6FB-A294-4956-80A0-193C2B9321ED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806B-100E-49D4-A988-02D9F9E6548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9162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E6FB-A294-4956-80A0-193C2B9321ED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806B-100E-49D4-A988-02D9F9E6548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7472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E6FB-A294-4956-80A0-193C2B9321ED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806B-100E-49D4-A988-02D9F9E6548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8479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E6FB-A294-4956-80A0-193C2B9321ED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806B-100E-49D4-A988-02D9F9E6548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7810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E6FB-A294-4956-80A0-193C2B9321ED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806B-100E-49D4-A988-02D9F9E6548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2425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E6FB-A294-4956-80A0-193C2B9321ED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806B-100E-49D4-A988-02D9F9E6548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9203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E6FB-A294-4956-80A0-193C2B9321ED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806B-100E-49D4-A988-02D9F9E6548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9239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9E6FB-A294-4956-80A0-193C2B9321ED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3806B-100E-49D4-A988-02D9F9E6548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8936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miriamross.materdolorosa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4000" dirty="0" smtClean="0"/>
              <a:t>Historia, Geografía y Ciencias Sociales </a:t>
            </a:r>
            <a:endParaRPr lang="es-CL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2000" dirty="0" smtClean="0"/>
              <a:t>PROFESORA: MIRIAM ROSS MARTÍNEZ </a:t>
            </a: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255415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Correo electrónico </a:t>
            </a:r>
          </a:p>
          <a:p>
            <a:pPr marL="0" indent="0">
              <a:buNone/>
            </a:pPr>
            <a:r>
              <a:rPr lang="es-ES" dirty="0" smtClean="0">
                <a:hlinkClick r:id="rId2"/>
              </a:rPr>
              <a:t>miriamross.materdolorosa@gmail.com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09273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528034"/>
            <a:ext cx="10515600" cy="5648929"/>
          </a:xfrm>
        </p:spPr>
        <p:txBody>
          <a:bodyPr/>
          <a:lstStyle/>
          <a:p>
            <a:r>
              <a:rPr lang="es-ES" dirty="0" smtClean="0"/>
              <a:t>PTU</a:t>
            </a:r>
          </a:p>
          <a:p>
            <a:pPr marL="0" indent="0">
              <a:buNone/>
            </a:pPr>
            <a:r>
              <a:rPr lang="es-ES" dirty="0" smtClean="0"/>
              <a:t>PRUEBA DE TRANSICIÓN UNIVERSITARIA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La prueba contempla tres ejes temáticos: </a:t>
            </a:r>
          </a:p>
          <a:p>
            <a:pPr marL="0" indent="0">
              <a:buNone/>
            </a:pPr>
            <a:r>
              <a:rPr lang="es-ES" dirty="0" smtClean="0"/>
              <a:t>Eje 1: Historia en perspectiva: Mundo, América y Chile. </a:t>
            </a:r>
          </a:p>
          <a:p>
            <a:pPr marL="0" indent="0">
              <a:buNone/>
            </a:pPr>
            <a:r>
              <a:rPr lang="es-ES" dirty="0" smtClean="0"/>
              <a:t>Eje 2: Formación ciudadana. </a:t>
            </a:r>
          </a:p>
          <a:p>
            <a:pPr marL="0" indent="0">
              <a:buNone/>
            </a:pPr>
            <a:r>
              <a:rPr lang="es-ES" dirty="0" smtClean="0"/>
              <a:t>Eje 3: Economía y sociedad.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41806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prueba contempla un formato de lápiz y papel, está compuesta por 80 preguntas de cinco opciones de respuesta cada una, con una única respuesta correcta. El tiempo de duración de esta prueba será de 2 horas y 30 minutos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41139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1320" y="783207"/>
            <a:ext cx="11209359" cy="5064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1739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95</Words>
  <Application>Microsoft Office PowerPoint</Application>
  <PresentationFormat>Personalizado</PresentationFormat>
  <Paragraphs>12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Historia, Geografía y Ciencias Sociales 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Historia, Geografía y Ciencias Sociales</dc:title>
  <dc:creator>Admin</dc:creator>
  <cp:lastModifiedBy>HP</cp:lastModifiedBy>
  <cp:revision>7</cp:revision>
  <dcterms:created xsi:type="dcterms:W3CDTF">2021-03-02T12:13:33Z</dcterms:created>
  <dcterms:modified xsi:type="dcterms:W3CDTF">2021-03-02T16:37:31Z</dcterms:modified>
</cp:coreProperties>
</file>