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Garamon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oSSPtLZ/gUbusK5qEVZGN7+u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9" name="Google Shape;19;p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1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31" name="Google Shape;131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38" name="Google Shape;138;p2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33" name="Google Shape;33;p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51" name="Google Shape;51;p1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57" name="Google Shape;57;p1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69" name="Google Shape;69;p1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rofepaulinafigueroa@gmail.com" TargetMode="External"/><Relationship Id="rId4" Type="http://schemas.openxmlformats.org/officeDocument/2006/relationships/hyperlink" Target="mailto:paulina_figueroa@materdolorosa.c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Pz53I0jZBaA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s-MX"/>
              <a:t>Bienvenido 3ero Medio 2021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s-MX"/>
              <a:t>Profesora Jefe: Paulina Figueroa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MX"/>
              <a:t>Protocolos </a:t>
            </a:r>
            <a:endParaRPr/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MX"/>
              <a:t>Respeto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MX"/>
              <a:t>Actitud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MX"/>
              <a:t>Lenguaje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MX"/>
              <a:t>Correos:  </a:t>
            </a:r>
            <a:r>
              <a:rPr lang="es-MX" u="sng">
                <a:solidFill>
                  <a:schemeClr val="hlink"/>
                </a:solidFill>
                <a:hlinkClick r:id="rId3"/>
              </a:rPr>
              <a:t>profepaulinafigueroa@gmail.com</a:t>
            </a:r>
            <a:r>
              <a:rPr lang="es-MX"/>
              <a:t> (para adjuntar trabajos)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s-MX"/>
              <a:t>			</a:t>
            </a:r>
            <a:r>
              <a:rPr lang="es-MX" u="sng">
                <a:solidFill>
                  <a:schemeClr val="hlink"/>
                </a:solidFill>
                <a:hlinkClick r:id="rId4"/>
              </a:rPr>
              <a:t>paulina_figueroa@materdolorosa.cl</a:t>
            </a:r>
            <a:r>
              <a:rPr lang="es-MX"/>
              <a:t> (para información)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7889375" y="2556925"/>
            <a:ext cx="333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600">
                <a:latin typeface="Garamond"/>
                <a:ea typeface="Garamond"/>
                <a:cs typeface="Garamond"/>
                <a:sym typeface="Garamond"/>
              </a:rPr>
              <a:t>Recuerda: Revisa constantemente los Protocolos de Clases Online, Seguridad, y Reglamentos de nuestro colegio. </a:t>
            </a:r>
            <a:endParaRPr b="1" i="1" sz="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295402" y="982132"/>
            <a:ext cx="9601196" cy="4371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MX"/>
              <a:t>Reflexionar acerca del sentido</a:t>
            </a:r>
            <a:br>
              <a:rPr lang="es-MX"/>
            </a:br>
            <a:r>
              <a:rPr lang="es-MX"/>
              <a:t>de la vida a partir de las</a:t>
            </a:r>
            <a:br>
              <a:rPr lang="es-MX"/>
            </a:br>
            <a:r>
              <a:rPr lang="es-MX"/>
              <a:t>experiencias propias,</a:t>
            </a:r>
            <a:br>
              <a:rPr lang="es-MX"/>
            </a:br>
            <a:r>
              <a:rPr lang="es-MX"/>
              <a:t>reconociendo algunos rasgos</a:t>
            </a:r>
            <a:br>
              <a:rPr lang="es-MX"/>
            </a:br>
            <a:r>
              <a:rPr lang="es-MX"/>
              <a:t>en su personalidad, que les</a:t>
            </a:r>
            <a:br>
              <a:rPr lang="es-MX"/>
            </a:br>
            <a:r>
              <a:rPr lang="es-MX"/>
              <a:t>permita ir fortaleciendo su</a:t>
            </a:r>
            <a:br>
              <a:rPr lang="es-MX"/>
            </a:br>
            <a:r>
              <a:rPr lang="es-MX"/>
              <a:t>identidad.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ctrTitle"/>
          </p:nvPr>
        </p:nvSpPr>
        <p:spPr>
          <a:xfrm>
            <a:off x="1561713" y="-137785"/>
            <a:ext cx="90687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s-MX" sz="5400"/>
              <a:t>El sentido de la Vida</a:t>
            </a:r>
            <a:endParaRPr/>
          </a:p>
        </p:txBody>
      </p:sp>
      <p:pic>
        <p:nvPicPr>
          <p:cNvPr descr="La Vida me ha hecho SOÑAR" id="162" name="Google Shape;162;p4" title="La vida--Silvio Rodriguez--letr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842" y="2350952"/>
            <a:ext cx="5295034" cy="39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870858" y="368274"/>
            <a:ext cx="588263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MX"/>
              <a:t>Reflexión (Evaluación Diagnóstica)</a:t>
            </a:r>
            <a:endParaRPr/>
          </a:p>
        </p:txBody>
      </p:sp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452846" y="1964457"/>
            <a:ext cx="5081451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just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MX"/>
              <a:t>Reflexiona estas tres preguntas, siempre pensando en tu situación actual y movido por las experiencias vividas en el último tiempo. Contéstalas en tu cuaderno, o mediante un pantallazo escribe encima tus respuestas, luego guárdala como imagen y envíala a mi mail.</a:t>
            </a:r>
            <a:endParaRPr/>
          </a:p>
          <a:p>
            <a:pPr indent="-285750" lvl="0" marL="285750" rtl="0" algn="just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s-MX">
                <a:solidFill>
                  <a:srgbClr val="FF0000"/>
                </a:solidFill>
              </a:rPr>
              <a:t>profepaulinafigueroa@gmail.com</a:t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2606" y="368274"/>
            <a:ext cx="5081451" cy="629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2021-03-01T17:24:06Z</dcterms:created>
  <dc:creator>HP</dc:creator>
</cp:coreProperties>
</file>