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8" r:id="rId3"/>
    <p:sldId id="257" r:id="rId4"/>
    <p:sldId id="300" r:id="rId5"/>
    <p:sldId id="299" r:id="rId6"/>
    <p:sldId id="268" r:id="rId7"/>
    <p:sldId id="271" r:id="rId8"/>
    <p:sldId id="258" r:id="rId9"/>
    <p:sldId id="263" r:id="rId10"/>
    <p:sldId id="259" r:id="rId11"/>
    <p:sldId id="260" r:id="rId12"/>
    <p:sldId id="261" r:id="rId13"/>
    <p:sldId id="262" r:id="rId14"/>
    <p:sldId id="264" r:id="rId15"/>
    <p:sldId id="265" r:id="rId16"/>
    <p:sldId id="269" r:id="rId17"/>
    <p:sldId id="270" r:id="rId18"/>
    <p:sldId id="266" r:id="rId19"/>
    <p:sldId id="267" r:id="rId20"/>
    <p:sldId id="286" r:id="rId21"/>
    <p:sldId id="272" r:id="rId22"/>
    <p:sldId id="293" r:id="rId23"/>
    <p:sldId id="294" r:id="rId24"/>
    <p:sldId id="292" r:id="rId25"/>
    <p:sldId id="297" r:id="rId26"/>
    <p:sldId id="295" r:id="rId27"/>
    <p:sldId id="296" r:id="rId28"/>
    <p:sldId id="287" r:id="rId29"/>
    <p:sldId id="279" r:id="rId30"/>
    <p:sldId id="273" r:id="rId31"/>
    <p:sldId id="274" r:id="rId32"/>
    <p:sldId id="282" r:id="rId33"/>
    <p:sldId id="283" r:id="rId34"/>
    <p:sldId id="289" r:id="rId35"/>
    <p:sldId id="305" r:id="rId36"/>
    <p:sldId id="290" r:id="rId37"/>
    <p:sldId id="288" r:id="rId38"/>
    <p:sldId id="275" r:id="rId39"/>
    <p:sldId id="276" r:id="rId40"/>
    <p:sldId id="280" r:id="rId41"/>
    <p:sldId id="281" r:id="rId42"/>
    <p:sldId id="285" r:id="rId43"/>
    <p:sldId id="277" r:id="rId44"/>
    <p:sldId id="302" r:id="rId45"/>
    <p:sldId id="303" r:id="rId46"/>
    <p:sldId id="304" r:id="rId47"/>
    <p:sldId id="306" r:id="rId48"/>
    <p:sldId id="307" r:id="rId49"/>
    <p:sldId id="291" r:id="rId50"/>
    <p:sldId id="301" r:id="rId51"/>
    <p:sldId id="284" r:id="rId52"/>
    <p:sldId id="278" r:id="rId53"/>
    <p:sldId id="308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38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C540C-DD42-4E85-9EFA-D6730463A56F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A4BC5-4665-4D3B-BF9C-44F8E4D090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69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C540C-DD42-4E85-9EFA-D6730463A56F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A4BC5-4665-4D3B-BF9C-44F8E4D090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81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C540C-DD42-4E85-9EFA-D6730463A56F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A4BC5-4665-4D3B-BF9C-44F8E4D090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318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C540C-DD42-4E85-9EFA-D6730463A56F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A4BC5-4665-4D3B-BF9C-44F8E4D090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71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C540C-DD42-4E85-9EFA-D6730463A56F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A4BC5-4665-4D3B-BF9C-44F8E4D090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211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C540C-DD42-4E85-9EFA-D6730463A56F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A4BC5-4665-4D3B-BF9C-44F8E4D090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22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C540C-DD42-4E85-9EFA-D6730463A56F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A4BC5-4665-4D3B-BF9C-44F8E4D090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717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C540C-DD42-4E85-9EFA-D6730463A56F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A4BC5-4665-4D3B-BF9C-44F8E4D090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30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C540C-DD42-4E85-9EFA-D6730463A56F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A4BC5-4665-4D3B-BF9C-44F8E4D090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5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C540C-DD42-4E85-9EFA-D6730463A56F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A4BC5-4665-4D3B-BF9C-44F8E4D090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57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C540C-DD42-4E85-9EFA-D6730463A56F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A4BC5-4665-4D3B-BF9C-44F8E4D090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602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C540C-DD42-4E85-9EFA-D6730463A56F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A4BC5-4665-4D3B-BF9C-44F8E4D090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283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30.m4a"/><Relationship Id="rId7" Type="http://schemas.openxmlformats.org/officeDocument/2006/relationships/image" Target="../media/image2.png"/><Relationship Id="rId2" Type="http://schemas.openxmlformats.org/officeDocument/2006/relationships/video" Target="../media/media29.mp4"/><Relationship Id="rId1" Type="http://schemas.microsoft.com/office/2007/relationships/media" Target="../media/media29.mp4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0.m4a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2.png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2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2.png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2.png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9.mp4"/><Relationship Id="rId1" Type="http://schemas.microsoft.com/office/2007/relationships/media" Target="../media/media39.mp4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2.png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2.png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hyperlink" Target="mailto:cecilia.alzmaterdolorosa@gmail.com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2.png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2.png"/><Relationship Id="rId4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2.png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2.png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2.png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2.png"/><Relationship Id="rId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2.png"/><Relationship Id="rId4" Type="http://schemas.openxmlformats.org/officeDocument/2006/relationships/image" Target="../media/image5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2.png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2.png"/><Relationship Id="rId4" Type="http://schemas.openxmlformats.org/officeDocument/2006/relationships/image" Target="../media/image5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2.png"/><Relationship Id="rId4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2.png"/><Relationship Id="rId4" Type="http://schemas.openxmlformats.org/officeDocument/2006/relationships/image" Target="../media/image5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2.png"/><Relationship Id="rId4" Type="http://schemas.openxmlformats.org/officeDocument/2006/relationships/image" Target="../media/image5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2.png"/><Relationship Id="rId4" Type="http://schemas.openxmlformats.org/officeDocument/2006/relationships/image" Target="../media/image5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2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935183"/>
            <a:ext cx="9144000" cy="1620982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4° Básico   Clase 1</a:t>
            </a:r>
            <a:br>
              <a:rPr lang="es-ES" dirty="0" smtClean="0"/>
            </a:br>
            <a:r>
              <a:rPr lang="es-ES" dirty="0" smtClean="0"/>
              <a:t>Inglés</a:t>
            </a:r>
            <a:endParaRPr lang="en-US" dirty="0"/>
          </a:p>
        </p:txBody>
      </p:sp>
      <p:pic>
        <p:nvPicPr>
          <p:cNvPr id="6" name="Picture 4" descr="Free Welcome Classroom Cliparts, Download Free Clip Art, Free Clip in  Classroom Welcome Clipart… | Back to school clipart, Classroom welcome,  Welcome back to school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19400"/>
            <a:ext cx="8887691" cy="2916382"/>
          </a:xfrm>
          <a:prstGeom prst="rect">
            <a:avLst/>
          </a:prstGeom>
          <a:noFill/>
          <a:extLst/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935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7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79764" y="91122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s-ES" sz="66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s-ES" sz="6600" dirty="0" err="1" smtClean="0">
                <a:latin typeface="Comic Sans MS" panose="030F0702030302020204" pitchFamily="66" charset="0"/>
              </a:rPr>
              <a:t>Sharpener</a:t>
            </a:r>
            <a:endParaRPr lang="es-ES" sz="66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66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US" sz="6600" dirty="0">
              <a:latin typeface="Comic Sans MS" panose="030F0702030302020204" pitchFamily="66" charset="0"/>
            </a:endParaRPr>
          </a:p>
        </p:txBody>
      </p:sp>
      <p:pic>
        <p:nvPicPr>
          <p:cNvPr id="4" name="Imagen 3" descr="Free Pencil Sharpener Clipart, Download Free Clip Art, Free Clip Art on  Clipart Library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170" y="3086894"/>
            <a:ext cx="2788910" cy="242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4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79763" y="1015134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s-ES" sz="60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s-ES" sz="6000" dirty="0" smtClean="0">
                <a:latin typeface="Comic Sans MS" panose="030F0702030302020204" pitchFamily="66" charset="0"/>
              </a:rPr>
              <a:t>pen</a:t>
            </a:r>
          </a:p>
          <a:p>
            <a:pPr marL="0" indent="0">
              <a:buNone/>
            </a:pPr>
            <a:endParaRPr lang="es-ES" sz="60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US" sz="6000" dirty="0">
              <a:latin typeface="Comic Sans MS" panose="030F0702030302020204" pitchFamily="66" charset="0"/>
            </a:endParaRPr>
          </a:p>
        </p:txBody>
      </p:sp>
      <p:pic>
        <p:nvPicPr>
          <p:cNvPr id="5" name="Imagen 4" descr="Pen Clipart Png &amp; Free Pen Clipart.png Transparent Images #45498 - PNGio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427" y="2871989"/>
            <a:ext cx="3655593" cy="213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9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79764" y="91122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s-ES" sz="60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s-ES" sz="6000" dirty="0" err="1" smtClean="0">
                <a:latin typeface="Comic Sans MS" panose="030F0702030302020204" pitchFamily="66" charset="0"/>
              </a:rPr>
              <a:t>pencil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pic>
        <p:nvPicPr>
          <p:cNvPr id="4" name="Imagen 3" descr="Pencil Free Download Clip Art Images｜Illustoo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45" y="3158864"/>
            <a:ext cx="2781838" cy="210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7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6000" dirty="0" err="1" smtClean="0">
                <a:latin typeface="Comic Sans MS" panose="030F0702030302020204" pitchFamily="66" charset="0"/>
              </a:rPr>
              <a:t>pencilcase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pic>
        <p:nvPicPr>
          <p:cNvPr id="4" name="Imagen 3" descr="Pencil Case Stationery Clip Art, PNG, 6174x2394px, Pen Pencil Cases, Bag,  Green, Inflatable, Marker Pen Downloa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525" y="2833351"/>
            <a:ext cx="5182534" cy="256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1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99012" y="976540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6000" dirty="0" err="1">
                <a:latin typeface="Comic Sans MS" panose="030F0702030302020204" pitchFamily="66" charset="0"/>
              </a:rPr>
              <a:t>r</a:t>
            </a:r>
            <a:r>
              <a:rPr lang="es-ES" sz="6000" dirty="0" err="1" smtClean="0">
                <a:latin typeface="Comic Sans MS" panose="030F0702030302020204" pitchFamily="66" charset="0"/>
              </a:rPr>
              <a:t>uler</a:t>
            </a:r>
            <a:endParaRPr lang="es-ES" sz="60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6000" dirty="0">
              <a:latin typeface="Comic Sans MS" panose="030F0702030302020204" pitchFamily="66" charset="0"/>
            </a:endParaRPr>
          </a:p>
        </p:txBody>
      </p:sp>
      <p:pic>
        <p:nvPicPr>
          <p:cNvPr id="4" name="Imagen 3" descr="Cm Ruler Clipart - Ruler Clip Art - Free Transparent PNG Download - PNGkey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321" y="2498501"/>
            <a:ext cx="4394975" cy="1903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3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950414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s-ES" sz="60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s-ES" sz="6000" dirty="0" err="1" smtClean="0">
                <a:latin typeface="Comic Sans MS" panose="030F0702030302020204" pitchFamily="66" charset="0"/>
              </a:rPr>
              <a:t>rubber</a:t>
            </a:r>
            <a:endParaRPr lang="es-ES" sz="60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s-ES" sz="6000" dirty="0" err="1" smtClean="0">
                <a:latin typeface="Comic Sans MS" panose="030F0702030302020204" pitchFamily="66" charset="0"/>
              </a:rPr>
              <a:t>eraser</a:t>
            </a:r>
            <a:endParaRPr lang="es-ES" sz="60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60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s-ES" sz="6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6000" dirty="0">
              <a:latin typeface="Comic Sans MS" panose="030F0702030302020204" pitchFamily="66" charset="0"/>
            </a:endParaRPr>
          </a:p>
        </p:txBody>
      </p:sp>
      <p:pic>
        <p:nvPicPr>
          <p:cNvPr id="4" name="Imagen 3" descr="Free Rubber Cliparts, Download Free Clip Art, Free Clip Art on Clipart  Library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8" t="20980" r="12589" b="8057"/>
          <a:stretch/>
        </p:blipFill>
        <p:spPr bwMode="auto">
          <a:xfrm>
            <a:off x="4932609" y="3820682"/>
            <a:ext cx="2550018" cy="1481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5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940526"/>
            <a:ext cx="10515600" cy="52364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6000" dirty="0" err="1" smtClean="0">
                <a:latin typeface="Comic Sans MS" panose="030F0702030302020204" pitchFamily="66" charset="0"/>
              </a:rPr>
              <a:t>scissors</a:t>
            </a:r>
            <a:endParaRPr lang="es-ES" sz="60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s-ES" sz="60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6000" dirty="0">
              <a:latin typeface="Comic Sans MS" panose="030F0702030302020204" pitchFamily="66" charset="0"/>
            </a:endParaRPr>
          </a:p>
        </p:txBody>
      </p:sp>
      <p:pic>
        <p:nvPicPr>
          <p:cNvPr id="4" name="Imagen 3" descr="Clipart Scissors School - Kids Scissors Clipart, HD Png Download is a free  transparent png image. Search and find more on Pn… | Kids scissors, Clip  art, Kids school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146" y="2382592"/>
            <a:ext cx="4058265" cy="2711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6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901337"/>
            <a:ext cx="10515600" cy="52756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6000" dirty="0" err="1" smtClean="0">
                <a:latin typeface="Comic Sans MS" panose="030F0702030302020204" pitchFamily="66" charset="0"/>
              </a:rPr>
              <a:t>schoolbag</a:t>
            </a:r>
            <a:endParaRPr lang="es-ES" sz="60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60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s-ES" sz="6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US" sz="6000" dirty="0">
              <a:latin typeface="Comic Sans MS" panose="030F0702030302020204" pitchFamily="66" charset="0"/>
            </a:endParaRPr>
          </a:p>
        </p:txBody>
      </p:sp>
      <p:pic>
        <p:nvPicPr>
          <p:cNvPr id="4" name="Imagen 3" descr="Free School Bag Clipart, Download Free Clip Art, Free Clip Art on Clipart  Library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716" y="2073499"/>
            <a:ext cx="3265999" cy="3412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6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77388" y="976540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s-ES" sz="60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s-ES" sz="6000" dirty="0" err="1" smtClean="0">
                <a:latin typeface="Comic Sans MS" panose="030F0702030302020204" pitchFamily="66" charset="0"/>
              </a:rPr>
              <a:t>desk</a:t>
            </a:r>
            <a:endParaRPr lang="es-ES" sz="60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s-ES" sz="60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60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s-ES" sz="60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s-ES" sz="6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6000" dirty="0">
              <a:latin typeface="Comic Sans MS" panose="030F0702030302020204" pitchFamily="66" charset="0"/>
            </a:endParaRPr>
          </a:p>
        </p:txBody>
      </p:sp>
      <p:pic>
        <p:nvPicPr>
          <p:cNvPr id="4" name="Imagen 3" descr="Desk Clipart Desk Drawer - Book Is On The Desk, Cliparts &amp; Cartoons -  Jing.fm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421" y="2962139"/>
            <a:ext cx="3775534" cy="2211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7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72886" y="924288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s-ES" sz="60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s-ES" sz="6000" dirty="0" err="1" smtClean="0">
                <a:latin typeface="Comic Sans MS" panose="030F0702030302020204" pitchFamily="66" charset="0"/>
              </a:rPr>
              <a:t>chair</a:t>
            </a:r>
            <a:endParaRPr lang="es-ES" sz="60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s-ES" sz="60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6000" dirty="0">
              <a:latin typeface="Comic Sans MS" panose="030F0702030302020204" pitchFamily="66" charset="0"/>
            </a:endParaRPr>
          </a:p>
        </p:txBody>
      </p:sp>
      <p:pic>
        <p:nvPicPr>
          <p:cNvPr id="4" name="Imagen 3" descr="Chair Red Metal Free Vector Graphic On Pixabay School - Chair Clip Art Png  Transparent Png (#6243) - PinClipart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520" y="2807594"/>
            <a:ext cx="2376739" cy="3414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914400"/>
            <a:ext cx="10515600" cy="5262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5400" dirty="0" smtClean="0">
                <a:latin typeface="Comic Sans MS" panose="030F0702030302020204" pitchFamily="66" charset="0"/>
              </a:rPr>
              <a:t>Online </a:t>
            </a:r>
            <a:r>
              <a:rPr lang="es-ES" sz="5400" dirty="0" err="1" smtClean="0">
                <a:latin typeface="Comic Sans MS" panose="030F0702030302020204" pitchFamily="66" charset="0"/>
              </a:rPr>
              <a:t>Classes</a:t>
            </a:r>
            <a:endParaRPr lang="es-ES" sz="54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US" sz="5400" dirty="0">
              <a:latin typeface="Comic Sans MS" panose="030F0702030302020204" pitchFamily="66" charset="0"/>
            </a:endParaRPr>
          </a:p>
        </p:txBody>
      </p:sp>
      <p:pic>
        <p:nvPicPr>
          <p:cNvPr id="4" name="Imagen 3" descr="Teacher Stock Illustrations – 118,974 Teacher Stock Illustrations, Vectors  &amp; Clipart - Dreamstim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66" y="1820273"/>
            <a:ext cx="8830220" cy="4356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9237" y="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4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>
                <a:latin typeface="Comic Sans MS" panose="030F0702030302020204" pitchFamily="66" charset="0"/>
              </a:rPr>
              <a:t>Review</a:t>
            </a:r>
            <a:r>
              <a:rPr lang="es-ES" dirty="0" smtClean="0">
                <a:latin typeface="Comic Sans MS" panose="030F0702030302020204" pitchFamily="66" charset="0"/>
              </a:rPr>
              <a:t> </a:t>
            </a:r>
            <a:r>
              <a:rPr lang="es-ES" dirty="0" err="1" smtClean="0">
                <a:latin typeface="Comic Sans MS" panose="030F0702030302020204" pitchFamily="66" charset="0"/>
              </a:rPr>
              <a:t>School</a:t>
            </a:r>
            <a:r>
              <a:rPr lang="es-ES" dirty="0" smtClean="0">
                <a:latin typeface="Comic Sans MS" panose="030F0702030302020204" pitchFamily="66" charset="0"/>
              </a:rPr>
              <a:t> </a:t>
            </a:r>
            <a:r>
              <a:rPr lang="es-ES" dirty="0" err="1" smtClean="0">
                <a:latin typeface="Comic Sans MS" panose="030F0702030302020204" pitchFamily="66" charset="0"/>
              </a:rPr>
              <a:t>Things</a:t>
            </a:r>
            <a:r>
              <a:rPr lang="es-ES" dirty="0" smtClean="0">
                <a:latin typeface="Comic Sans MS" panose="030F0702030302020204" pitchFamily="66" charset="0"/>
              </a:rPr>
              <a:t> </a:t>
            </a:r>
            <a:r>
              <a:rPr lang="es-ES" dirty="0" err="1" smtClean="0">
                <a:latin typeface="Comic Sans MS" panose="030F0702030302020204" pitchFamily="66" charset="0"/>
              </a:rPr>
              <a:t>Vocabulary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 smtClean="0"/>
              <a:t>Book                                         </a:t>
            </a:r>
            <a:r>
              <a:rPr lang="es-ES" dirty="0" err="1" smtClean="0"/>
              <a:t>Schoolbag</a:t>
            </a:r>
            <a:endParaRPr lang="es-ES" dirty="0" smtClean="0"/>
          </a:p>
          <a:p>
            <a:r>
              <a:rPr lang="es-ES" dirty="0" err="1" smtClean="0"/>
              <a:t>Copybook</a:t>
            </a:r>
            <a:r>
              <a:rPr lang="es-ES" dirty="0" smtClean="0"/>
              <a:t>                                </a:t>
            </a:r>
            <a:r>
              <a:rPr lang="es-ES" dirty="0" err="1" smtClean="0"/>
              <a:t>Desk</a:t>
            </a:r>
            <a:endParaRPr lang="es-ES" dirty="0" smtClean="0"/>
          </a:p>
          <a:p>
            <a:r>
              <a:rPr lang="es-ES" dirty="0" err="1" smtClean="0"/>
              <a:t>Sharpener</a:t>
            </a:r>
            <a:r>
              <a:rPr lang="es-ES" dirty="0" smtClean="0"/>
              <a:t>                               </a:t>
            </a:r>
            <a:r>
              <a:rPr lang="es-ES" dirty="0" err="1" smtClean="0"/>
              <a:t>Chair</a:t>
            </a:r>
            <a:endParaRPr lang="es-ES" dirty="0" smtClean="0"/>
          </a:p>
          <a:p>
            <a:r>
              <a:rPr lang="es-ES" dirty="0" smtClean="0"/>
              <a:t>Pen</a:t>
            </a:r>
          </a:p>
          <a:p>
            <a:r>
              <a:rPr lang="es-ES" dirty="0" err="1" smtClean="0"/>
              <a:t>Pencil</a:t>
            </a:r>
            <a:r>
              <a:rPr lang="es-ES" dirty="0" smtClean="0"/>
              <a:t>     </a:t>
            </a:r>
          </a:p>
          <a:p>
            <a:r>
              <a:rPr lang="es-ES" dirty="0" err="1" smtClean="0"/>
              <a:t>Pencilcase</a:t>
            </a:r>
            <a:endParaRPr lang="es-ES" dirty="0" smtClean="0"/>
          </a:p>
          <a:p>
            <a:r>
              <a:rPr lang="es-ES" dirty="0" err="1" smtClean="0"/>
              <a:t>Ruler</a:t>
            </a:r>
            <a:endParaRPr lang="es-ES" dirty="0" smtClean="0"/>
          </a:p>
          <a:p>
            <a:r>
              <a:rPr lang="es-ES" dirty="0" err="1" smtClean="0"/>
              <a:t>Rubber</a:t>
            </a:r>
            <a:r>
              <a:rPr lang="es-ES" dirty="0" smtClean="0"/>
              <a:t> (</a:t>
            </a:r>
            <a:r>
              <a:rPr lang="es-ES" dirty="0" err="1" smtClean="0"/>
              <a:t>eraser</a:t>
            </a:r>
            <a:r>
              <a:rPr lang="es-ES" dirty="0" smtClean="0"/>
              <a:t>)</a:t>
            </a:r>
          </a:p>
          <a:p>
            <a:r>
              <a:rPr lang="es-ES" dirty="0" err="1" smtClean="0"/>
              <a:t>Scissors</a:t>
            </a:r>
            <a:endParaRPr lang="es-ES" dirty="0" smtClean="0"/>
          </a:p>
          <a:p>
            <a:endParaRPr lang="es-ES" dirty="0" smtClean="0"/>
          </a:p>
          <a:p>
            <a:endParaRPr lang="en-US" dirty="0"/>
          </a:p>
        </p:txBody>
      </p:sp>
      <p:pic>
        <p:nvPicPr>
          <p:cNvPr id="4" name="Imagen 3" descr="Free School Things Clipart, Download Free Clip Art, Free Clip Art on Clipart  Library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212" y="2438263"/>
            <a:ext cx="4386399" cy="3244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>
                <a:latin typeface="Comic Sans MS" panose="030F0702030302020204" pitchFamily="66" charset="0"/>
              </a:rPr>
              <a:t>What</a:t>
            </a:r>
            <a:r>
              <a:rPr lang="es-ES" dirty="0" smtClean="0">
                <a:latin typeface="Comic Sans MS" panose="030F0702030302020204" pitchFamily="66" charset="0"/>
              </a:rPr>
              <a:t> do </a:t>
            </a:r>
            <a:r>
              <a:rPr lang="es-ES" dirty="0" err="1" smtClean="0">
                <a:latin typeface="Comic Sans MS" panose="030F0702030302020204" pitchFamily="66" charset="0"/>
              </a:rPr>
              <a:t>you</a:t>
            </a:r>
            <a:r>
              <a:rPr lang="es-ES" dirty="0" smtClean="0">
                <a:latin typeface="Comic Sans MS" panose="030F0702030302020204" pitchFamily="66" charset="0"/>
              </a:rPr>
              <a:t> </a:t>
            </a:r>
            <a:r>
              <a:rPr lang="es-ES" dirty="0" err="1" smtClean="0">
                <a:latin typeface="Comic Sans MS" panose="030F0702030302020204" pitchFamily="66" charset="0"/>
              </a:rPr>
              <a:t>think</a:t>
            </a:r>
            <a:r>
              <a:rPr lang="es-ES" dirty="0" smtClean="0">
                <a:latin typeface="Comic Sans MS" panose="030F0702030302020204" pitchFamily="66" charset="0"/>
              </a:rPr>
              <a:t> </a:t>
            </a:r>
            <a:r>
              <a:rPr lang="es-ES" dirty="0" err="1" smtClean="0">
                <a:latin typeface="Comic Sans MS" panose="030F0702030302020204" pitchFamily="66" charset="0"/>
              </a:rPr>
              <a:t>we</a:t>
            </a:r>
            <a:r>
              <a:rPr lang="es-ES" dirty="0" smtClean="0">
                <a:latin typeface="Comic Sans MS" panose="030F0702030302020204" pitchFamily="66" charset="0"/>
              </a:rPr>
              <a:t> are </a:t>
            </a:r>
            <a:r>
              <a:rPr lang="es-ES" dirty="0" err="1" smtClean="0">
                <a:latin typeface="Comic Sans MS" panose="030F0702030302020204" pitchFamily="66" charset="0"/>
              </a:rPr>
              <a:t>going</a:t>
            </a:r>
            <a:r>
              <a:rPr lang="es-ES" dirty="0" smtClean="0">
                <a:latin typeface="Comic Sans MS" panose="030F0702030302020204" pitchFamily="66" charset="0"/>
              </a:rPr>
              <a:t> to </a:t>
            </a:r>
            <a:r>
              <a:rPr lang="es-ES" dirty="0" err="1" smtClean="0">
                <a:latin typeface="Comic Sans MS" panose="030F0702030302020204" pitchFamily="66" charset="0"/>
              </a:rPr>
              <a:t>talk</a:t>
            </a:r>
            <a:r>
              <a:rPr lang="es-ES" dirty="0" smtClean="0">
                <a:latin typeface="Comic Sans MS" panose="030F0702030302020204" pitchFamily="66" charset="0"/>
              </a:rPr>
              <a:t/>
            </a:r>
            <a:br>
              <a:rPr lang="es-ES" dirty="0" smtClean="0">
                <a:latin typeface="Comic Sans MS" panose="030F0702030302020204" pitchFamily="66" charset="0"/>
              </a:rPr>
            </a:br>
            <a:r>
              <a:rPr lang="es-ES" dirty="0">
                <a:latin typeface="Comic Sans MS" panose="030F0702030302020204" pitchFamily="66" charset="0"/>
              </a:rPr>
              <a:t> </a:t>
            </a:r>
            <a:r>
              <a:rPr lang="es-ES" dirty="0" smtClean="0">
                <a:latin typeface="Comic Sans MS" panose="030F0702030302020204" pitchFamily="66" charset="0"/>
              </a:rPr>
              <a:t>                       </a:t>
            </a:r>
            <a:r>
              <a:rPr lang="es-ES" dirty="0" err="1" smtClean="0">
                <a:latin typeface="Comic Sans MS" panose="030F0702030302020204" pitchFamily="66" charset="0"/>
              </a:rPr>
              <a:t>about</a:t>
            </a:r>
            <a:r>
              <a:rPr lang="es-ES" dirty="0" smtClean="0">
                <a:latin typeface="Comic Sans MS" panose="030F0702030302020204" pitchFamily="66" charset="0"/>
              </a:rPr>
              <a:t>?   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4" name="Marcador de contenido 3" descr="Clothes Clipart by Mrs Cabello Spanish Class | Teachers Pay Teachers"/>
          <p:cNvPicPr>
            <a:picLocks noGrp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15" b="6000"/>
          <a:stretch/>
        </p:blipFill>
        <p:spPr bwMode="auto">
          <a:xfrm>
            <a:off x="2169128" y="1962577"/>
            <a:ext cx="7340632" cy="41247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7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64326" y="100266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sz="88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8800" dirty="0">
                <a:latin typeface="Comic Sans MS" panose="030F0702030302020204" pitchFamily="66" charset="0"/>
              </a:rPr>
              <a:t> </a:t>
            </a:r>
            <a:r>
              <a:rPr lang="es-ES" sz="8800" dirty="0" smtClean="0">
                <a:latin typeface="Comic Sans MS" panose="030F0702030302020204" pitchFamily="66" charset="0"/>
              </a:rPr>
              <a:t>    </a:t>
            </a:r>
            <a:r>
              <a:rPr lang="es-ES" sz="8800" dirty="0" err="1" smtClean="0">
                <a:latin typeface="Comic Sans MS" panose="030F0702030302020204" pitchFamily="66" charset="0"/>
              </a:rPr>
              <a:t>Pay</a:t>
            </a:r>
            <a:r>
              <a:rPr lang="es-ES" sz="8800" dirty="0" smtClean="0">
                <a:latin typeface="Comic Sans MS" panose="030F0702030302020204" pitchFamily="66" charset="0"/>
              </a:rPr>
              <a:t> </a:t>
            </a:r>
            <a:r>
              <a:rPr lang="es-ES" sz="8800" dirty="0" err="1" smtClean="0">
                <a:latin typeface="Comic Sans MS" panose="030F0702030302020204" pitchFamily="66" charset="0"/>
              </a:rPr>
              <a:t>Attention</a:t>
            </a:r>
            <a:endParaRPr lang="en-US" sz="8800" dirty="0">
              <a:latin typeface="Comic Sans MS" panose="030F0702030302020204" pitchFamily="66" charset="0"/>
            </a:endParaRP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3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914400"/>
            <a:ext cx="10515600" cy="5262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5400" dirty="0" smtClean="0">
                <a:latin typeface="Comic Sans MS" panose="030F0702030302020204" pitchFamily="66" charset="0"/>
              </a:rPr>
              <a:t>                    Look</a:t>
            </a:r>
            <a:endParaRPr lang="en-US" sz="5400" dirty="0">
              <a:latin typeface="Comic Sans MS" panose="030F0702030302020204" pitchFamily="66" charset="0"/>
            </a:endParaRPr>
          </a:p>
        </p:txBody>
      </p:sp>
      <p:pic>
        <p:nvPicPr>
          <p:cNvPr id="4" name="Imagen 3" descr="Kid Pointing Stock Illustrations – 3,218 Kid Pointing Stock Illustrations,  Vectors &amp; Clipart - Dreamstime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0" t="4177" r="18017" b="25326"/>
          <a:stretch/>
        </p:blipFill>
        <p:spPr bwMode="auto">
          <a:xfrm>
            <a:off x="2548277" y="1736883"/>
            <a:ext cx="4335849" cy="40760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 descr="Eye Clipart For Kids - Clip Art Eyes Watching , Free Transparent Clipart -  ClipartKey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1" t="4995" r="15862" b="4733"/>
          <a:stretch/>
        </p:blipFill>
        <p:spPr bwMode="auto">
          <a:xfrm>
            <a:off x="7674018" y="733470"/>
            <a:ext cx="1514475" cy="1393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22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927463"/>
            <a:ext cx="10515600" cy="5249500"/>
          </a:xfrm>
        </p:spPr>
        <p:txBody>
          <a:bodyPr/>
          <a:lstStyle/>
          <a:p>
            <a:pPr marL="0" indent="0" algn="ctr">
              <a:buNone/>
            </a:pPr>
            <a:r>
              <a:rPr lang="es-ES" sz="5400" dirty="0" smtClean="0">
                <a:latin typeface="Comic Sans MS" panose="030F0702030302020204" pitchFamily="66" charset="0"/>
              </a:rPr>
              <a:t>Listen</a:t>
            </a:r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Imagen 4" descr="Listening Kids ⬇ Stock Photo, Image by © lenmdp #4893076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935" y="1596016"/>
            <a:ext cx="4306934" cy="4580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Free Ears Clipart, Download Free Clip Art, Free Clip Art on Clipart Library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9" b="17579"/>
          <a:stretch/>
        </p:blipFill>
        <p:spPr bwMode="auto">
          <a:xfrm>
            <a:off x="7850097" y="678724"/>
            <a:ext cx="2657475" cy="17907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11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770709"/>
            <a:ext cx="10515600" cy="54062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5400" dirty="0" smtClean="0">
                <a:latin typeface="Comic Sans MS" panose="030F0702030302020204" pitchFamily="66" charset="0"/>
              </a:rPr>
              <a:t>                  </a:t>
            </a:r>
            <a:r>
              <a:rPr lang="es-ES" sz="5400" dirty="0" err="1" smtClean="0">
                <a:latin typeface="Comic Sans MS" panose="030F0702030302020204" pitchFamily="66" charset="0"/>
              </a:rPr>
              <a:t>Think</a:t>
            </a:r>
            <a:endParaRPr lang="en-US" sz="5400" dirty="0">
              <a:latin typeface="Comic Sans MS" panose="030F0702030302020204" pitchFamily="66" charset="0"/>
            </a:endParaRPr>
          </a:p>
        </p:txBody>
      </p:sp>
      <p:pic>
        <p:nvPicPr>
          <p:cNvPr id="4" name="Imagen 3" descr="Thinking Child Clipart Transparent Png - Child Thinking Clipart, Png  Download , Transparent Png Image - PNGite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282" y="2599509"/>
            <a:ext cx="2193290" cy="2893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Think Kid Stock Illustrations – 5,435 Think Kid Stock Illustrations,  Vectors &amp; Clipart - Dreamstime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6" t="14888" r="4218"/>
          <a:stretch/>
        </p:blipFill>
        <p:spPr bwMode="auto">
          <a:xfrm>
            <a:off x="2389061" y="2405471"/>
            <a:ext cx="2546985" cy="26479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Free Thinking Brain Cliparts, Download Free Clip Art, Free Clip Art on  Clipart Library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1" r="9755" b="4235"/>
          <a:stretch/>
        </p:blipFill>
        <p:spPr bwMode="auto">
          <a:xfrm>
            <a:off x="8355728" y="668565"/>
            <a:ext cx="2494915" cy="25622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4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084217"/>
            <a:ext cx="10515600" cy="50927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5400" dirty="0" smtClean="0">
                <a:latin typeface="Comic Sans MS" panose="030F0702030302020204" pitchFamily="66" charset="0"/>
              </a:rPr>
              <a:t>                </a:t>
            </a:r>
            <a:r>
              <a:rPr lang="es-ES" sz="5400" dirty="0" err="1" smtClean="0">
                <a:latin typeface="Comic Sans MS" panose="030F0702030302020204" pitchFamily="66" charset="0"/>
              </a:rPr>
              <a:t>Say</a:t>
            </a:r>
            <a:endParaRPr lang="es-ES" sz="54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5400" dirty="0">
              <a:latin typeface="Comic Sans MS" panose="030F0702030302020204" pitchFamily="66" charset="0"/>
            </a:endParaRPr>
          </a:p>
        </p:txBody>
      </p:sp>
      <p:pic>
        <p:nvPicPr>
          <p:cNvPr id="4" name="Imagen 3" descr="Mouth emoji clipart. Free download transparent .PNG | Creazilla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" t="10013" r="3429" b="20570"/>
          <a:stretch/>
        </p:blipFill>
        <p:spPr bwMode="auto">
          <a:xfrm>
            <a:off x="7069318" y="738323"/>
            <a:ext cx="2181225" cy="16192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 descr="Image result for talking mouth clipart | Emoticonos animados, Dibujos para  niños, Bordes para hojas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439" y="1983603"/>
            <a:ext cx="3082562" cy="3907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4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51262" y="101572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5400" dirty="0" smtClean="0">
                <a:latin typeface="Comic Sans MS" panose="030F0702030302020204" pitchFamily="66" charset="0"/>
              </a:rPr>
              <a:t>      </a:t>
            </a:r>
            <a:r>
              <a:rPr lang="es-ES" sz="5400" dirty="0" err="1" smtClean="0">
                <a:latin typeface="Comic Sans MS" panose="030F0702030302020204" pitchFamily="66" charset="0"/>
              </a:rPr>
              <a:t>Write</a:t>
            </a:r>
            <a:r>
              <a:rPr lang="es-ES" sz="5400" dirty="0" smtClean="0">
                <a:latin typeface="Comic Sans MS" panose="030F0702030302020204" pitchFamily="66" charset="0"/>
              </a:rPr>
              <a:t>, </a:t>
            </a:r>
            <a:r>
              <a:rPr lang="es-ES" sz="5400" dirty="0" err="1" smtClean="0">
                <a:latin typeface="Comic Sans MS" panose="030F0702030302020204" pitchFamily="66" charset="0"/>
              </a:rPr>
              <a:t>Copy</a:t>
            </a:r>
            <a:endParaRPr lang="es-ES" sz="54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US" sz="5400" dirty="0">
              <a:latin typeface="Comic Sans MS" panose="030F0702030302020204" pitchFamily="66" charset="0"/>
            </a:endParaRPr>
          </a:p>
        </p:txBody>
      </p:sp>
      <p:pic>
        <p:nvPicPr>
          <p:cNvPr id="4" name="Imagen 3" descr="Copybook Cartoon. Outlined Object With Black Stroke. Royalty Free Cliparts,  Vectors, And Stock Illustration. Image 74041123.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" t="3734" r="5465" b="4447"/>
          <a:stretch/>
        </p:blipFill>
        <p:spPr bwMode="auto">
          <a:xfrm>
            <a:off x="7958817" y="973342"/>
            <a:ext cx="2609033" cy="24883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 descr="Niños que tienen el concepto de lecciones en línea | Vector Premium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5" t="9335" r="8859" b="9198"/>
          <a:stretch/>
        </p:blipFill>
        <p:spPr bwMode="auto">
          <a:xfrm>
            <a:off x="2252799" y="2056719"/>
            <a:ext cx="4435384" cy="38999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>
                <a:latin typeface="Comic Sans MS" panose="030F0702030302020204" pitchFamily="66" charset="0"/>
              </a:rPr>
              <a:t>Flashcards</a:t>
            </a:r>
            <a:r>
              <a:rPr lang="es-ES" dirty="0" smtClean="0">
                <a:latin typeface="Comic Sans MS" panose="030F0702030302020204" pitchFamily="66" charset="0"/>
              </a:rPr>
              <a:t> </a:t>
            </a:r>
            <a:r>
              <a:rPr lang="es-ES" dirty="0" err="1" smtClean="0">
                <a:latin typeface="Comic Sans MS" panose="030F0702030302020204" pitchFamily="66" charset="0"/>
              </a:rPr>
              <a:t>Clothes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4" name="y2mate.com - Learn Clothes Vocabulary  Talking Flashcards_48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33613" y="1825625"/>
            <a:ext cx="7723187" cy="4351338"/>
          </a:xfr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33613" y="1825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>
                <a:latin typeface="Comic Sans MS" panose="030F0702030302020204" pitchFamily="66" charset="0"/>
              </a:rPr>
              <a:t>What</a:t>
            </a:r>
            <a:r>
              <a:rPr lang="es-ES" dirty="0" smtClean="0">
                <a:latin typeface="Comic Sans MS" panose="030F0702030302020204" pitchFamily="66" charset="0"/>
              </a:rPr>
              <a:t> </a:t>
            </a:r>
            <a:r>
              <a:rPr lang="es-ES" dirty="0" err="1" smtClean="0">
                <a:latin typeface="Comic Sans MS" panose="030F0702030302020204" pitchFamily="66" charset="0"/>
              </a:rPr>
              <a:t>is</a:t>
            </a:r>
            <a:r>
              <a:rPr lang="es-ES" dirty="0" smtClean="0">
                <a:latin typeface="Comic Sans MS" panose="030F0702030302020204" pitchFamily="66" charset="0"/>
              </a:rPr>
              <a:t> </a:t>
            </a:r>
            <a:r>
              <a:rPr lang="es-ES" dirty="0" err="1" smtClean="0">
                <a:latin typeface="Comic Sans MS" panose="030F0702030302020204" pitchFamily="66" charset="0"/>
              </a:rPr>
              <a:t>this</a:t>
            </a:r>
            <a:r>
              <a:rPr lang="es-ES" dirty="0" smtClean="0">
                <a:latin typeface="Comic Sans MS" panose="030F0702030302020204" pitchFamily="66" charset="0"/>
              </a:rPr>
              <a:t>?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S" sz="40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s-ES" sz="4000" dirty="0" err="1" smtClean="0">
                <a:latin typeface="Comic Sans MS" panose="030F0702030302020204" pitchFamily="66" charset="0"/>
              </a:rPr>
              <a:t>skirt</a:t>
            </a:r>
            <a:endParaRPr lang="es-ES" sz="40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40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4" name="Imagen 3" descr="Skirt clipart. Free download transparent .PNG | Creazilla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729" y="1690688"/>
            <a:ext cx="4594542" cy="4017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>
                <a:latin typeface="Comic Sans MS" panose="030F0702030302020204" pitchFamily="66" charset="0"/>
              </a:rPr>
              <a:t>WE ARE ONLINE  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4" name="Marcador de contenido 3" descr="Computer Kid Mom Stock Illustrations – 659 Computer Kid Mom Stock  Illustrations, Vectors &amp; Clipart - Dreamstime"/>
          <p:cNvPicPr>
            <a:picLocks noGrp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t="7511" r="9334" b="7953"/>
          <a:stretch/>
        </p:blipFill>
        <p:spPr bwMode="auto">
          <a:xfrm>
            <a:off x="6504709" y="1908752"/>
            <a:ext cx="4425760" cy="43513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 descr="Children working laptop,Dad be happy for something of children boy with  laptop. | Kids art projects, Father's day drawings, Kids clipart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" r="5452" b="9241"/>
          <a:stretch/>
        </p:blipFill>
        <p:spPr bwMode="auto">
          <a:xfrm>
            <a:off x="838200" y="1908752"/>
            <a:ext cx="5292436" cy="43513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2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800" dirty="0" err="1" smtClean="0">
                <a:latin typeface="Comic Sans MS" panose="030F0702030302020204" pitchFamily="66" charset="0"/>
              </a:rPr>
              <a:t>What</a:t>
            </a:r>
            <a:r>
              <a:rPr lang="es-ES" sz="4800" dirty="0" smtClean="0">
                <a:latin typeface="Comic Sans MS" panose="030F0702030302020204" pitchFamily="66" charset="0"/>
              </a:rPr>
              <a:t> </a:t>
            </a:r>
            <a:r>
              <a:rPr lang="es-ES" sz="4800" dirty="0" err="1" smtClean="0">
                <a:latin typeface="Comic Sans MS" panose="030F0702030302020204" pitchFamily="66" charset="0"/>
              </a:rPr>
              <a:t>is</a:t>
            </a:r>
            <a:r>
              <a:rPr lang="es-ES" sz="4800" dirty="0" smtClean="0">
                <a:latin typeface="Comic Sans MS" panose="030F0702030302020204" pitchFamily="66" charset="0"/>
              </a:rPr>
              <a:t> </a:t>
            </a:r>
            <a:r>
              <a:rPr lang="es-ES" sz="4800" dirty="0" err="1" smtClean="0">
                <a:latin typeface="Comic Sans MS" panose="030F0702030302020204" pitchFamily="66" charset="0"/>
              </a:rPr>
              <a:t>this</a:t>
            </a:r>
            <a:r>
              <a:rPr lang="es-ES" sz="4800" dirty="0" smtClean="0">
                <a:latin typeface="Comic Sans MS" panose="030F0702030302020204" pitchFamily="66" charset="0"/>
              </a:rPr>
              <a:t>?    </a:t>
            </a:r>
            <a:r>
              <a:rPr lang="es-ES" sz="4800" dirty="0" err="1" smtClean="0">
                <a:latin typeface="Comic Sans MS" panose="030F0702030302020204" pitchFamily="66" charset="0"/>
              </a:rPr>
              <a:t>What</a:t>
            </a:r>
            <a:r>
              <a:rPr lang="es-ES" sz="4800" dirty="0" smtClean="0">
                <a:latin typeface="Comic Sans MS" panose="030F0702030302020204" pitchFamily="66" charset="0"/>
              </a:rPr>
              <a:t> color </a:t>
            </a:r>
            <a:r>
              <a:rPr lang="es-ES" sz="4800" dirty="0" err="1" smtClean="0">
                <a:latin typeface="Comic Sans MS" panose="030F0702030302020204" pitchFamily="66" charset="0"/>
              </a:rPr>
              <a:t>is</a:t>
            </a:r>
            <a:r>
              <a:rPr lang="es-ES" sz="4800" dirty="0" smtClean="0">
                <a:latin typeface="Comic Sans MS" panose="030F0702030302020204" pitchFamily="66" charset="0"/>
              </a:rPr>
              <a:t> </a:t>
            </a:r>
            <a:r>
              <a:rPr lang="es-ES" sz="4800" dirty="0" err="1" smtClean="0">
                <a:latin typeface="Comic Sans MS" panose="030F0702030302020204" pitchFamily="66" charset="0"/>
              </a:rPr>
              <a:t>it</a:t>
            </a:r>
            <a:r>
              <a:rPr lang="es-ES" sz="4800" dirty="0" smtClean="0">
                <a:latin typeface="Comic Sans MS" panose="030F0702030302020204" pitchFamily="66" charset="0"/>
              </a:rPr>
              <a:t>?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s-ES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s-ES" dirty="0" err="1" smtClean="0">
                <a:latin typeface="Comic Sans MS" panose="030F0702030302020204" pitchFamily="66" charset="0"/>
              </a:rPr>
              <a:t>It’s</a:t>
            </a:r>
            <a:r>
              <a:rPr lang="es-ES" dirty="0" smtClean="0">
                <a:latin typeface="Comic Sans MS" panose="030F0702030302020204" pitchFamily="66" charset="0"/>
              </a:rPr>
              <a:t> a </a:t>
            </a:r>
            <a:r>
              <a:rPr lang="es-ES" dirty="0" err="1" smtClean="0">
                <a:latin typeface="Comic Sans MS" panose="030F0702030302020204" pitchFamily="66" charset="0"/>
              </a:rPr>
              <a:t>yellow</a:t>
            </a:r>
            <a:r>
              <a:rPr lang="es-ES" dirty="0" smtClean="0">
                <a:latin typeface="Comic Sans MS" panose="030F0702030302020204" pitchFamily="66" charset="0"/>
              </a:rPr>
              <a:t> T-</a:t>
            </a:r>
            <a:r>
              <a:rPr lang="es-ES" dirty="0" err="1" smtClean="0">
                <a:latin typeface="Comic Sans MS" panose="030F0702030302020204" pitchFamily="66" charset="0"/>
              </a:rPr>
              <a:t>shirt</a:t>
            </a:r>
            <a:endParaRPr lang="es-ES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6" name="Marcador de contenido 3" descr="Clothing Baby Clothes 2 Image Png Image Clipart - Shirt Clipart,  Transparent Png , Transparent Png Image - PNGitem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020" y="1825943"/>
            <a:ext cx="4251960" cy="4351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>
                <a:latin typeface="Comic Sans MS" panose="030F0702030302020204" pitchFamily="66" charset="0"/>
              </a:rPr>
              <a:t>What</a:t>
            </a:r>
            <a:r>
              <a:rPr lang="es-ES" dirty="0" smtClean="0">
                <a:latin typeface="Comic Sans MS" panose="030F0702030302020204" pitchFamily="66" charset="0"/>
              </a:rPr>
              <a:t> </a:t>
            </a:r>
            <a:r>
              <a:rPr lang="es-ES" dirty="0" err="1" smtClean="0">
                <a:latin typeface="Comic Sans MS" panose="030F0702030302020204" pitchFamily="66" charset="0"/>
              </a:rPr>
              <a:t>is</a:t>
            </a:r>
            <a:r>
              <a:rPr lang="es-ES" dirty="0" smtClean="0">
                <a:latin typeface="Comic Sans MS" panose="030F0702030302020204" pitchFamily="66" charset="0"/>
              </a:rPr>
              <a:t> </a:t>
            </a:r>
            <a:r>
              <a:rPr lang="es-ES" dirty="0" err="1" smtClean="0">
                <a:latin typeface="Comic Sans MS" panose="030F0702030302020204" pitchFamily="66" charset="0"/>
              </a:rPr>
              <a:t>this</a:t>
            </a:r>
            <a:r>
              <a:rPr lang="es-ES" dirty="0" smtClean="0">
                <a:latin typeface="Comic Sans MS" panose="030F0702030302020204" pitchFamily="66" charset="0"/>
              </a:rPr>
              <a:t>?  </a:t>
            </a:r>
            <a:r>
              <a:rPr lang="es-ES" dirty="0" err="1" smtClean="0">
                <a:latin typeface="Comic Sans MS" panose="030F0702030302020204" pitchFamily="66" charset="0"/>
              </a:rPr>
              <a:t>What</a:t>
            </a:r>
            <a:r>
              <a:rPr lang="es-ES" dirty="0" smtClean="0">
                <a:latin typeface="Comic Sans MS" panose="030F0702030302020204" pitchFamily="66" charset="0"/>
              </a:rPr>
              <a:t> color </a:t>
            </a:r>
            <a:r>
              <a:rPr lang="es-ES" dirty="0" err="1" smtClean="0">
                <a:latin typeface="Comic Sans MS" panose="030F0702030302020204" pitchFamily="66" charset="0"/>
              </a:rPr>
              <a:t>is</a:t>
            </a:r>
            <a:r>
              <a:rPr lang="es-ES" dirty="0" smtClean="0">
                <a:latin typeface="Comic Sans MS" panose="030F0702030302020204" pitchFamily="66" charset="0"/>
              </a:rPr>
              <a:t> </a:t>
            </a:r>
            <a:r>
              <a:rPr lang="es-ES" dirty="0" err="1" smtClean="0">
                <a:latin typeface="Comic Sans MS" panose="030F0702030302020204" pitchFamily="66" charset="0"/>
              </a:rPr>
              <a:t>it</a:t>
            </a:r>
            <a:r>
              <a:rPr lang="es-ES" dirty="0" smtClean="0">
                <a:latin typeface="Comic Sans MS" panose="030F0702030302020204" pitchFamily="66" charset="0"/>
              </a:rPr>
              <a:t>?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S" sz="40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s-ES" sz="4000" dirty="0" err="1" smtClean="0">
                <a:latin typeface="Comic Sans MS" panose="030F0702030302020204" pitchFamily="66" charset="0"/>
              </a:rPr>
              <a:t>It’s</a:t>
            </a:r>
            <a:r>
              <a:rPr lang="es-ES" sz="4000" dirty="0" smtClean="0">
                <a:latin typeface="Comic Sans MS" panose="030F0702030302020204" pitchFamily="66" charset="0"/>
              </a:rPr>
              <a:t> a </a:t>
            </a:r>
            <a:r>
              <a:rPr lang="es-ES" sz="4000" dirty="0" err="1" smtClean="0">
                <a:latin typeface="Comic Sans MS" panose="030F0702030302020204" pitchFamily="66" charset="0"/>
              </a:rPr>
              <a:t>purple</a:t>
            </a:r>
            <a:r>
              <a:rPr lang="es-ES" sz="4000" dirty="0" smtClean="0">
                <a:latin typeface="Comic Sans MS" panose="030F0702030302020204" pitchFamily="66" charset="0"/>
              </a:rPr>
              <a:t> </a:t>
            </a:r>
            <a:r>
              <a:rPr lang="es-ES" sz="4000" dirty="0" err="1" smtClean="0">
                <a:latin typeface="Comic Sans MS" panose="030F0702030302020204" pitchFamily="66" charset="0"/>
              </a:rPr>
              <a:t>hat</a:t>
            </a:r>
            <a:endParaRPr lang="es-ES" sz="40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4" name="Imagen 3" descr="Violet Clipart Hat - 6 Sombreros Para Pensar - Free Transparent PNG Clipart  Images Downloa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610" y="1858169"/>
            <a:ext cx="5237436" cy="2975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6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>
                <a:latin typeface="Comic Sans MS" panose="030F0702030302020204" pitchFamily="66" charset="0"/>
              </a:rPr>
              <a:t>What</a:t>
            </a:r>
            <a:r>
              <a:rPr lang="es-ES" dirty="0" smtClean="0">
                <a:latin typeface="Comic Sans MS" panose="030F0702030302020204" pitchFamily="66" charset="0"/>
              </a:rPr>
              <a:t> </a:t>
            </a:r>
            <a:r>
              <a:rPr lang="es-ES" dirty="0" err="1" smtClean="0">
                <a:latin typeface="Comic Sans MS" panose="030F0702030302020204" pitchFamily="66" charset="0"/>
              </a:rPr>
              <a:t>is</a:t>
            </a:r>
            <a:r>
              <a:rPr lang="es-ES" dirty="0" smtClean="0">
                <a:latin typeface="Comic Sans MS" panose="030F0702030302020204" pitchFamily="66" charset="0"/>
              </a:rPr>
              <a:t> </a:t>
            </a:r>
            <a:r>
              <a:rPr lang="es-ES" dirty="0" err="1" smtClean="0">
                <a:latin typeface="Comic Sans MS" panose="030F0702030302020204" pitchFamily="66" charset="0"/>
              </a:rPr>
              <a:t>this</a:t>
            </a:r>
            <a:r>
              <a:rPr lang="es-ES" dirty="0" smtClean="0">
                <a:latin typeface="Comic Sans MS" panose="030F0702030302020204" pitchFamily="66" charset="0"/>
              </a:rPr>
              <a:t>?  </a:t>
            </a:r>
            <a:r>
              <a:rPr lang="es-ES" dirty="0" err="1" smtClean="0">
                <a:latin typeface="Comic Sans MS" panose="030F0702030302020204" pitchFamily="66" charset="0"/>
              </a:rPr>
              <a:t>What</a:t>
            </a:r>
            <a:r>
              <a:rPr lang="es-ES" dirty="0" smtClean="0">
                <a:latin typeface="Comic Sans MS" panose="030F0702030302020204" pitchFamily="66" charset="0"/>
              </a:rPr>
              <a:t> color </a:t>
            </a:r>
            <a:r>
              <a:rPr lang="es-ES" dirty="0" err="1" smtClean="0">
                <a:latin typeface="Comic Sans MS" panose="030F0702030302020204" pitchFamily="66" charset="0"/>
              </a:rPr>
              <a:t>is</a:t>
            </a:r>
            <a:r>
              <a:rPr lang="es-ES" dirty="0" smtClean="0">
                <a:latin typeface="Comic Sans MS" panose="030F0702030302020204" pitchFamily="66" charset="0"/>
              </a:rPr>
              <a:t> </a:t>
            </a:r>
            <a:r>
              <a:rPr lang="es-ES" dirty="0" err="1" smtClean="0">
                <a:latin typeface="Comic Sans MS" panose="030F0702030302020204" pitchFamily="66" charset="0"/>
              </a:rPr>
              <a:t>it</a:t>
            </a:r>
            <a:r>
              <a:rPr lang="es-ES" dirty="0" smtClean="0">
                <a:latin typeface="Comic Sans MS" panose="030F0702030302020204" pitchFamily="66" charset="0"/>
              </a:rPr>
              <a:t>?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s-ES" dirty="0" smtClean="0"/>
              <a:t> </a:t>
            </a:r>
          </a:p>
          <a:p>
            <a:pPr algn="ctr"/>
            <a:endParaRPr lang="es-ES" sz="36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s-ES" sz="3600" dirty="0" err="1" smtClean="0">
                <a:latin typeface="Comic Sans MS" panose="030F0702030302020204" pitchFamily="66" charset="0"/>
              </a:rPr>
              <a:t>It’s</a:t>
            </a:r>
            <a:r>
              <a:rPr lang="es-ES" sz="3600" dirty="0" smtClean="0">
                <a:latin typeface="Comic Sans MS" panose="030F0702030302020204" pitchFamily="66" charset="0"/>
              </a:rPr>
              <a:t> a red </a:t>
            </a:r>
            <a:r>
              <a:rPr lang="es-ES" sz="3600" dirty="0" err="1" smtClean="0">
                <a:latin typeface="Comic Sans MS" panose="030F0702030302020204" pitchFamily="66" charset="0"/>
              </a:rPr>
              <a:t>headband</a:t>
            </a:r>
            <a:endParaRPr lang="es-ES" sz="36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3600" dirty="0">
              <a:latin typeface="Comic Sans MS" panose="030F0702030302020204" pitchFamily="66" charset="0"/>
            </a:endParaRPr>
          </a:p>
        </p:txBody>
      </p:sp>
      <p:pic>
        <p:nvPicPr>
          <p:cNvPr id="4" name="Imagen 3" descr="Linda Diadema Rosa Con Lazo Para Ilustración De Vector De Icono De Niña  Pequeña Ilustraciones Vectoriales, Clip Art Vectorizado Libre De Derechos.  Image 88525271.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028" y="1439498"/>
            <a:ext cx="5473337" cy="4595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1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>
                <a:latin typeface="Comic Sans MS" panose="030F0702030302020204" pitchFamily="66" charset="0"/>
              </a:rPr>
              <a:t>What</a:t>
            </a:r>
            <a:r>
              <a:rPr lang="es-ES" dirty="0" smtClean="0">
                <a:latin typeface="Comic Sans MS" panose="030F0702030302020204" pitchFamily="66" charset="0"/>
              </a:rPr>
              <a:t> </a:t>
            </a:r>
            <a:r>
              <a:rPr lang="es-ES" dirty="0" err="1" smtClean="0">
                <a:latin typeface="Comic Sans MS" panose="030F0702030302020204" pitchFamily="66" charset="0"/>
              </a:rPr>
              <a:t>is</a:t>
            </a:r>
            <a:r>
              <a:rPr lang="es-ES" dirty="0" smtClean="0">
                <a:latin typeface="Comic Sans MS" panose="030F0702030302020204" pitchFamily="66" charset="0"/>
              </a:rPr>
              <a:t> </a:t>
            </a:r>
            <a:r>
              <a:rPr lang="es-ES" dirty="0" err="1" smtClean="0">
                <a:latin typeface="Comic Sans MS" panose="030F0702030302020204" pitchFamily="66" charset="0"/>
              </a:rPr>
              <a:t>this</a:t>
            </a:r>
            <a:r>
              <a:rPr lang="es-ES" dirty="0" smtClean="0">
                <a:latin typeface="Comic Sans MS" panose="030F0702030302020204" pitchFamily="66" charset="0"/>
              </a:rPr>
              <a:t>?  </a:t>
            </a:r>
            <a:r>
              <a:rPr lang="es-ES" dirty="0" err="1" smtClean="0">
                <a:latin typeface="Comic Sans MS" panose="030F0702030302020204" pitchFamily="66" charset="0"/>
              </a:rPr>
              <a:t>What</a:t>
            </a:r>
            <a:r>
              <a:rPr lang="es-ES" dirty="0" smtClean="0">
                <a:latin typeface="Comic Sans MS" panose="030F0702030302020204" pitchFamily="66" charset="0"/>
              </a:rPr>
              <a:t> color </a:t>
            </a:r>
            <a:r>
              <a:rPr lang="es-ES" dirty="0" err="1" smtClean="0">
                <a:latin typeface="Comic Sans MS" panose="030F0702030302020204" pitchFamily="66" charset="0"/>
              </a:rPr>
              <a:t>is</a:t>
            </a:r>
            <a:r>
              <a:rPr lang="es-ES" dirty="0" smtClean="0">
                <a:latin typeface="Comic Sans MS" panose="030F0702030302020204" pitchFamily="66" charset="0"/>
              </a:rPr>
              <a:t> </a:t>
            </a:r>
            <a:r>
              <a:rPr lang="es-ES" dirty="0" err="1" smtClean="0">
                <a:latin typeface="Comic Sans MS" panose="030F0702030302020204" pitchFamily="66" charset="0"/>
              </a:rPr>
              <a:t>it</a:t>
            </a:r>
            <a:r>
              <a:rPr lang="es-ES" dirty="0" smtClean="0">
                <a:latin typeface="Comic Sans MS" panose="030F0702030302020204" pitchFamily="66" charset="0"/>
              </a:rPr>
              <a:t>?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s-ES" sz="36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s-ES" sz="3600" dirty="0" err="1" smtClean="0">
                <a:latin typeface="Comic Sans MS" panose="030F0702030302020204" pitchFamily="66" charset="0"/>
              </a:rPr>
              <a:t>It’s</a:t>
            </a:r>
            <a:r>
              <a:rPr lang="es-ES" sz="3600" dirty="0" smtClean="0">
                <a:latin typeface="Comic Sans MS" panose="030F0702030302020204" pitchFamily="66" charset="0"/>
              </a:rPr>
              <a:t> a    </a:t>
            </a:r>
            <a:r>
              <a:rPr lang="es-ES" sz="3600" dirty="0" err="1" smtClean="0">
                <a:latin typeface="Comic Sans MS" panose="030F0702030302020204" pitchFamily="66" charset="0"/>
              </a:rPr>
              <a:t>tie</a:t>
            </a:r>
            <a:endParaRPr lang="es-ES" sz="36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3600" dirty="0">
              <a:latin typeface="Comic Sans MS" panose="030F0702030302020204" pitchFamily="66" charset="0"/>
            </a:endParaRPr>
          </a:p>
        </p:txBody>
      </p:sp>
      <p:pic>
        <p:nvPicPr>
          <p:cNvPr id="4" name="Imagen 3" descr="T-shirt Necktie Bow tie Tie clip , tie transparent background PNG clipart |  HiClipart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59" y="1696402"/>
            <a:ext cx="3487783" cy="4480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6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>
                <a:latin typeface="Comic Sans MS" panose="030F0702030302020204" pitchFamily="66" charset="0"/>
              </a:rPr>
              <a:t>What</a:t>
            </a:r>
            <a:r>
              <a:rPr lang="es-ES" dirty="0" smtClean="0">
                <a:latin typeface="Comic Sans MS" panose="030F0702030302020204" pitchFamily="66" charset="0"/>
              </a:rPr>
              <a:t> are </a:t>
            </a:r>
            <a:r>
              <a:rPr lang="es-ES" dirty="0" err="1" smtClean="0">
                <a:latin typeface="Comic Sans MS" panose="030F0702030302020204" pitchFamily="66" charset="0"/>
              </a:rPr>
              <a:t>these</a:t>
            </a:r>
            <a:r>
              <a:rPr lang="es-ES" dirty="0" smtClean="0">
                <a:latin typeface="Comic Sans MS" panose="030F0702030302020204" pitchFamily="66" charset="0"/>
              </a:rPr>
              <a:t>?  </a:t>
            </a:r>
            <a:r>
              <a:rPr lang="es-ES" dirty="0" err="1" smtClean="0">
                <a:latin typeface="Comic Sans MS" panose="030F0702030302020204" pitchFamily="66" charset="0"/>
              </a:rPr>
              <a:t>What</a:t>
            </a:r>
            <a:r>
              <a:rPr lang="es-ES" dirty="0" smtClean="0">
                <a:latin typeface="Comic Sans MS" panose="030F0702030302020204" pitchFamily="66" charset="0"/>
              </a:rPr>
              <a:t> color are </a:t>
            </a:r>
            <a:r>
              <a:rPr lang="es-ES" dirty="0" err="1" smtClean="0">
                <a:latin typeface="Comic Sans MS" panose="030F0702030302020204" pitchFamily="66" charset="0"/>
              </a:rPr>
              <a:t>they</a:t>
            </a:r>
            <a:r>
              <a:rPr lang="es-ES" dirty="0" smtClean="0">
                <a:latin typeface="Comic Sans MS" panose="030F0702030302020204" pitchFamily="66" charset="0"/>
              </a:rPr>
              <a:t>?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S" sz="60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6000" dirty="0" smtClean="0">
                <a:latin typeface="Comic Sans MS" panose="030F0702030302020204" pitchFamily="66" charset="0"/>
              </a:rPr>
              <a:t>               </a:t>
            </a:r>
            <a:r>
              <a:rPr lang="es-ES" sz="6000" dirty="0" err="1" smtClean="0">
                <a:latin typeface="Comic Sans MS" panose="030F0702030302020204" pitchFamily="66" charset="0"/>
              </a:rPr>
              <a:t>Gloves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pic>
        <p:nvPicPr>
          <p:cNvPr id="4" name="Imagen 3" descr="كيف محافظ حاكم عرضي gloves images clip art - loudounhorseassociation.or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5" t="4467" r="16486" b="4184"/>
          <a:stretch/>
        </p:blipFill>
        <p:spPr bwMode="auto">
          <a:xfrm>
            <a:off x="3519351" y="1690688"/>
            <a:ext cx="4448991" cy="43356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8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>
                <a:latin typeface="Comic Sans MS" panose="030F0702030302020204" pitchFamily="66" charset="0"/>
              </a:rPr>
              <a:t>What</a:t>
            </a:r>
            <a:r>
              <a:rPr lang="es-ES" dirty="0" smtClean="0">
                <a:latin typeface="Comic Sans MS" panose="030F0702030302020204" pitchFamily="66" charset="0"/>
              </a:rPr>
              <a:t> </a:t>
            </a:r>
            <a:r>
              <a:rPr lang="es-ES" dirty="0" err="1" smtClean="0">
                <a:latin typeface="Comic Sans MS" panose="030F0702030302020204" pitchFamily="66" charset="0"/>
              </a:rPr>
              <a:t>is</a:t>
            </a:r>
            <a:r>
              <a:rPr lang="es-ES" dirty="0" smtClean="0">
                <a:latin typeface="Comic Sans MS" panose="030F0702030302020204" pitchFamily="66" charset="0"/>
              </a:rPr>
              <a:t> </a:t>
            </a:r>
            <a:r>
              <a:rPr lang="es-ES" dirty="0" err="1" smtClean="0">
                <a:latin typeface="Comic Sans MS" panose="030F0702030302020204" pitchFamily="66" charset="0"/>
              </a:rPr>
              <a:t>this</a:t>
            </a:r>
            <a:r>
              <a:rPr lang="es-ES" dirty="0" smtClean="0">
                <a:latin typeface="Comic Sans MS" panose="030F0702030302020204" pitchFamily="66" charset="0"/>
              </a:rPr>
              <a:t>?  </a:t>
            </a:r>
            <a:r>
              <a:rPr lang="es-ES" dirty="0" err="1" smtClean="0">
                <a:latin typeface="Comic Sans MS" panose="030F0702030302020204" pitchFamily="66" charset="0"/>
              </a:rPr>
              <a:t>What</a:t>
            </a:r>
            <a:r>
              <a:rPr lang="es-ES" dirty="0" smtClean="0">
                <a:latin typeface="Comic Sans MS" panose="030F0702030302020204" pitchFamily="66" charset="0"/>
              </a:rPr>
              <a:t> color </a:t>
            </a:r>
            <a:r>
              <a:rPr lang="es-ES" dirty="0" err="1" smtClean="0">
                <a:latin typeface="Comic Sans MS" panose="030F0702030302020204" pitchFamily="66" charset="0"/>
              </a:rPr>
              <a:t>is</a:t>
            </a:r>
            <a:r>
              <a:rPr lang="es-ES" dirty="0" smtClean="0">
                <a:latin typeface="Comic Sans MS" panose="030F0702030302020204" pitchFamily="66" charset="0"/>
              </a:rPr>
              <a:t> </a:t>
            </a:r>
            <a:r>
              <a:rPr lang="es-ES" dirty="0" err="1" smtClean="0">
                <a:latin typeface="Comic Sans MS" panose="030F0702030302020204" pitchFamily="66" charset="0"/>
              </a:rPr>
              <a:t>it</a:t>
            </a:r>
            <a:r>
              <a:rPr lang="es-ES" dirty="0" smtClean="0">
                <a:latin typeface="Comic Sans MS" panose="030F0702030302020204" pitchFamily="66" charset="0"/>
              </a:rPr>
              <a:t>?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 smtClean="0"/>
          </a:p>
          <a:p>
            <a:endParaRPr lang="es-ES" dirty="0"/>
          </a:p>
          <a:p>
            <a:pPr marL="0" indent="0">
              <a:buNone/>
            </a:pPr>
            <a:r>
              <a:rPr lang="es-ES" dirty="0" smtClean="0"/>
              <a:t>                                            </a:t>
            </a:r>
            <a:r>
              <a:rPr lang="es-ES" dirty="0" err="1" smtClean="0"/>
              <a:t>It’s</a:t>
            </a:r>
            <a:r>
              <a:rPr lang="es-ES" dirty="0" smtClean="0"/>
              <a:t> a     </a:t>
            </a:r>
            <a:r>
              <a:rPr lang="es-ES" dirty="0" err="1" smtClean="0"/>
              <a:t>scarf</a:t>
            </a:r>
            <a:endParaRPr lang="en-US" dirty="0"/>
          </a:p>
        </p:txBody>
      </p:sp>
      <p:pic>
        <p:nvPicPr>
          <p:cNvPr id="4" name="Imagen 3" descr="Scarves PNG Images | Vector and PSD Files | Free Download on Pngtre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607" y="1690688"/>
            <a:ext cx="4161609" cy="4187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46760" y="1041854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s-ES" sz="6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s-ES" sz="6000" dirty="0" err="1" smtClean="0">
                <a:latin typeface="Comic Sans MS" panose="030F0702030302020204" pitchFamily="66" charset="0"/>
              </a:rPr>
              <a:t>Now</a:t>
            </a:r>
            <a:r>
              <a:rPr lang="es-ES" sz="6000" dirty="0" smtClean="0">
                <a:latin typeface="Comic Sans MS" panose="030F0702030302020204" pitchFamily="66" charset="0"/>
              </a:rPr>
              <a:t> look, listen and </a:t>
            </a:r>
            <a:r>
              <a:rPr lang="es-ES" sz="6000" dirty="0" err="1" smtClean="0">
                <a:latin typeface="Comic Sans MS" panose="030F0702030302020204" pitchFamily="66" charset="0"/>
              </a:rPr>
              <a:t>say</a:t>
            </a:r>
            <a:endParaRPr lang="es-ES" sz="60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s-ES" sz="6000" dirty="0" smtClean="0">
              <a:latin typeface="Comic Sans MS" panose="030F0702030302020204" pitchFamily="66" charset="0"/>
            </a:endParaRPr>
          </a:p>
          <a:p>
            <a:endParaRPr lang="es-ES" sz="6000" dirty="0">
              <a:latin typeface="Comic Sans MS" panose="030F0702030302020204" pitchFamily="66" charset="0"/>
            </a:endParaRPr>
          </a:p>
          <a:p>
            <a:endParaRPr lang="en-US" sz="6000" dirty="0">
              <a:latin typeface="Comic Sans MS" panose="030F0702030302020204" pitchFamily="66" charset="0"/>
            </a:endParaRPr>
          </a:p>
        </p:txBody>
      </p:sp>
      <p:pic>
        <p:nvPicPr>
          <p:cNvPr id="4" name="Imagen 3" descr="Green Arrows Clipart - Arrow Pointing Down Clipart, HD Png Download ,  Transparent Png Image - PNGitem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260" y="3352528"/>
            <a:ext cx="1752600" cy="219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66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99011" y="84591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sz="60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6000" dirty="0">
                <a:latin typeface="Comic Sans MS" panose="030F0702030302020204" pitchFamily="66" charset="0"/>
              </a:rPr>
              <a:t> </a:t>
            </a:r>
            <a:r>
              <a:rPr lang="es-ES" sz="6000" dirty="0" smtClean="0">
                <a:latin typeface="Comic Sans MS" panose="030F0702030302020204" pitchFamily="66" charset="0"/>
              </a:rPr>
              <a:t>              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pic>
        <p:nvPicPr>
          <p:cNvPr id="5" name="y2mate.com - Clothes for Kids  Steve and Maggie  English For Kids_4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6555" y="1411423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6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>
                <a:latin typeface="Comic Sans MS" panose="030F0702030302020204" pitchFamily="66" charset="0"/>
              </a:rPr>
              <a:t>What</a:t>
            </a:r>
            <a:r>
              <a:rPr lang="es-ES" dirty="0" smtClean="0">
                <a:latin typeface="Comic Sans MS" panose="030F0702030302020204" pitchFamily="66" charset="0"/>
              </a:rPr>
              <a:t> </a:t>
            </a:r>
            <a:r>
              <a:rPr lang="es-ES" dirty="0" err="1" smtClean="0">
                <a:latin typeface="Comic Sans MS" panose="030F0702030302020204" pitchFamily="66" charset="0"/>
              </a:rPr>
              <a:t>is</a:t>
            </a:r>
            <a:r>
              <a:rPr lang="es-ES" dirty="0" smtClean="0">
                <a:latin typeface="Comic Sans MS" panose="030F0702030302020204" pitchFamily="66" charset="0"/>
              </a:rPr>
              <a:t> </a:t>
            </a:r>
            <a:r>
              <a:rPr lang="es-ES" dirty="0" err="1" smtClean="0">
                <a:latin typeface="Comic Sans MS" panose="030F0702030302020204" pitchFamily="66" charset="0"/>
              </a:rPr>
              <a:t>she</a:t>
            </a:r>
            <a:r>
              <a:rPr lang="es-ES" dirty="0" smtClean="0">
                <a:latin typeface="Comic Sans MS" panose="030F0702030302020204" pitchFamily="66" charset="0"/>
              </a:rPr>
              <a:t> </a:t>
            </a:r>
            <a:r>
              <a:rPr lang="es-ES" dirty="0" err="1" smtClean="0">
                <a:latin typeface="Comic Sans MS" panose="030F0702030302020204" pitchFamily="66" charset="0"/>
              </a:rPr>
              <a:t>wearing</a:t>
            </a:r>
            <a:r>
              <a:rPr lang="es-ES" dirty="0" smtClean="0">
                <a:latin typeface="Comic Sans MS" panose="030F0702030302020204" pitchFamily="66" charset="0"/>
              </a:rPr>
              <a:t>?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3200" dirty="0" err="1" smtClean="0">
                <a:latin typeface="Comic Sans MS" panose="030F0702030302020204" pitchFamily="66" charset="0"/>
              </a:rPr>
              <a:t>She</a:t>
            </a:r>
            <a:r>
              <a:rPr lang="es-ES" sz="3200" dirty="0">
                <a:latin typeface="Comic Sans MS" panose="030F0702030302020204" pitchFamily="66" charset="0"/>
              </a:rPr>
              <a:t> </a:t>
            </a:r>
            <a:r>
              <a:rPr lang="es-ES" sz="3200" dirty="0" err="1" smtClean="0">
                <a:latin typeface="Comic Sans MS" panose="030F0702030302020204" pitchFamily="66" charset="0"/>
              </a:rPr>
              <a:t>is</a:t>
            </a:r>
            <a:r>
              <a:rPr lang="es-ES" sz="3200" dirty="0" smtClean="0">
                <a:latin typeface="Comic Sans MS" panose="030F0702030302020204" pitchFamily="66" charset="0"/>
              </a:rPr>
              <a:t> </a:t>
            </a:r>
            <a:r>
              <a:rPr lang="es-ES" sz="3200" dirty="0" err="1" smtClean="0">
                <a:latin typeface="Comic Sans MS" panose="030F0702030302020204" pitchFamily="66" charset="0"/>
              </a:rPr>
              <a:t>wearing</a:t>
            </a:r>
            <a:r>
              <a:rPr lang="es-ES" sz="3200" dirty="0" smtClean="0">
                <a:latin typeface="Comic Sans MS" panose="030F0702030302020204" pitchFamily="66" charset="0"/>
              </a:rPr>
              <a:t> a red </a:t>
            </a:r>
            <a:r>
              <a:rPr lang="es-ES" sz="3200" dirty="0" err="1" smtClean="0">
                <a:latin typeface="Comic Sans MS" panose="030F0702030302020204" pitchFamily="66" charset="0"/>
              </a:rPr>
              <a:t>dress</a:t>
            </a:r>
            <a:r>
              <a:rPr lang="es-ES" sz="3200" dirty="0" smtClean="0"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endParaRPr lang="es-ES" sz="32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3200" dirty="0">
              <a:latin typeface="Comic Sans MS" panose="030F0702030302020204" pitchFamily="66" charset="0"/>
            </a:endParaRPr>
          </a:p>
        </p:txBody>
      </p:sp>
      <p:pic>
        <p:nvPicPr>
          <p:cNvPr id="4" name="Marcador de contenido 3" descr="Little Girl In Red Dress Runs Illustration Royalty Free Cliparts, Vectors,  And Stock Illustration. Image 64029371.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748" y="2356834"/>
            <a:ext cx="4124027" cy="403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0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>
                <a:latin typeface="Comic Sans MS" panose="030F0702030302020204" pitchFamily="66" charset="0"/>
              </a:rPr>
              <a:t>What</a:t>
            </a:r>
            <a:r>
              <a:rPr lang="es-ES" dirty="0" smtClean="0">
                <a:latin typeface="Comic Sans MS" panose="030F0702030302020204" pitchFamily="66" charset="0"/>
              </a:rPr>
              <a:t> </a:t>
            </a:r>
            <a:r>
              <a:rPr lang="es-ES" dirty="0" err="1" smtClean="0">
                <a:latin typeface="Comic Sans MS" panose="030F0702030302020204" pitchFamily="66" charset="0"/>
              </a:rPr>
              <a:t>is</a:t>
            </a:r>
            <a:r>
              <a:rPr lang="es-ES" dirty="0" smtClean="0">
                <a:latin typeface="Comic Sans MS" panose="030F0702030302020204" pitchFamily="66" charset="0"/>
              </a:rPr>
              <a:t> he </a:t>
            </a:r>
            <a:r>
              <a:rPr lang="es-ES" dirty="0" err="1" smtClean="0">
                <a:latin typeface="Comic Sans MS" panose="030F0702030302020204" pitchFamily="66" charset="0"/>
              </a:rPr>
              <a:t>wearing</a:t>
            </a:r>
            <a:r>
              <a:rPr lang="es-ES" dirty="0" smtClean="0">
                <a:latin typeface="Comic Sans MS" panose="030F0702030302020204" pitchFamily="66" charset="0"/>
              </a:rPr>
              <a:t>?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 smtClean="0"/>
              <a:t>                                                          He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wearing</a:t>
            </a:r>
            <a:r>
              <a:rPr lang="es-ES" dirty="0" smtClean="0"/>
              <a:t> a </a:t>
            </a:r>
            <a:r>
              <a:rPr lang="es-ES" dirty="0" err="1" smtClean="0"/>
              <a:t>green</a:t>
            </a:r>
            <a:r>
              <a:rPr lang="es-ES" dirty="0" smtClean="0"/>
              <a:t> sweater, </a:t>
            </a:r>
          </a:p>
          <a:p>
            <a:pPr marL="0" indent="0">
              <a:buNone/>
            </a:pPr>
            <a:r>
              <a:rPr lang="es-ES" dirty="0" smtClean="0"/>
              <a:t>                                                          blue </a:t>
            </a:r>
            <a:r>
              <a:rPr lang="es-ES" dirty="0" err="1" smtClean="0"/>
              <a:t>jeans</a:t>
            </a:r>
            <a:r>
              <a:rPr lang="es-ES" dirty="0" smtClean="0"/>
              <a:t> and a light blue </a:t>
            </a:r>
            <a:r>
              <a:rPr lang="es-ES" dirty="0" err="1" smtClean="0"/>
              <a:t>hat</a:t>
            </a:r>
            <a:r>
              <a:rPr lang="es-ES" dirty="0" smtClean="0"/>
              <a:t>.</a:t>
            </a:r>
          </a:p>
          <a:p>
            <a:pPr marL="0" indent="0">
              <a:buNone/>
            </a:pPr>
            <a:r>
              <a:rPr lang="es-ES" dirty="0" smtClean="0"/>
              <a:t> </a:t>
            </a:r>
            <a:endParaRPr lang="en-US" dirty="0"/>
          </a:p>
        </p:txBody>
      </p:sp>
      <p:pic>
        <p:nvPicPr>
          <p:cNvPr id="8" name="Imagen 7" descr="Boy Sweater Wearing Stock Illustrations – 316 Boy Sweater Wearing Stock  Illustrations, Vectors &amp; Clipart - Dreamstime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2" t="8995" r="22646" b="9353"/>
          <a:stretch/>
        </p:blipFill>
        <p:spPr bwMode="auto">
          <a:xfrm>
            <a:off x="1056068" y="1825625"/>
            <a:ext cx="3296992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6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16577" y="937351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sz="4000" dirty="0" smtClean="0">
                <a:latin typeface="Comic Sans MS" panose="030F0702030302020204" pitchFamily="66" charset="0"/>
              </a:rPr>
              <a:t>Miss</a:t>
            </a:r>
            <a:r>
              <a:rPr lang="es-ES" sz="4000" dirty="0">
                <a:latin typeface="Comic Sans MS" panose="030F0702030302020204" pitchFamily="66" charset="0"/>
              </a:rPr>
              <a:t>: Cecilia Alzamora M.</a:t>
            </a:r>
          </a:p>
          <a:p>
            <a:endParaRPr lang="es-ES" dirty="0">
              <a:latin typeface="Comic Sans MS" panose="030F0702030302020204" pitchFamily="66" charset="0"/>
            </a:endParaRPr>
          </a:p>
          <a:p>
            <a:endParaRPr lang="es-ES" dirty="0">
              <a:latin typeface="Comic Sans MS" panose="030F0702030302020204" pitchFamily="66" charset="0"/>
            </a:endParaRPr>
          </a:p>
          <a:p>
            <a:endParaRPr lang="es-ES" dirty="0">
              <a:latin typeface="Comic Sans MS" panose="030F0702030302020204" pitchFamily="66" charset="0"/>
            </a:endParaRPr>
          </a:p>
          <a:p>
            <a:r>
              <a:rPr lang="es-ES" dirty="0">
                <a:latin typeface="Comic Sans MS" panose="030F0702030302020204" pitchFamily="66" charset="0"/>
                <a:hlinkClick r:id="rId4"/>
              </a:rPr>
              <a:t>cecilia.alzmaterdolorosa@gmail.com</a:t>
            </a:r>
            <a:endParaRPr lang="es-ES" dirty="0">
              <a:latin typeface="Comic Sans MS" panose="030F0702030302020204" pitchFamily="66" charset="0"/>
            </a:endParaRPr>
          </a:p>
          <a:p>
            <a:r>
              <a:rPr lang="es-ES" dirty="0" smtClean="0">
                <a:latin typeface="Comic Sans MS" panose="030F0702030302020204" pitchFamily="66" charset="0"/>
              </a:rPr>
              <a:t>Cuarto </a:t>
            </a:r>
            <a:r>
              <a:rPr lang="es-ES" dirty="0">
                <a:latin typeface="Comic Sans MS" panose="030F0702030302020204" pitchFamily="66" charset="0"/>
              </a:rPr>
              <a:t>Básico A</a:t>
            </a:r>
          </a:p>
          <a:p>
            <a:r>
              <a:rPr lang="es-ES" dirty="0">
                <a:latin typeface="Comic Sans MS" panose="030F0702030302020204" pitchFamily="66" charset="0"/>
              </a:rPr>
              <a:t>Link Prueba Diagnóstico</a:t>
            </a:r>
            <a:r>
              <a:rPr lang="es-ES" dirty="0" smtClean="0">
                <a:latin typeface="Comic Sans MS" panose="030F0702030302020204" pitchFamily="66" charset="0"/>
              </a:rPr>
              <a:t>:</a:t>
            </a:r>
          </a:p>
          <a:p>
            <a:r>
              <a:rPr lang="es-ES" dirty="0"/>
              <a:t>https://forms.gle/M2gDHGUGJjEN4a799</a:t>
            </a:r>
          </a:p>
          <a:p>
            <a:endParaRPr lang="es-ES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dirty="0"/>
          </a:p>
          <a:p>
            <a:endParaRPr lang="es-ES" dirty="0" smtClean="0"/>
          </a:p>
          <a:p>
            <a:endParaRPr lang="en-US" dirty="0"/>
          </a:p>
        </p:txBody>
      </p:sp>
      <p:pic>
        <p:nvPicPr>
          <p:cNvPr id="4" name="Imagen 3" descr="Enjoy Reading Our Content - Icono De Correo Electronico Transparente Clipart  (#1867444) - Pik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9" t="4419" r="13712" b="4832"/>
          <a:stretch/>
        </p:blipFill>
        <p:spPr bwMode="auto">
          <a:xfrm>
            <a:off x="1289798" y="2243351"/>
            <a:ext cx="1343025" cy="10354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 descr="C:\Users\usuario\Downloads\IMG-20210227-WA0011.jpg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8256178" y="894330"/>
            <a:ext cx="2873375" cy="4931704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86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>
                <a:latin typeface="Comic Sans MS" panose="030F0702030302020204" pitchFamily="66" charset="0"/>
              </a:rPr>
              <a:t>What</a:t>
            </a:r>
            <a:r>
              <a:rPr lang="es-ES" dirty="0" smtClean="0">
                <a:latin typeface="Comic Sans MS" panose="030F0702030302020204" pitchFamily="66" charset="0"/>
              </a:rPr>
              <a:t> are </a:t>
            </a:r>
            <a:r>
              <a:rPr lang="es-ES" dirty="0" err="1" smtClean="0">
                <a:latin typeface="Comic Sans MS" panose="030F0702030302020204" pitchFamily="66" charset="0"/>
              </a:rPr>
              <a:t>these</a:t>
            </a:r>
            <a:r>
              <a:rPr lang="es-ES" dirty="0" smtClean="0">
                <a:latin typeface="Comic Sans MS" panose="030F0702030302020204" pitchFamily="66" charset="0"/>
              </a:rPr>
              <a:t>?  </a:t>
            </a:r>
            <a:r>
              <a:rPr lang="es-ES" dirty="0" err="1" smtClean="0">
                <a:latin typeface="Comic Sans MS" panose="030F0702030302020204" pitchFamily="66" charset="0"/>
              </a:rPr>
              <a:t>What</a:t>
            </a:r>
            <a:r>
              <a:rPr lang="es-ES" dirty="0" smtClean="0">
                <a:latin typeface="Comic Sans MS" panose="030F0702030302020204" pitchFamily="66" charset="0"/>
              </a:rPr>
              <a:t> color are </a:t>
            </a:r>
            <a:r>
              <a:rPr lang="es-ES" dirty="0" err="1" smtClean="0">
                <a:latin typeface="Comic Sans MS" panose="030F0702030302020204" pitchFamily="66" charset="0"/>
              </a:rPr>
              <a:t>they</a:t>
            </a:r>
            <a:r>
              <a:rPr lang="es-ES" dirty="0" smtClean="0">
                <a:latin typeface="Comic Sans MS" panose="030F0702030302020204" pitchFamily="66" charset="0"/>
              </a:rPr>
              <a:t>?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s-ES" dirty="0" err="1" smtClean="0">
                <a:latin typeface="Comic Sans MS" panose="030F0702030302020204" pitchFamily="66" charset="0"/>
              </a:rPr>
              <a:t>They</a:t>
            </a:r>
            <a:r>
              <a:rPr lang="es-ES" dirty="0" smtClean="0">
                <a:latin typeface="Comic Sans MS" panose="030F0702030302020204" pitchFamily="66" charset="0"/>
              </a:rPr>
              <a:t> are </a:t>
            </a:r>
            <a:r>
              <a:rPr lang="es-ES" dirty="0" err="1" smtClean="0">
                <a:latin typeface="Comic Sans MS" panose="030F0702030302020204" pitchFamily="66" charset="0"/>
              </a:rPr>
              <a:t>pink</a:t>
            </a:r>
            <a:r>
              <a:rPr lang="es-ES" dirty="0" smtClean="0">
                <a:latin typeface="Comic Sans MS" panose="030F0702030302020204" pitchFamily="66" charset="0"/>
              </a:rPr>
              <a:t>  </a:t>
            </a:r>
            <a:r>
              <a:rPr lang="es-ES" dirty="0" err="1" smtClean="0">
                <a:latin typeface="Comic Sans MS" panose="030F0702030302020204" pitchFamily="66" charset="0"/>
              </a:rPr>
              <a:t>shoes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4" name="Imagen 3" descr="Clipart Shoes Princess - Princess Shoe Clipart Png, Transparent Png ,  Transparent Png Image - PNGitem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785" y="2722389"/>
            <a:ext cx="4698967" cy="2759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78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>
                <a:latin typeface="Comic Sans MS" panose="030F0702030302020204" pitchFamily="66" charset="0"/>
              </a:rPr>
              <a:t>What</a:t>
            </a:r>
            <a:r>
              <a:rPr lang="es-ES" dirty="0" smtClean="0">
                <a:latin typeface="Comic Sans MS" panose="030F0702030302020204" pitchFamily="66" charset="0"/>
              </a:rPr>
              <a:t> are </a:t>
            </a:r>
            <a:r>
              <a:rPr lang="es-ES" dirty="0" err="1" smtClean="0">
                <a:latin typeface="Comic Sans MS" panose="030F0702030302020204" pitchFamily="66" charset="0"/>
              </a:rPr>
              <a:t>these</a:t>
            </a:r>
            <a:r>
              <a:rPr lang="es-ES" dirty="0" smtClean="0">
                <a:latin typeface="Comic Sans MS" panose="030F0702030302020204" pitchFamily="66" charset="0"/>
              </a:rPr>
              <a:t>?  </a:t>
            </a:r>
            <a:r>
              <a:rPr lang="es-ES" dirty="0" err="1" smtClean="0">
                <a:latin typeface="Comic Sans MS" panose="030F0702030302020204" pitchFamily="66" charset="0"/>
              </a:rPr>
              <a:t>What</a:t>
            </a:r>
            <a:r>
              <a:rPr lang="es-ES" dirty="0" smtClean="0">
                <a:latin typeface="Comic Sans MS" panose="030F0702030302020204" pitchFamily="66" charset="0"/>
              </a:rPr>
              <a:t> color are </a:t>
            </a:r>
            <a:r>
              <a:rPr lang="es-ES" dirty="0" err="1" smtClean="0">
                <a:latin typeface="Comic Sans MS" panose="030F0702030302020204" pitchFamily="66" charset="0"/>
              </a:rPr>
              <a:t>they</a:t>
            </a:r>
            <a:r>
              <a:rPr lang="es-ES" dirty="0" smtClean="0">
                <a:latin typeface="Comic Sans MS" panose="030F0702030302020204" pitchFamily="66" charset="0"/>
              </a:rPr>
              <a:t>?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3200" dirty="0" err="1" smtClean="0">
                <a:latin typeface="Comic Sans MS" panose="030F0702030302020204" pitchFamily="66" charset="0"/>
              </a:rPr>
              <a:t>They</a:t>
            </a:r>
            <a:r>
              <a:rPr lang="es-ES" sz="3200" dirty="0" smtClean="0">
                <a:latin typeface="Comic Sans MS" panose="030F0702030302020204" pitchFamily="66" charset="0"/>
              </a:rPr>
              <a:t> are blue </a:t>
            </a:r>
            <a:r>
              <a:rPr lang="es-ES" sz="3200" dirty="0" err="1" smtClean="0">
                <a:latin typeface="Comic Sans MS" panose="030F0702030302020204" pitchFamily="66" charset="0"/>
              </a:rPr>
              <a:t>jeans</a:t>
            </a:r>
            <a:endParaRPr lang="es-ES" sz="32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3200" dirty="0">
              <a:latin typeface="Comic Sans MS" panose="030F0702030302020204" pitchFamily="66" charset="0"/>
            </a:endParaRPr>
          </a:p>
        </p:txBody>
      </p:sp>
      <p:pic>
        <p:nvPicPr>
          <p:cNvPr id="4" name="Marcador de contenido 6" descr="Free Jeans Cliparts, Download Free Clip Art, Free Clip Art on Clipart  Library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548" y="2641712"/>
            <a:ext cx="3321925" cy="3535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9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>
                <a:latin typeface="Comic Sans MS" panose="030F0702030302020204" pitchFamily="66" charset="0"/>
              </a:rPr>
              <a:t>What</a:t>
            </a:r>
            <a:r>
              <a:rPr lang="es-ES" dirty="0" smtClean="0">
                <a:latin typeface="Comic Sans MS" panose="030F0702030302020204" pitchFamily="66" charset="0"/>
              </a:rPr>
              <a:t> are </a:t>
            </a:r>
            <a:r>
              <a:rPr lang="es-ES" dirty="0" err="1" smtClean="0">
                <a:latin typeface="Comic Sans MS" panose="030F0702030302020204" pitchFamily="66" charset="0"/>
              </a:rPr>
              <a:t>these</a:t>
            </a:r>
            <a:r>
              <a:rPr lang="es-ES" dirty="0" smtClean="0">
                <a:latin typeface="Comic Sans MS" panose="030F0702030302020204" pitchFamily="66" charset="0"/>
              </a:rPr>
              <a:t>?  </a:t>
            </a:r>
            <a:r>
              <a:rPr lang="es-ES" dirty="0" err="1" smtClean="0">
                <a:latin typeface="Comic Sans MS" panose="030F0702030302020204" pitchFamily="66" charset="0"/>
              </a:rPr>
              <a:t>What</a:t>
            </a:r>
            <a:r>
              <a:rPr lang="es-ES" dirty="0" smtClean="0">
                <a:latin typeface="Comic Sans MS" panose="030F0702030302020204" pitchFamily="66" charset="0"/>
              </a:rPr>
              <a:t> color are </a:t>
            </a:r>
            <a:r>
              <a:rPr lang="es-ES" dirty="0" err="1" smtClean="0">
                <a:latin typeface="Comic Sans MS" panose="030F0702030302020204" pitchFamily="66" charset="0"/>
              </a:rPr>
              <a:t>they</a:t>
            </a:r>
            <a:r>
              <a:rPr lang="es-ES" dirty="0" smtClean="0">
                <a:latin typeface="Comic Sans MS" panose="030F0702030302020204" pitchFamily="66" charset="0"/>
              </a:rPr>
              <a:t>?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3200" dirty="0" err="1" smtClean="0">
                <a:latin typeface="Comic Sans MS" panose="030F0702030302020204" pitchFamily="66" charset="0"/>
              </a:rPr>
              <a:t>They</a:t>
            </a:r>
            <a:r>
              <a:rPr lang="es-ES" sz="3200" dirty="0" smtClean="0">
                <a:latin typeface="Comic Sans MS" panose="030F0702030302020204" pitchFamily="66" charset="0"/>
              </a:rPr>
              <a:t> are </a:t>
            </a:r>
            <a:r>
              <a:rPr lang="es-ES" sz="3200" dirty="0" err="1" smtClean="0">
                <a:latin typeface="Comic Sans MS" panose="030F0702030302020204" pitchFamily="66" charset="0"/>
              </a:rPr>
              <a:t>purple</a:t>
            </a:r>
            <a:r>
              <a:rPr lang="es-ES" sz="3200" dirty="0" smtClean="0">
                <a:latin typeface="Comic Sans MS" panose="030F0702030302020204" pitchFamily="66" charset="0"/>
              </a:rPr>
              <a:t> shorts</a:t>
            </a:r>
          </a:p>
          <a:p>
            <a:pPr marL="0" indent="0">
              <a:buNone/>
            </a:pPr>
            <a:endParaRPr lang="es-ES" sz="32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3200" dirty="0">
              <a:latin typeface="Comic Sans MS" panose="030F0702030302020204" pitchFamily="66" charset="0"/>
            </a:endParaRPr>
          </a:p>
        </p:txBody>
      </p:sp>
      <p:pic>
        <p:nvPicPr>
          <p:cNvPr id="4" name="Imagen 3" descr="Short clipart purple shorts, Short purple shorts Transparent FREE for  download on WebStockReview 202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33" y="2556165"/>
            <a:ext cx="4292528" cy="3755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32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s-ES" dirty="0" smtClean="0"/>
          </a:p>
          <a:p>
            <a:pPr marL="0" indent="0" algn="ctr">
              <a:buNone/>
            </a:pPr>
            <a:r>
              <a:rPr lang="es-ES" dirty="0" err="1" smtClean="0">
                <a:latin typeface="Comic Sans MS" panose="030F0702030302020204" pitchFamily="66" charset="0"/>
              </a:rPr>
              <a:t>They</a:t>
            </a:r>
            <a:r>
              <a:rPr lang="es-ES" dirty="0" smtClean="0">
                <a:latin typeface="Comic Sans MS" panose="030F0702030302020204" pitchFamily="66" charset="0"/>
              </a:rPr>
              <a:t> are </a:t>
            </a:r>
            <a:r>
              <a:rPr lang="es-ES" dirty="0" err="1">
                <a:latin typeface="Comic Sans MS" panose="030F0702030302020204" pitchFamily="66" charset="0"/>
              </a:rPr>
              <a:t>y</a:t>
            </a:r>
            <a:r>
              <a:rPr lang="es-ES" dirty="0" err="1" smtClean="0">
                <a:latin typeface="Comic Sans MS" panose="030F0702030302020204" pitchFamily="66" charset="0"/>
              </a:rPr>
              <a:t>ellow</a:t>
            </a:r>
            <a:r>
              <a:rPr lang="es-ES" dirty="0" smtClean="0">
                <a:latin typeface="Comic Sans MS" panose="030F0702030302020204" pitchFamily="66" charset="0"/>
              </a:rPr>
              <a:t> </a:t>
            </a:r>
            <a:r>
              <a:rPr lang="es-ES" dirty="0" err="1" smtClean="0">
                <a:latin typeface="Comic Sans MS" panose="030F0702030302020204" pitchFamily="66" charset="0"/>
              </a:rPr>
              <a:t>trainers</a:t>
            </a:r>
            <a:endParaRPr lang="es-ES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Imagen 10" descr="Sneakers Clipart Yellow Shoe - Yellow Shoes Clip Art , Free Transparent  Clipart - ClipartKey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715" y="2962140"/>
            <a:ext cx="4196519" cy="2913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4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953589"/>
            <a:ext cx="10515600" cy="5223374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 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sz="3200" dirty="0" smtClean="0">
                <a:latin typeface="Comic Sans MS" panose="030F0702030302020204" pitchFamily="66" charset="0"/>
              </a:rPr>
              <a:t>                     </a:t>
            </a:r>
          </a:p>
          <a:p>
            <a:pPr marL="0" indent="0">
              <a:buNone/>
            </a:pPr>
            <a:r>
              <a:rPr lang="es-ES" sz="3200" dirty="0" smtClean="0">
                <a:latin typeface="Comic Sans MS" panose="030F0702030302020204" pitchFamily="66" charset="0"/>
              </a:rPr>
              <a:t>                 </a:t>
            </a:r>
            <a:r>
              <a:rPr lang="es-ES" sz="3200" dirty="0" err="1" smtClean="0">
                <a:latin typeface="Comic Sans MS" panose="030F0702030302020204" pitchFamily="66" charset="0"/>
              </a:rPr>
              <a:t>They</a:t>
            </a:r>
            <a:r>
              <a:rPr lang="es-ES" sz="3200" dirty="0" smtClean="0">
                <a:latin typeface="Comic Sans MS" panose="030F0702030302020204" pitchFamily="66" charset="0"/>
              </a:rPr>
              <a:t> are red </a:t>
            </a:r>
            <a:r>
              <a:rPr lang="es-ES" sz="3200" dirty="0" err="1" smtClean="0">
                <a:latin typeface="Comic Sans MS" panose="030F0702030302020204" pitchFamily="66" charset="0"/>
              </a:rPr>
              <a:t>boots</a:t>
            </a:r>
            <a:r>
              <a:rPr lang="es-ES" sz="3200" dirty="0" smtClean="0">
                <a:latin typeface="Comic Sans MS" panose="030F0702030302020204" pitchFamily="66" charset="0"/>
              </a:rPr>
              <a:t>     </a:t>
            </a:r>
          </a:p>
          <a:p>
            <a:pPr marL="0" indent="0">
              <a:buNone/>
            </a:pPr>
            <a:endParaRPr lang="es-ES" sz="32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3200" dirty="0">
              <a:latin typeface="Comic Sans MS" panose="030F0702030302020204" pitchFamily="66" charset="0"/>
            </a:endParaRPr>
          </a:p>
        </p:txBody>
      </p:sp>
      <p:pic>
        <p:nvPicPr>
          <p:cNvPr id="4" name="Imagen 3" descr="Boots, Snow, Rain, Red - Red Snow Boots Clipart - Png Download (#5668388) -  PinClipart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2" t="3480" r="8799" b="4330"/>
          <a:stretch/>
        </p:blipFill>
        <p:spPr bwMode="auto">
          <a:xfrm>
            <a:off x="2993571" y="3155324"/>
            <a:ext cx="3690564" cy="32235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992777"/>
            <a:ext cx="10515600" cy="5184186"/>
          </a:xfrm>
        </p:spPr>
        <p:txBody>
          <a:bodyPr/>
          <a:lstStyle/>
          <a:p>
            <a:endParaRPr lang="es-ES" dirty="0" smtClean="0"/>
          </a:p>
          <a:p>
            <a:endParaRPr lang="es-ES" dirty="0"/>
          </a:p>
          <a:p>
            <a:pPr marL="0" indent="0">
              <a:buNone/>
            </a:pPr>
            <a:r>
              <a:rPr lang="es-ES" sz="3200" dirty="0" smtClean="0">
                <a:latin typeface="Comic Sans MS" panose="030F0702030302020204" pitchFamily="66" charset="0"/>
              </a:rPr>
              <a:t>                                         </a:t>
            </a:r>
            <a:r>
              <a:rPr lang="es-ES" sz="3200" dirty="0" err="1" smtClean="0">
                <a:latin typeface="Comic Sans MS" panose="030F0702030302020204" pitchFamily="66" charset="0"/>
              </a:rPr>
              <a:t>It’s</a:t>
            </a:r>
            <a:r>
              <a:rPr lang="es-ES" sz="3200" dirty="0" smtClean="0">
                <a:latin typeface="Comic Sans MS" panose="030F0702030302020204" pitchFamily="66" charset="0"/>
              </a:rPr>
              <a:t> a light </a:t>
            </a:r>
          </a:p>
          <a:p>
            <a:pPr marL="0" indent="0">
              <a:buNone/>
            </a:pPr>
            <a:r>
              <a:rPr lang="es-ES" sz="3200" dirty="0">
                <a:latin typeface="Comic Sans MS" panose="030F0702030302020204" pitchFamily="66" charset="0"/>
              </a:rPr>
              <a:t> </a:t>
            </a:r>
            <a:r>
              <a:rPr lang="es-ES" sz="3200" dirty="0" smtClean="0">
                <a:latin typeface="Comic Sans MS" panose="030F0702030302020204" pitchFamily="66" charset="0"/>
              </a:rPr>
              <a:t>                                        blue </a:t>
            </a:r>
            <a:r>
              <a:rPr lang="es-ES" sz="3200" dirty="0" err="1" smtClean="0">
                <a:latin typeface="Comic Sans MS" panose="030F0702030302020204" pitchFamily="66" charset="0"/>
              </a:rPr>
              <a:t>coat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pic>
        <p:nvPicPr>
          <p:cNvPr id="4" name="Imagen 3" descr="Stylish Winter Coat - Royalty Free Clip Art Illustratio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703" y="1308529"/>
            <a:ext cx="2960395" cy="4295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0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031966"/>
            <a:ext cx="10515600" cy="5144997"/>
          </a:xfrm>
        </p:spPr>
        <p:txBody>
          <a:bodyPr/>
          <a:lstStyle/>
          <a:p>
            <a:endParaRPr lang="es-ES" dirty="0" smtClean="0"/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                                    </a:t>
            </a:r>
            <a:r>
              <a:rPr lang="es-ES" dirty="0" err="1" smtClean="0"/>
              <a:t>It’s</a:t>
            </a:r>
            <a:r>
              <a:rPr lang="es-ES" dirty="0" smtClean="0"/>
              <a:t> a </a:t>
            </a:r>
            <a:r>
              <a:rPr lang="es-ES" dirty="0" err="1" smtClean="0"/>
              <a:t>green</a:t>
            </a:r>
            <a:r>
              <a:rPr lang="es-ES" dirty="0" smtClean="0"/>
              <a:t> sweater</a:t>
            </a:r>
            <a:endParaRPr lang="en-U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Imagen 3" descr="Sweater Clipart - Png Download (#39045) - PinClipart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7" r="3812" b="5493"/>
          <a:stretch/>
        </p:blipFill>
        <p:spPr bwMode="auto">
          <a:xfrm>
            <a:off x="3293989" y="2140540"/>
            <a:ext cx="3789392" cy="34231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9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953589"/>
            <a:ext cx="10515600" cy="5223374"/>
          </a:xfrm>
        </p:spPr>
        <p:txBody>
          <a:bodyPr/>
          <a:lstStyle/>
          <a:p>
            <a:endParaRPr lang="es-ES" dirty="0" smtClean="0"/>
          </a:p>
          <a:p>
            <a:endParaRPr lang="es-ES" dirty="0"/>
          </a:p>
          <a:p>
            <a:pPr marL="0" indent="0">
              <a:buNone/>
            </a:pPr>
            <a:r>
              <a:rPr lang="es-ES" dirty="0" smtClean="0"/>
              <a:t>                                         </a:t>
            </a:r>
            <a:r>
              <a:rPr lang="es-ES" sz="3200" dirty="0" err="1" smtClean="0">
                <a:latin typeface="Comic Sans MS" panose="030F0702030302020204" pitchFamily="66" charset="0"/>
              </a:rPr>
              <a:t>It’s</a:t>
            </a:r>
            <a:r>
              <a:rPr lang="es-ES" sz="3200" dirty="0" smtClean="0">
                <a:latin typeface="Comic Sans MS" panose="030F0702030302020204" pitchFamily="66" charset="0"/>
              </a:rPr>
              <a:t> a blue </a:t>
            </a:r>
            <a:r>
              <a:rPr lang="es-ES" sz="3200" dirty="0" err="1" smtClean="0">
                <a:latin typeface="Comic Sans MS" panose="030F0702030302020204" pitchFamily="66" charset="0"/>
              </a:rPr>
              <a:t>cap</a:t>
            </a:r>
            <a:endParaRPr lang="es-ES" sz="3200" dirty="0" smtClean="0">
              <a:latin typeface="Comic Sans MS" panose="030F0702030302020204" pitchFamily="66" charset="0"/>
            </a:endParaRPr>
          </a:p>
          <a:p>
            <a:endParaRPr lang="en-US" dirty="0"/>
          </a:p>
        </p:txBody>
      </p:sp>
      <p:sp>
        <p:nvSpPr>
          <p:cNvPr id="4" name="AutoShape 2" descr="Free Cap Cliparts, Download Free Clip Art, Free Clip Art on Clipart Libr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Imagen 4" descr="Nike Hat No Background Clipart - Blue Cap Clipart, HD Png Download ,  Transparent Png Image - PNGitem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195" y="2679972"/>
            <a:ext cx="4111673" cy="2754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0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966651"/>
            <a:ext cx="10515600" cy="5210312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                                     </a:t>
            </a:r>
            <a:r>
              <a:rPr lang="es-ES" sz="3200" dirty="0" err="1" smtClean="0">
                <a:latin typeface="Comic Sans MS" panose="030F0702030302020204" pitchFamily="66" charset="0"/>
              </a:rPr>
              <a:t>It’s</a:t>
            </a:r>
            <a:r>
              <a:rPr lang="es-ES" sz="3200" dirty="0" smtClean="0">
                <a:latin typeface="Comic Sans MS" panose="030F0702030302020204" pitchFamily="66" charset="0"/>
              </a:rPr>
              <a:t> a </a:t>
            </a:r>
            <a:r>
              <a:rPr lang="es-ES" sz="3200" dirty="0" err="1" smtClean="0">
                <a:latin typeface="Comic Sans MS" panose="030F0702030302020204" pitchFamily="66" charset="0"/>
              </a:rPr>
              <a:t>woolen</a:t>
            </a:r>
            <a:r>
              <a:rPr lang="es-ES" sz="3200" dirty="0" smtClean="0">
                <a:latin typeface="Comic Sans MS" panose="030F0702030302020204" pitchFamily="66" charset="0"/>
              </a:rPr>
              <a:t> </a:t>
            </a:r>
            <a:r>
              <a:rPr lang="es-ES" sz="3200" dirty="0" err="1" smtClean="0">
                <a:latin typeface="Comic Sans MS" panose="030F0702030302020204" pitchFamily="66" charset="0"/>
              </a:rPr>
              <a:t>pink</a:t>
            </a:r>
            <a:r>
              <a:rPr lang="es-ES" sz="3200" dirty="0" smtClean="0">
                <a:latin typeface="Comic Sans MS" panose="030F0702030302020204" pitchFamily="66" charset="0"/>
              </a:rPr>
              <a:t> </a:t>
            </a:r>
            <a:r>
              <a:rPr lang="es-ES" sz="3200" dirty="0" err="1" smtClean="0">
                <a:latin typeface="Comic Sans MS" panose="030F0702030302020204" pitchFamily="66" charset="0"/>
              </a:rPr>
              <a:t>hat</a:t>
            </a:r>
            <a:endParaRPr lang="es-ES" sz="32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32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3200" dirty="0">
              <a:latin typeface="Comic Sans MS" panose="030F0702030302020204" pitchFamily="66" charset="0"/>
            </a:endParaRPr>
          </a:p>
        </p:txBody>
      </p:sp>
      <p:pic>
        <p:nvPicPr>
          <p:cNvPr id="4" name="Imagen 3" descr="Violet woolen hat stock photo. Image of clothing, cold - 871068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3017" r="11905" b="10785"/>
          <a:stretch/>
        </p:blipFill>
        <p:spPr bwMode="auto">
          <a:xfrm>
            <a:off x="3891651" y="1840985"/>
            <a:ext cx="3281882" cy="34616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6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51263" y="1211671"/>
            <a:ext cx="10515600" cy="4351338"/>
          </a:xfrm>
        </p:spPr>
        <p:txBody>
          <a:bodyPr>
            <a:normAutofit/>
          </a:bodyPr>
          <a:lstStyle/>
          <a:p>
            <a:pPr algn="ctr"/>
            <a:endParaRPr lang="es-ES" sz="6600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sz="6600" dirty="0" err="1" smtClean="0">
                <a:latin typeface="Comic Sans MS" panose="030F0702030302020204" pitchFamily="66" charset="0"/>
              </a:rPr>
              <a:t>Now</a:t>
            </a:r>
            <a:r>
              <a:rPr lang="es-ES" sz="6600" dirty="0" smtClean="0">
                <a:latin typeface="Comic Sans MS" panose="030F0702030302020204" pitchFamily="66" charset="0"/>
              </a:rPr>
              <a:t> </a:t>
            </a:r>
            <a:r>
              <a:rPr lang="es-ES" sz="6600" dirty="0" err="1" smtClean="0">
                <a:latin typeface="Comic Sans MS" panose="030F0702030302020204" pitchFamily="66" charset="0"/>
              </a:rPr>
              <a:t>you</a:t>
            </a:r>
            <a:r>
              <a:rPr lang="es-ES" sz="6600" dirty="0" smtClean="0">
                <a:latin typeface="Comic Sans MS" panose="030F0702030302020204" pitchFamily="66" charset="0"/>
              </a:rPr>
              <a:t> describe </a:t>
            </a:r>
            <a:r>
              <a:rPr lang="es-ES" sz="6600" dirty="0" err="1" smtClean="0">
                <a:latin typeface="Comic Sans MS" panose="030F0702030302020204" pitchFamily="66" charset="0"/>
              </a:rPr>
              <a:t>what</a:t>
            </a:r>
            <a:r>
              <a:rPr lang="es-ES" sz="6600" dirty="0" smtClean="0">
                <a:latin typeface="Comic Sans MS" panose="030F0702030302020204" pitchFamily="66" charset="0"/>
              </a:rPr>
              <a:t> </a:t>
            </a:r>
            <a:r>
              <a:rPr lang="es-ES" sz="6600" dirty="0" err="1" smtClean="0">
                <a:latin typeface="Comic Sans MS" panose="030F0702030302020204" pitchFamily="66" charset="0"/>
              </a:rPr>
              <a:t>they</a:t>
            </a:r>
            <a:r>
              <a:rPr lang="es-ES" sz="6600" dirty="0" smtClean="0">
                <a:latin typeface="Comic Sans MS" panose="030F0702030302020204" pitchFamily="66" charset="0"/>
              </a:rPr>
              <a:t> are </a:t>
            </a:r>
            <a:r>
              <a:rPr lang="es-ES" sz="6600" dirty="0" err="1" smtClean="0">
                <a:latin typeface="Comic Sans MS" panose="030F0702030302020204" pitchFamily="66" charset="0"/>
              </a:rPr>
              <a:t>wearing</a:t>
            </a:r>
            <a:endParaRPr lang="en-US" sz="6600" dirty="0">
              <a:latin typeface="Comic Sans MS" panose="030F0702030302020204" pitchFamily="66" charset="0"/>
            </a:endParaRPr>
          </a:p>
        </p:txBody>
      </p:sp>
      <p:pic>
        <p:nvPicPr>
          <p:cNvPr id="4" name="Imagen 3" descr="Green Arrows Clipart - Arrow Pointing Down Clipart, HD Png Download ,  Transparent Png Image - PNGitem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020" y="4188551"/>
            <a:ext cx="1752600" cy="219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8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018903"/>
            <a:ext cx="10515600" cy="5158060"/>
          </a:xfrm>
        </p:spPr>
        <p:txBody>
          <a:bodyPr>
            <a:normAutofit/>
          </a:bodyPr>
          <a:lstStyle/>
          <a:p>
            <a:endParaRPr lang="es-ES" sz="5400" dirty="0" smtClean="0">
              <a:latin typeface="Comic Sans MS" panose="030F0702030302020204" pitchFamily="66" charset="0"/>
            </a:endParaRPr>
          </a:p>
          <a:p>
            <a:endParaRPr lang="es-ES" sz="54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5400" dirty="0" err="1" smtClean="0">
                <a:latin typeface="Comic Sans MS" panose="030F0702030302020204" pitchFamily="66" charset="0"/>
              </a:rPr>
              <a:t>Let’s</a:t>
            </a:r>
            <a:r>
              <a:rPr lang="es-ES" sz="5400" dirty="0" smtClean="0">
                <a:latin typeface="Comic Sans MS" panose="030F0702030302020204" pitchFamily="66" charset="0"/>
              </a:rPr>
              <a:t> </a:t>
            </a:r>
            <a:r>
              <a:rPr lang="es-ES" sz="5400" dirty="0" err="1" smtClean="0">
                <a:latin typeface="Comic Sans MS" panose="030F0702030302020204" pitchFamily="66" charset="0"/>
              </a:rPr>
              <a:t>review</a:t>
            </a:r>
            <a:r>
              <a:rPr lang="es-ES" sz="5400" dirty="0" smtClean="0">
                <a:latin typeface="Comic Sans MS" panose="030F0702030302020204" pitchFamily="66" charset="0"/>
              </a:rPr>
              <a:t>  </a:t>
            </a:r>
            <a:r>
              <a:rPr lang="es-ES" sz="5400" dirty="0" err="1" smtClean="0">
                <a:latin typeface="Comic Sans MS" panose="030F0702030302020204" pitchFamily="66" charset="0"/>
              </a:rPr>
              <a:t>contents</a:t>
            </a:r>
            <a:endParaRPr lang="en-US" sz="5400" dirty="0">
              <a:latin typeface="Comic Sans MS" panose="030F0702030302020204" pitchFamily="66" charset="0"/>
            </a:endParaRPr>
          </a:p>
        </p:txBody>
      </p:sp>
      <p:pic>
        <p:nvPicPr>
          <p:cNvPr id="4" name="Imagen 3" descr="C:\Users\usuario\Downloads\IMG-20210227-WA0012 (1).jp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8648745" y="1340508"/>
            <a:ext cx="2846569" cy="5047229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8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914400"/>
            <a:ext cx="10515600" cy="5262563"/>
          </a:xfrm>
        </p:spPr>
        <p:txBody>
          <a:bodyPr/>
          <a:lstStyle/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                                     </a:t>
            </a:r>
            <a:r>
              <a:rPr lang="es-ES" dirty="0" err="1" smtClean="0"/>
              <a:t>Example</a:t>
            </a:r>
            <a:r>
              <a:rPr lang="es-ES" dirty="0" smtClean="0"/>
              <a:t>:</a:t>
            </a:r>
            <a:endParaRPr lang="es-ES" dirty="0"/>
          </a:p>
          <a:p>
            <a:pPr marL="0" indent="0">
              <a:buNone/>
            </a:pPr>
            <a:r>
              <a:rPr lang="es-ES" dirty="0" smtClean="0"/>
              <a:t>                                     </a:t>
            </a:r>
            <a:r>
              <a:rPr lang="es-ES" dirty="0" err="1" smtClean="0"/>
              <a:t>She’s</a:t>
            </a:r>
            <a:r>
              <a:rPr lang="es-ES" dirty="0" smtClean="0"/>
              <a:t> </a:t>
            </a:r>
            <a:r>
              <a:rPr lang="es-ES" dirty="0" err="1" smtClean="0"/>
              <a:t>wearing</a:t>
            </a:r>
            <a:r>
              <a:rPr lang="es-ES" dirty="0" smtClean="0"/>
              <a:t> </a:t>
            </a:r>
          </a:p>
          <a:p>
            <a:pPr marL="0" indent="0">
              <a:buNone/>
            </a:pPr>
            <a:r>
              <a:rPr lang="es-ES" dirty="0" smtClean="0"/>
              <a:t>                                     a blue </a:t>
            </a:r>
            <a:r>
              <a:rPr lang="es-ES" dirty="0" err="1" smtClean="0"/>
              <a:t>hat</a:t>
            </a:r>
            <a:r>
              <a:rPr lang="es-ES" dirty="0" smtClean="0"/>
              <a:t> and a blue </a:t>
            </a:r>
            <a:r>
              <a:rPr lang="es-ES" dirty="0" err="1" smtClean="0"/>
              <a:t>scarf</a:t>
            </a:r>
            <a:r>
              <a:rPr lang="es-ES" dirty="0" smtClean="0"/>
              <a:t>, </a:t>
            </a:r>
          </a:p>
          <a:p>
            <a:pPr marL="0" indent="0">
              <a:buNone/>
            </a:pPr>
            <a:r>
              <a:rPr lang="es-ES" dirty="0" smtClean="0"/>
              <a:t>                                     a </a:t>
            </a:r>
            <a:r>
              <a:rPr lang="es-ES" dirty="0" err="1" smtClean="0"/>
              <a:t>pink</a:t>
            </a:r>
            <a:r>
              <a:rPr lang="es-ES" dirty="0" smtClean="0"/>
              <a:t> </a:t>
            </a:r>
            <a:r>
              <a:rPr lang="es-ES" dirty="0" err="1" smtClean="0"/>
              <a:t>coat</a:t>
            </a:r>
            <a:r>
              <a:rPr lang="es-ES" dirty="0" smtClean="0"/>
              <a:t>, and a </a:t>
            </a:r>
            <a:r>
              <a:rPr lang="es-ES" dirty="0" err="1" smtClean="0"/>
              <a:t>yellow</a:t>
            </a:r>
            <a:r>
              <a:rPr lang="es-ES" dirty="0" smtClean="0"/>
              <a:t> sweater,</a:t>
            </a:r>
          </a:p>
          <a:p>
            <a:pPr marL="0" indent="0">
              <a:buNone/>
            </a:pPr>
            <a:r>
              <a:rPr lang="es-ES" dirty="0" smtClean="0"/>
              <a:t>                                     </a:t>
            </a:r>
            <a:r>
              <a:rPr lang="es-ES" dirty="0" err="1" smtClean="0"/>
              <a:t>black</a:t>
            </a:r>
            <a:r>
              <a:rPr lang="es-ES" dirty="0" smtClean="0"/>
              <a:t> pants and </a:t>
            </a:r>
            <a:r>
              <a:rPr lang="es-ES" dirty="0" err="1" smtClean="0"/>
              <a:t>brown</a:t>
            </a:r>
            <a:r>
              <a:rPr lang="es-ES" dirty="0" smtClean="0"/>
              <a:t> </a:t>
            </a:r>
            <a:r>
              <a:rPr lang="es-ES" dirty="0" err="1" smtClean="0"/>
              <a:t>boots</a:t>
            </a:r>
            <a:r>
              <a:rPr lang="es-ES" dirty="0" smtClean="0"/>
              <a:t>.</a:t>
            </a:r>
            <a:endParaRPr lang="en-US" dirty="0"/>
          </a:p>
        </p:txBody>
      </p:sp>
      <p:pic>
        <p:nvPicPr>
          <p:cNvPr id="4" name="Imagen 3" descr="Vector Illustration Of Cute Girl Wearing Winter Clothes Royalty Free  Cliparts, Vectors, And Stock Illustration. Image 87300088.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5" t="-325" r="15335"/>
          <a:stretch/>
        </p:blipFill>
        <p:spPr bwMode="auto">
          <a:xfrm>
            <a:off x="1164900" y="914400"/>
            <a:ext cx="2518457" cy="5669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2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                                              He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wearing</a:t>
            </a:r>
            <a:r>
              <a:rPr lang="es-ES" dirty="0" smtClean="0"/>
              <a:t> </a:t>
            </a:r>
          </a:p>
          <a:p>
            <a:pPr marL="0" indent="0">
              <a:buNone/>
            </a:pPr>
            <a:r>
              <a:rPr lang="es-ES" dirty="0" smtClean="0"/>
              <a:t>                                                a </a:t>
            </a:r>
            <a:r>
              <a:rPr lang="es-ES" dirty="0" err="1" smtClean="0"/>
              <a:t>green</a:t>
            </a:r>
            <a:r>
              <a:rPr lang="es-ES" dirty="0" smtClean="0"/>
              <a:t> T </a:t>
            </a:r>
            <a:r>
              <a:rPr lang="es-ES" dirty="0" err="1" smtClean="0"/>
              <a:t>shirt</a:t>
            </a:r>
            <a:r>
              <a:rPr lang="es-ES" dirty="0" smtClean="0"/>
              <a:t>, </a:t>
            </a:r>
          </a:p>
          <a:p>
            <a:pPr marL="0" indent="0">
              <a:buNone/>
            </a:pPr>
            <a:r>
              <a:rPr lang="es-ES" dirty="0" smtClean="0"/>
              <a:t>                                                red shorts </a:t>
            </a:r>
          </a:p>
          <a:p>
            <a:pPr marL="0" indent="0">
              <a:buNone/>
            </a:pPr>
            <a:r>
              <a:rPr lang="es-ES" dirty="0" smtClean="0"/>
              <a:t>                                                and blue </a:t>
            </a:r>
            <a:r>
              <a:rPr lang="es-ES" dirty="0" err="1" smtClean="0"/>
              <a:t>shoes</a:t>
            </a:r>
            <a:endParaRPr lang="en-US" dirty="0"/>
          </a:p>
        </p:txBody>
      </p:sp>
      <p:pic>
        <p:nvPicPr>
          <p:cNvPr id="5" name="Marcador de contenido 3" descr="Wearing Short Sleeve Boy, Green, Happy, Summer PNG Transparent Clipart  Image and PSD File for Free Download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19706"/>
            <a:ext cx="3682285" cy="4786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26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smtClean="0"/>
              <a:t>                                      </a:t>
            </a:r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                                    Describe:</a:t>
            </a:r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                                    Look, </a:t>
            </a:r>
            <a:r>
              <a:rPr lang="es-ES" dirty="0" err="1" smtClean="0"/>
              <a:t>read</a:t>
            </a:r>
            <a:r>
              <a:rPr lang="es-ES" dirty="0" smtClean="0"/>
              <a:t>, </a:t>
            </a:r>
            <a:r>
              <a:rPr lang="es-ES" dirty="0" err="1" smtClean="0"/>
              <a:t>think</a:t>
            </a:r>
            <a:r>
              <a:rPr lang="es-ES" dirty="0" smtClean="0"/>
              <a:t> and </a:t>
            </a:r>
            <a:r>
              <a:rPr lang="es-ES" dirty="0" err="1" smtClean="0"/>
              <a:t>write</a:t>
            </a:r>
            <a:endParaRPr lang="es-ES" dirty="0" smtClean="0"/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                                    </a:t>
            </a:r>
            <a:r>
              <a:rPr lang="es-ES" dirty="0" err="1" smtClean="0"/>
              <a:t>She’s</a:t>
            </a:r>
            <a:r>
              <a:rPr lang="es-ES" dirty="0" smtClean="0"/>
              <a:t> </a:t>
            </a:r>
            <a:r>
              <a:rPr lang="es-ES" dirty="0" err="1" smtClean="0"/>
              <a:t>wearing</a:t>
            </a:r>
            <a:r>
              <a:rPr lang="es-ES" dirty="0" smtClean="0"/>
              <a:t>…………</a:t>
            </a:r>
          </a:p>
          <a:p>
            <a:pPr marL="0" indent="0">
              <a:buNone/>
            </a:pPr>
            <a:r>
              <a:rPr lang="es-ES" dirty="0" smtClean="0"/>
              <a:t>                                      ………………………………</a:t>
            </a:r>
          </a:p>
          <a:p>
            <a:pPr marL="0" indent="0">
              <a:buNone/>
            </a:pPr>
            <a:r>
              <a:rPr lang="es-ES" dirty="0" smtClean="0"/>
              <a:t>                                      ……………………………… </a:t>
            </a:r>
          </a:p>
          <a:p>
            <a:pPr marL="0" indent="0">
              <a:buNone/>
            </a:pPr>
            <a:r>
              <a:rPr lang="es-ES" dirty="0" smtClean="0"/>
              <a:t>                               </a:t>
            </a:r>
            <a:r>
              <a:rPr lang="es-ES" dirty="0"/>
              <a:t> </a:t>
            </a:r>
            <a:r>
              <a:rPr lang="es-ES" dirty="0" smtClean="0"/>
              <a:t>      ………………………………</a:t>
            </a:r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                                    ……………………………...</a:t>
            </a:r>
            <a:endParaRPr lang="en-US" dirty="0"/>
          </a:p>
        </p:txBody>
      </p:sp>
      <p:pic>
        <p:nvPicPr>
          <p:cNvPr id="4" name="Picture 2" descr="Cartoon Girl Smiling Wearing Blue Skirt And Purple Shirt Over.. Royalty  Free Cliparts, Vectors, And Stock Illustration. Image 76522138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7" t="10729" r="28736" b="9617"/>
          <a:stretch/>
        </p:blipFill>
        <p:spPr bwMode="auto">
          <a:xfrm>
            <a:off x="838200" y="1825625"/>
            <a:ext cx="233215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25237" y="1056698"/>
            <a:ext cx="10515600" cy="4351338"/>
          </a:xfrm>
        </p:spPr>
        <p:txBody>
          <a:bodyPr/>
          <a:lstStyle/>
          <a:p>
            <a:endParaRPr lang="es-ES" dirty="0" smtClean="0"/>
          </a:p>
          <a:p>
            <a:endParaRPr lang="es-ES" dirty="0"/>
          </a:p>
          <a:p>
            <a:pPr marL="0" indent="0">
              <a:buNone/>
            </a:pPr>
            <a:r>
              <a:rPr lang="es-ES" sz="7200" dirty="0" smtClean="0">
                <a:latin typeface="Comic Sans MS" panose="030F0702030302020204" pitchFamily="66" charset="0"/>
              </a:rPr>
              <a:t>       </a:t>
            </a:r>
            <a:r>
              <a:rPr lang="es-ES" sz="7200" dirty="0" err="1" smtClean="0">
                <a:latin typeface="Comic Sans MS" panose="030F0702030302020204" pitchFamily="66" charset="0"/>
              </a:rPr>
              <a:t>The</a:t>
            </a:r>
            <a:r>
              <a:rPr lang="es-ES" sz="7200" dirty="0" smtClean="0">
                <a:latin typeface="Comic Sans MS" panose="030F0702030302020204" pitchFamily="66" charset="0"/>
              </a:rPr>
              <a:t> </a:t>
            </a:r>
            <a:r>
              <a:rPr lang="es-ES" sz="7200" dirty="0" err="1" smtClean="0">
                <a:latin typeface="Comic Sans MS" panose="030F0702030302020204" pitchFamily="66" charset="0"/>
              </a:rPr>
              <a:t>End</a:t>
            </a:r>
            <a:endParaRPr lang="en-US" sz="7200" dirty="0">
              <a:latin typeface="Comic Sans MS" panose="030F0702030302020204" pitchFamily="66" charset="0"/>
            </a:endParaRPr>
          </a:p>
        </p:txBody>
      </p:sp>
      <p:pic>
        <p:nvPicPr>
          <p:cNvPr id="4" name="Imagen 3" descr="C:\Users\usuario\Downloads\IMG-20210227-WA0011.jp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8224114" y="1342909"/>
            <a:ext cx="3164321" cy="4704600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6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>
                <a:latin typeface="Comic Sans MS" panose="030F0702030302020204" pitchFamily="66" charset="0"/>
              </a:rPr>
              <a:t>School</a:t>
            </a:r>
            <a:r>
              <a:rPr lang="es-ES" dirty="0" smtClean="0">
                <a:latin typeface="Comic Sans MS" panose="030F0702030302020204" pitchFamily="66" charset="0"/>
              </a:rPr>
              <a:t> </a:t>
            </a:r>
            <a:r>
              <a:rPr lang="es-ES" dirty="0" err="1">
                <a:latin typeface="Comic Sans MS" panose="030F0702030302020204" pitchFamily="66" charset="0"/>
              </a:rPr>
              <a:t>T</a:t>
            </a:r>
            <a:r>
              <a:rPr lang="es-ES" dirty="0" err="1" smtClean="0">
                <a:latin typeface="Comic Sans MS" panose="030F0702030302020204" pitchFamily="66" charset="0"/>
              </a:rPr>
              <a:t>hings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4" name="Marcador de contenido 3" descr="School Things Clipart - School Supplies Clipart, Cliparts &amp; Cartoons -  Jing.fm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750" y="1825625"/>
            <a:ext cx="6670500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6000" dirty="0" err="1" smtClean="0">
                <a:latin typeface="Comic Sans MS" panose="030F0702030302020204" pitchFamily="66" charset="0"/>
              </a:rPr>
              <a:t>Talking</a:t>
            </a:r>
            <a:r>
              <a:rPr lang="es-ES" sz="6000" dirty="0" smtClean="0">
                <a:latin typeface="Comic Sans MS" panose="030F0702030302020204" pitchFamily="66" charset="0"/>
              </a:rPr>
              <a:t>  </a:t>
            </a:r>
            <a:r>
              <a:rPr lang="es-ES" sz="6000" dirty="0" err="1" smtClean="0">
                <a:latin typeface="Comic Sans MS" panose="030F0702030302020204" pitchFamily="66" charset="0"/>
              </a:rPr>
              <a:t>Flashcards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pic>
        <p:nvPicPr>
          <p:cNvPr id="4" name="y2mate.com - School Supplies  Talking Flashcards_48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24088" y="1825625"/>
            <a:ext cx="7742237" cy="4351338"/>
          </a:xfrm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72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6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51164" y="1804844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4400" dirty="0" err="1">
                <a:latin typeface="Comic Sans MS" panose="030F0702030302020204" pitchFamily="66" charset="0"/>
              </a:rPr>
              <a:t>b</a:t>
            </a:r>
            <a:r>
              <a:rPr lang="es-ES" sz="4400" dirty="0" err="1" smtClean="0">
                <a:latin typeface="Comic Sans MS" panose="030F0702030302020204" pitchFamily="66" charset="0"/>
              </a:rPr>
              <a:t>ook</a:t>
            </a:r>
            <a:endParaRPr lang="es-ES" sz="44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4" name="Imagen 3" descr="Chapter Books Png Clipart (#1754911) - PinClipart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3495" r="4337" b="8052"/>
          <a:stretch/>
        </p:blipFill>
        <p:spPr bwMode="auto">
          <a:xfrm>
            <a:off x="3784860" y="2530829"/>
            <a:ext cx="4248207" cy="28993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4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17418" y="890444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s-ES" sz="60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s-ES" sz="6000" dirty="0" err="1">
                <a:latin typeface="Comic Sans MS" panose="030F0702030302020204" pitchFamily="66" charset="0"/>
              </a:rPr>
              <a:t>c</a:t>
            </a:r>
            <a:r>
              <a:rPr lang="es-ES" sz="6000" dirty="0" err="1" smtClean="0">
                <a:latin typeface="Comic Sans MS" panose="030F0702030302020204" pitchFamily="66" charset="0"/>
              </a:rPr>
              <a:t>opybook</a:t>
            </a:r>
            <a:endParaRPr lang="es-ES" sz="60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s-ES" sz="6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6000" dirty="0">
              <a:latin typeface="Comic Sans MS" panose="030F0702030302020204" pitchFamily="66" charset="0"/>
            </a:endParaRPr>
          </a:p>
        </p:txBody>
      </p:sp>
      <p:pic>
        <p:nvPicPr>
          <p:cNvPr id="4" name="Imagen 3" descr="Copybook With Pencil Color Icon. Taking Notes. Notepad. Isolated.. Royalty  Free Cliparts, Vectors, And Stock Illustration. Image 105955057.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1" t="8201" r="6109" b="11602"/>
          <a:stretch/>
        </p:blipFill>
        <p:spPr bwMode="auto">
          <a:xfrm>
            <a:off x="4700788" y="3142446"/>
            <a:ext cx="2884867" cy="2266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1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370</Words>
  <Application>Microsoft Office PowerPoint</Application>
  <PresentationFormat>Panorámica</PresentationFormat>
  <Paragraphs>150</Paragraphs>
  <Slides>53</Slides>
  <Notes>0</Notes>
  <HiddenSlides>0</HiddenSlides>
  <MMClips>55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58" baseType="lpstr">
      <vt:lpstr>Arial</vt:lpstr>
      <vt:lpstr>Calibri</vt:lpstr>
      <vt:lpstr>Calibri Light</vt:lpstr>
      <vt:lpstr>Comic Sans MS</vt:lpstr>
      <vt:lpstr>Tema de Office</vt:lpstr>
      <vt:lpstr>4° Básico   Clase 1 Inglés</vt:lpstr>
      <vt:lpstr>Presentación de PowerPoint</vt:lpstr>
      <vt:lpstr>WE ARE ONLINE  </vt:lpstr>
      <vt:lpstr>Presentación de PowerPoint</vt:lpstr>
      <vt:lpstr>Presentación de PowerPoint</vt:lpstr>
      <vt:lpstr>School Things</vt:lpstr>
      <vt:lpstr>Talking  Flashcards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Review School Things Vocabulary</vt:lpstr>
      <vt:lpstr>What do you think we are going to talk                         about?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Flashcards Clothes</vt:lpstr>
      <vt:lpstr>What is this?</vt:lpstr>
      <vt:lpstr>What is this?    What color is it?</vt:lpstr>
      <vt:lpstr>What is this?  What color is it?</vt:lpstr>
      <vt:lpstr>What is this?  What color is it?</vt:lpstr>
      <vt:lpstr>What is this?  What color is it?</vt:lpstr>
      <vt:lpstr>What are these?  What color are they?</vt:lpstr>
      <vt:lpstr>What is this?  What color is it?</vt:lpstr>
      <vt:lpstr>Presentación de PowerPoint</vt:lpstr>
      <vt:lpstr>Presentación de PowerPoint</vt:lpstr>
      <vt:lpstr>What is she wearing?</vt:lpstr>
      <vt:lpstr>What is he wearing?</vt:lpstr>
      <vt:lpstr>What are these?  What color are they?</vt:lpstr>
      <vt:lpstr>What are these?  What color are they?</vt:lpstr>
      <vt:lpstr>What are these?  What color are they?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4° Básico   Clase 1 Inglés</dc:title>
  <dc:creator>Admin</dc:creator>
  <cp:lastModifiedBy>Admin</cp:lastModifiedBy>
  <cp:revision>39</cp:revision>
  <dcterms:created xsi:type="dcterms:W3CDTF">2021-03-23T16:31:39Z</dcterms:created>
  <dcterms:modified xsi:type="dcterms:W3CDTF">2021-03-26T13:30:13Z</dcterms:modified>
</cp:coreProperties>
</file>