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5143500" type="screen16x9"/>
  <p:notesSz cx="6858000" cy="9144000"/>
  <p:embeddedFontLst>
    <p:embeddedFont>
      <p:font typeface="Fira Sans Extra Condensed Medium" panose="020B0604020202020204" charset="0"/>
      <p:regular r:id="rId12"/>
      <p:bold r:id="rId13"/>
      <p:italic r:id="rId14"/>
      <p:boldItalic r:id="rId15"/>
    </p:embeddedFont>
    <p:embeddedFont>
      <p:font typeface="Montserrat" panose="020B0604020202020204" charset="0"/>
      <p:regular r:id="rId16"/>
      <p:bold r:id="rId17"/>
      <p:italic r:id="rId18"/>
      <p:boldItalic r:id="rId19"/>
    </p:embeddedFont>
    <p:embeddedFont>
      <p:font typeface="Just Another Hand" panose="020B0604020202020204" charset="0"/>
      <p:regular r:id="rId20"/>
    </p:embeddedFont>
    <p:embeddedFont>
      <p:font typeface="Algerian" panose="04020705040A02060702" pitchFamily="82" charset="0"/>
      <p:regular r:id="rId21"/>
    </p:embeddedFont>
    <p:embeddedFont>
      <p:font typeface="Lobster" panose="020B0604020202020204" charset="0"/>
      <p:regular r:id="rId22"/>
    </p:embeddedFont>
    <p:embeddedFont>
      <p:font typeface="Nunito" panose="020B0604020202020204" charset="0"/>
      <p:regular r:id="rId23"/>
      <p:bold r:id="rId24"/>
      <p:italic r:id="rId25"/>
      <p:boldItalic r:id="rId26"/>
    </p:embeddedFont>
    <p:embeddedFont>
      <p:font typeface="Bangers" panose="020B0604020202020204" charset="0"/>
      <p:regular r:id="rId27"/>
    </p:embeddedFont>
    <p:embeddedFont>
      <p:font typeface="Montserrat Medium" panose="020B0604020202020204" charset="0"/>
      <p:regular r:id="rId28"/>
      <p:bold r:id="rId29"/>
      <p:italic r:id="rId30"/>
      <p:boldItalic r:id="rId31"/>
    </p:embeddedFont>
    <p:embeddedFont>
      <p:font typeface="Nunito SemiBold" panose="020B0604020202020204" charset="0"/>
      <p:regular r:id="rId32"/>
      <p:bold r:id="rId33"/>
      <p:italic r:id="rId34"/>
      <p:boldItalic r:id="rId35"/>
    </p:embeddedFont>
    <p:embeddedFont>
      <p:font typeface="Staatliches" panose="020B0604020202020204" charset="0"/>
      <p:regular r:id="rId36"/>
    </p:embeddedFont>
    <p:embeddedFont>
      <p:font typeface="Roboto" panose="020B0604020202020204" charset="0"/>
      <p:regular r:id="rId37"/>
      <p:bold r:id="rId38"/>
      <p:italic r:id="rId39"/>
      <p:bold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245D380-9A98-4DDC-A6A5-F64BBA0E5C8A}">
  <a:tblStyle styleId="{5245D380-9A98-4DDC-A6A5-F64BBA0E5C8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72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9" Type="http://schemas.openxmlformats.org/officeDocument/2006/relationships/font" Target="fonts/font28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34" Type="http://schemas.openxmlformats.org/officeDocument/2006/relationships/font" Target="fonts/font23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33" Type="http://schemas.openxmlformats.org/officeDocument/2006/relationships/font" Target="fonts/font22.fntdata"/><Relationship Id="rId38" Type="http://schemas.openxmlformats.org/officeDocument/2006/relationships/font" Target="fonts/font27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font" Target="fonts/font18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24" Type="http://schemas.openxmlformats.org/officeDocument/2006/relationships/font" Target="fonts/font13.fntdata"/><Relationship Id="rId32" Type="http://schemas.openxmlformats.org/officeDocument/2006/relationships/font" Target="fonts/font21.fntdata"/><Relationship Id="rId37" Type="http://schemas.openxmlformats.org/officeDocument/2006/relationships/font" Target="fonts/font26.fntdata"/><Relationship Id="rId40" Type="http://schemas.openxmlformats.org/officeDocument/2006/relationships/font" Target="fonts/font29.fntdata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font" Target="fonts/font17.fntdata"/><Relationship Id="rId36" Type="http://schemas.openxmlformats.org/officeDocument/2006/relationships/font" Target="fonts/font25.fntdata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31" Type="http://schemas.openxmlformats.org/officeDocument/2006/relationships/font" Target="fonts/font20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font" Target="fonts/font16.fntdata"/><Relationship Id="rId30" Type="http://schemas.openxmlformats.org/officeDocument/2006/relationships/font" Target="fonts/font19.fntdata"/><Relationship Id="rId35" Type="http://schemas.openxmlformats.org/officeDocument/2006/relationships/font" Target="fonts/font24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2859276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3113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946d0ea922_0_4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946d0ea922_0_4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7239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54319fdea8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54319fdea8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81135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940a6dd4b7_0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2" name="Google Shape;262;g940a6dd4b7_0_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6637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aafc7fd8e0_0_25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2" name="Google Shape;312;gaafc7fd8e0_0_25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59975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c645f0a847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9" name="Google Shape;359;gc645f0a847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722398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54319fdea8_0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54319fdea8_0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87027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54319fdea8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54319fdea8_0_1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80798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967ddad6bc_0_5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967ddad6bc_0_5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33552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reepik.com/" TargetMode="Externa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021821" y="1464375"/>
            <a:ext cx="5591400" cy="187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4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455200" y="3757525"/>
            <a:ext cx="4233600" cy="4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600" b="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1"/>
          <p:cNvSpPr txBox="1">
            <a:spLocks noGrp="1"/>
          </p:cNvSpPr>
          <p:nvPr>
            <p:ph type="title" hasCustomPrompt="1"/>
          </p:nvPr>
        </p:nvSpPr>
        <p:spPr>
          <a:xfrm>
            <a:off x="1902850" y="1988975"/>
            <a:ext cx="5457000" cy="867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79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8" name="Google Shape;38;p11"/>
          <p:cNvSpPr txBox="1">
            <a:spLocks noGrp="1"/>
          </p:cNvSpPr>
          <p:nvPr>
            <p:ph type="body" idx="1"/>
          </p:nvPr>
        </p:nvSpPr>
        <p:spPr>
          <a:xfrm>
            <a:off x="1586550" y="3079900"/>
            <a:ext cx="5970900" cy="3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2000"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">
  <p:cSld name="CUSTOM_15_1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3"/>
          <p:cNvSpPr txBox="1">
            <a:spLocks noGrp="1"/>
          </p:cNvSpPr>
          <p:nvPr>
            <p:ph type="subTitle" idx="1"/>
          </p:nvPr>
        </p:nvSpPr>
        <p:spPr>
          <a:xfrm>
            <a:off x="1932600" y="1613250"/>
            <a:ext cx="2381100" cy="3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subTitle" idx="2"/>
          </p:nvPr>
        </p:nvSpPr>
        <p:spPr>
          <a:xfrm>
            <a:off x="1932600" y="1988288"/>
            <a:ext cx="2381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subTitle" idx="3"/>
          </p:nvPr>
        </p:nvSpPr>
        <p:spPr>
          <a:xfrm>
            <a:off x="5922920" y="1613250"/>
            <a:ext cx="2381100" cy="3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ubTitle" idx="4"/>
          </p:nvPr>
        </p:nvSpPr>
        <p:spPr>
          <a:xfrm>
            <a:off x="5922920" y="1988288"/>
            <a:ext cx="2381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subTitle" idx="5"/>
          </p:nvPr>
        </p:nvSpPr>
        <p:spPr>
          <a:xfrm>
            <a:off x="1932600" y="3270400"/>
            <a:ext cx="2381100" cy="3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46" name="Google Shape;46;p13"/>
          <p:cNvSpPr txBox="1">
            <a:spLocks noGrp="1"/>
          </p:cNvSpPr>
          <p:nvPr>
            <p:ph type="subTitle" idx="6"/>
          </p:nvPr>
        </p:nvSpPr>
        <p:spPr>
          <a:xfrm>
            <a:off x="1932600" y="3641588"/>
            <a:ext cx="2381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subTitle" idx="7"/>
          </p:nvPr>
        </p:nvSpPr>
        <p:spPr>
          <a:xfrm>
            <a:off x="5922920" y="3270400"/>
            <a:ext cx="2381100" cy="3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subTitle" idx="8"/>
          </p:nvPr>
        </p:nvSpPr>
        <p:spPr>
          <a:xfrm>
            <a:off x="5922920" y="3641588"/>
            <a:ext cx="2381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2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2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2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2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2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2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2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2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 hasCustomPrompt="1"/>
          </p:nvPr>
        </p:nvSpPr>
        <p:spPr>
          <a:xfrm>
            <a:off x="1107228" y="1951409"/>
            <a:ext cx="1029600" cy="39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0" name="Google Shape;50;p13"/>
          <p:cNvSpPr txBox="1">
            <a:spLocks noGrp="1"/>
          </p:cNvSpPr>
          <p:nvPr>
            <p:ph type="title" idx="9" hasCustomPrompt="1"/>
          </p:nvPr>
        </p:nvSpPr>
        <p:spPr>
          <a:xfrm>
            <a:off x="1107228" y="3568997"/>
            <a:ext cx="1029600" cy="39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" name="Google Shape;51;p13"/>
          <p:cNvSpPr txBox="1">
            <a:spLocks noGrp="1"/>
          </p:cNvSpPr>
          <p:nvPr>
            <p:ph type="title" idx="13" hasCustomPrompt="1"/>
          </p:nvPr>
        </p:nvSpPr>
        <p:spPr>
          <a:xfrm>
            <a:off x="5073103" y="1951409"/>
            <a:ext cx="1029600" cy="39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2" name="Google Shape;52;p13"/>
          <p:cNvSpPr txBox="1">
            <a:spLocks noGrp="1"/>
          </p:cNvSpPr>
          <p:nvPr>
            <p:ph type="title" idx="14" hasCustomPrompt="1"/>
          </p:nvPr>
        </p:nvSpPr>
        <p:spPr>
          <a:xfrm>
            <a:off x="5073103" y="3568997"/>
            <a:ext cx="1029600" cy="39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3" name="Google Shape;53;p13"/>
          <p:cNvSpPr txBox="1">
            <a:spLocks noGrp="1"/>
          </p:cNvSpPr>
          <p:nvPr>
            <p:ph type="title" idx="15"/>
          </p:nvPr>
        </p:nvSpPr>
        <p:spPr>
          <a:xfrm>
            <a:off x="715900" y="605650"/>
            <a:ext cx="5484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6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 txBox="1">
            <a:spLocks noGrp="1"/>
          </p:cNvSpPr>
          <p:nvPr>
            <p:ph type="subTitle" idx="1"/>
          </p:nvPr>
        </p:nvSpPr>
        <p:spPr>
          <a:xfrm rot="282725">
            <a:off x="982925" y="1967185"/>
            <a:ext cx="2381048" cy="40427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 rot="282799">
            <a:off x="1089521" y="2335267"/>
            <a:ext cx="2099299" cy="521966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subTitle" idx="3"/>
          </p:nvPr>
        </p:nvSpPr>
        <p:spPr>
          <a:xfrm rot="-224091">
            <a:off x="3352135" y="1885856"/>
            <a:ext cx="2381057" cy="4043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 rot="-224172">
            <a:off x="3529572" y="2255721"/>
            <a:ext cx="2099362" cy="52190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subTitle" idx="5"/>
          </p:nvPr>
        </p:nvSpPr>
        <p:spPr>
          <a:xfrm>
            <a:off x="5737777" y="1813650"/>
            <a:ext cx="2381100" cy="4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5878627" y="2180600"/>
            <a:ext cx="2099400" cy="5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ubTitle" idx="7"/>
          </p:nvPr>
        </p:nvSpPr>
        <p:spPr>
          <a:xfrm rot="-189372">
            <a:off x="977532" y="3684575"/>
            <a:ext cx="2381112" cy="4044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 rot="-189236">
            <a:off x="1144700" y="4062099"/>
            <a:ext cx="2099280" cy="52189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subTitle" idx="9"/>
          </p:nvPr>
        </p:nvSpPr>
        <p:spPr>
          <a:xfrm>
            <a:off x="3355529" y="3693625"/>
            <a:ext cx="2381100" cy="4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3497529" y="4061000"/>
            <a:ext cx="2099400" cy="52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subTitle" idx="14"/>
          </p:nvPr>
        </p:nvSpPr>
        <p:spPr>
          <a:xfrm rot="208906">
            <a:off x="5736601" y="3684500"/>
            <a:ext cx="2380995" cy="40454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 rot="208911">
            <a:off x="5844099" y="4059970"/>
            <a:ext cx="2099375" cy="52206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" name="Google Shape;67;p14"/>
          <p:cNvGrpSpPr/>
          <p:nvPr/>
        </p:nvGrpSpPr>
        <p:grpSpPr>
          <a:xfrm>
            <a:off x="6520300" y="4742058"/>
            <a:ext cx="450323" cy="449885"/>
            <a:chOff x="4887569" y="4595026"/>
            <a:chExt cx="381145" cy="381032"/>
          </a:xfrm>
        </p:grpSpPr>
        <p:sp>
          <p:nvSpPr>
            <p:cNvPr id="68" name="Google Shape;68;p14"/>
            <p:cNvSpPr/>
            <p:nvPr/>
          </p:nvSpPr>
          <p:spPr>
            <a:xfrm>
              <a:off x="5162374" y="4614573"/>
              <a:ext cx="94000" cy="103505"/>
            </a:xfrm>
            <a:custGeom>
              <a:avLst/>
              <a:gdLst/>
              <a:ahLst/>
              <a:cxnLst/>
              <a:rect l="l" t="t" r="r" b="b"/>
              <a:pathLst>
                <a:path w="7526" h="8287" extrusionOk="0">
                  <a:moveTo>
                    <a:pt x="1" y="0"/>
                  </a:moveTo>
                  <a:lnTo>
                    <a:pt x="7526" y="8287"/>
                  </a:lnTo>
                  <a:cubicBezTo>
                    <a:pt x="7347" y="7811"/>
                    <a:pt x="7145" y="7358"/>
                    <a:pt x="6918" y="6906"/>
                  </a:cubicBezTo>
                  <a:lnTo>
                    <a:pt x="1322" y="738"/>
                  </a:lnTo>
                  <a:cubicBezTo>
                    <a:pt x="894" y="464"/>
                    <a:pt x="453" y="226"/>
                    <a:pt x="1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69" name="Google Shape;69;p14"/>
            <p:cNvSpPr/>
            <p:nvPr/>
          </p:nvSpPr>
          <p:spPr>
            <a:xfrm>
              <a:off x="5125791" y="4601034"/>
              <a:ext cx="140550" cy="154814"/>
            </a:xfrm>
            <a:custGeom>
              <a:avLst/>
              <a:gdLst/>
              <a:ahLst/>
              <a:cxnLst/>
              <a:rect l="l" t="t" r="r" b="b"/>
              <a:pathLst>
                <a:path w="11253" h="12395" extrusionOk="0">
                  <a:moveTo>
                    <a:pt x="1" y="1"/>
                  </a:moveTo>
                  <a:lnTo>
                    <a:pt x="11252" y="12395"/>
                  </a:lnTo>
                  <a:cubicBezTo>
                    <a:pt x="11205" y="12097"/>
                    <a:pt x="11157" y="11800"/>
                    <a:pt x="11086" y="11502"/>
                  </a:cubicBezTo>
                  <a:lnTo>
                    <a:pt x="870" y="251"/>
                  </a:lnTo>
                  <a:cubicBezTo>
                    <a:pt x="596" y="155"/>
                    <a:pt x="299" y="72"/>
                    <a:pt x="1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70" name="Google Shape;70;p14"/>
            <p:cNvSpPr/>
            <p:nvPr/>
          </p:nvSpPr>
          <p:spPr>
            <a:xfrm>
              <a:off x="5096802" y="4595976"/>
              <a:ext cx="171912" cy="189323"/>
            </a:xfrm>
            <a:custGeom>
              <a:avLst/>
              <a:gdLst/>
              <a:ahLst/>
              <a:cxnLst/>
              <a:rect l="l" t="t" r="r" b="b"/>
              <a:pathLst>
                <a:path w="13764" h="15158" extrusionOk="0">
                  <a:moveTo>
                    <a:pt x="0" y="1"/>
                  </a:moveTo>
                  <a:lnTo>
                    <a:pt x="13764" y="15157"/>
                  </a:lnTo>
                  <a:cubicBezTo>
                    <a:pt x="13764" y="14907"/>
                    <a:pt x="13752" y="14669"/>
                    <a:pt x="13740" y="14419"/>
                  </a:cubicBezTo>
                  <a:lnTo>
                    <a:pt x="726" y="84"/>
                  </a:lnTo>
                  <a:cubicBezTo>
                    <a:pt x="488" y="48"/>
                    <a:pt x="238" y="25"/>
                    <a:pt x="0" y="1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71" name="Google Shape;71;p14"/>
            <p:cNvSpPr/>
            <p:nvPr/>
          </p:nvSpPr>
          <p:spPr>
            <a:xfrm>
              <a:off x="5071659" y="4595026"/>
              <a:ext cx="196318" cy="215253"/>
            </a:xfrm>
            <a:custGeom>
              <a:avLst/>
              <a:gdLst/>
              <a:ahLst/>
              <a:cxnLst/>
              <a:rect l="l" t="t" r="r" b="b"/>
              <a:pathLst>
                <a:path w="15718" h="17234" extrusionOk="0">
                  <a:moveTo>
                    <a:pt x="430" y="0"/>
                  </a:moveTo>
                  <a:cubicBezTo>
                    <a:pt x="287" y="0"/>
                    <a:pt x="144" y="5"/>
                    <a:pt x="1" y="5"/>
                  </a:cubicBezTo>
                  <a:lnTo>
                    <a:pt x="15646" y="17234"/>
                  </a:lnTo>
                  <a:cubicBezTo>
                    <a:pt x="15670" y="17019"/>
                    <a:pt x="15693" y="16805"/>
                    <a:pt x="15717" y="16591"/>
                  </a:cubicBezTo>
                  <a:lnTo>
                    <a:pt x="644" y="5"/>
                  </a:lnTo>
                  <a:cubicBezTo>
                    <a:pt x="572" y="1"/>
                    <a:pt x="501" y="0"/>
                    <a:pt x="430" y="0"/>
                  </a:cubicBez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72" name="Google Shape;72;p14"/>
            <p:cNvSpPr/>
            <p:nvPr/>
          </p:nvSpPr>
          <p:spPr>
            <a:xfrm>
              <a:off x="5049215" y="4596275"/>
              <a:ext cx="215190" cy="236161"/>
            </a:xfrm>
            <a:custGeom>
              <a:avLst/>
              <a:gdLst/>
              <a:ahLst/>
              <a:cxnLst/>
              <a:rect l="l" t="t" r="r" b="b"/>
              <a:pathLst>
                <a:path w="17229" h="18908" extrusionOk="0">
                  <a:moveTo>
                    <a:pt x="584" y="1"/>
                  </a:moveTo>
                  <a:cubicBezTo>
                    <a:pt x="393" y="24"/>
                    <a:pt x="191" y="48"/>
                    <a:pt x="0" y="72"/>
                  </a:cubicBezTo>
                  <a:lnTo>
                    <a:pt x="17098" y="18908"/>
                  </a:lnTo>
                  <a:cubicBezTo>
                    <a:pt x="17145" y="18717"/>
                    <a:pt x="17193" y="18527"/>
                    <a:pt x="17228" y="18336"/>
                  </a:cubicBezTo>
                  <a:lnTo>
                    <a:pt x="584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73" name="Google Shape;73;p14"/>
            <p:cNvSpPr/>
            <p:nvPr/>
          </p:nvSpPr>
          <p:spPr>
            <a:xfrm>
              <a:off x="5028694" y="4599848"/>
              <a:ext cx="230203" cy="252523"/>
            </a:xfrm>
            <a:custGeom>
              <a:avLst/>
              <a:gdLst/>
              <a:ahLst/>
              <a:cxnLst/>
              <a:rect l="l" t="t" r="r" b="b"/>
              <a:pathLst>
                <a:path w="18431" h="20218" extrusionOk="0">
                  <a:moveTo>
                    <a:pt x="536" y="0"/>
                  </a:moveTo>
                  <a:cubicBezTo>
                    <a:pt x="357" y="36"/>
                    <a:pt x="179" y="84"/>
                    <a:pt x="0" y="131"/>
                  </a:cubicBezTo>
                  <a:lnTo>
                    <a:pt x="18240" y="20217"/>
                  </a:lnTo>
                  <a:cubicBezTo>
                    <a:pt x="18312" y="20050"/>
                    <a:pt x="18371" y="19884"/>
                    <a:pt x="18431" y="19717"/>
                  </a:cubicBezTo>
                  <a:lnTo>
                    <a:pt x="536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74" name="Google Shape;74;p14"/>
            <p:cNvSpPr/>
            <p:nvPr/>
          </p:nvSpPr>
          <p:spPr>
            <a:xfrm>
              <a:off x="5009946" y="4605343"/>
              <a:ext cx="241519" cy="265163"/>
            </a:xfrm>
            <a:custGeom>
              <a:avLst/>
              <a:gdLst/>
              <a:ahLst/>
              <a:cxnLst/>
              <a:rect l="l" t="t" r="r" b="b"/>
              <a:pathLst>
                <a:path w="19337" h="21230" extrusionOk="0">
                  <a:moveTo>
                    <a:pt x="489" y="1"/>
                  </a:moveTo>
                  <a:cubicBezTo>
                    <a:pt x="322" y="60"/>
                    <a:pt x="168" y="120"/>
                    <a:pt x="1" y="179"/>
                  </a:cubicBezTo>
                  <a:lnTo>
                    <a:pt x="19110" y="21230"/>
                  </a:lnTo>
                  <a:cubicBezTo>
                    <a:pt x="19194" y="21075"/>
                    <a:pt x="19265" y="20920"/>
                    <a:pt x="19337" y="20765"/>
                  </a:cubicBezTo>
                  <a:lnTo>
                    <a:pt x="489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75" name="Google Shape;75;p14"/>
            <p:cNvSpPr/>
            <p:nvPr/>
          </p:nvSpPr>
          <p:spPr>
            <a:xfrm>
              <a:off x="4992548" y="4612487"/>
              <a:ext cx="250150" cy="274680"/>
            </a:xfrm>
            <a:custGeom>
              <a:avLst/>
              <a:gdLst/>
              <a:ahLst/>
              <a:cxnLst/>
              <a:rect l="l" t="t" r="r" b="b"/>
              <a:pathLst>
                <a:path w="20028" h="21992" extrusionOk="0">
                  <a:moveTo>
                    <a:pt x="453" y="0"/>
                  </a:moveTo>
                  <a:cubicBezTo>
                    <a:pt x="299" y="72"/>
                    <a:pt x="156" y="143"/>
                    <a:pt x="1" y="227"/>
                  </a:cubicBezTo>
                  <a:lnTo>
                    <a:pt x="19765" y="21991"/>
                  </a:lnTo>
                  <a:cubicBezTo>
                    <a:pt x="19849" y="21848"/>
                    <a:pt x="19932" y="21705"/>
                    <a:pt x="20027" y="21563"/>
                  </a:cubicBezTo>
                  <a:lnTo>
                    <a:pt x="45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76" name="Google Shape;76;p14"/>
            <p:cNvSpPr/>
            <p:nvPr/>
          </p:nvSpPr>
          <p:spPr>
            <a:xfrm>
              <a:off x="4976486" y="4621106"/>
              <a:ext cx="255945" cy="281075"/>
            </a:xfrm>
            <a:custGeom>
              <a:avLst/>
              <a:gdLst/>
              <a:ahLst/>
              <a:cxnLst/>
              <a:rect l="l" t="t" r="r" b="b"/>
              <a:pathLst>
                <a:path w="20492" h="22504" extrusionOk="0">
                  <a:moveTo>
                    <a:pt x="418" y="1"/>
                  </a:moveTo>
                  <a:cubicBezTo>
                    <a:pt x="275" y="84"/>
                    <a:pt x="144" y="179"/>
                    <a:pt x="1" y="263"/>
                  </a:cubicBezTo>
                  <a:lnTo>
                    <a:pt x="20194" y="22504"/>
                  </a:lnTo>
                  <a:cubicBezTo>
                    <a:pt x="20301" y="22373"/>
                    <a:pt x="20396" y="22254"/>
                    <a:pt x="20492" y="22111"/>
                  </a:cubicBezTo>
                  <a:lnTo>
                    <a:pt x="41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77" name="Google Shape;77;p14"/>
            <p:cNvSpPr/>
            <p:nvPr/>
          </p:nvSpPr>
          <p:spPr>
            <a:xfrm>
              <a:off x="4961623" y="4631222"/>
              <a:ext cx="259355" cy="284784"/>
            </a:xfrm>
            <a:custGeom>
              <a:avLst/>
              <a:gdLst/>
              <a:ahLst/>
              <a:cxnLst/>
              <a:rect l="l" t="t" r="r" b="b"/>
              <a:pathLst>
                <a:path w="20765" h="22801" extrusionOk="0">
                  <a:moveTo>
                    <a:pt x="393" y="1"/>
                  </a:moveTo>
                  <a:cubicBezTo>
                    <a:pt x="250" y="96"/>
                    <a:pt x="131" y="191"/>
                    <a:pt x="0" y="286"/>
                  </a:cubicBezTo>
                  <a:lnTo>
                    <a:pt x="20443" y="22801"/>
                  </a:lnTo>
                  <a:cubicBezTo>
                    <a:pt x="20551" y="22682"/>
                    <a:pt x="20658" y="22563"/>
                    <a:pt x="20765" y="22444"/>
                  </a:cubicBezTo>
                  <a:lnTo>
                    <a:pt x="393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78" name="Google Shape;78;p14"/>
            <p:cNvSpPr/>
            <p:nvPr/>
          </p:nvSpPr>
          <p:spPr>
            <a:xfrm>
              <a:off x="4947934" y="4642526"/>
              <a:ext cx="260404" cy="285984"/>
            </a:xfrm>
            <a:custGeom>
              <a:avLst/>
              <a:gdLst/>
              <a:ahLst/>
              <a:cxnLst/>
              <a:rect l="l" t="t" r="r" b="b"/>
              <a:pathLst>
                <a:path w="20849" h="22897" extrusionOk="0">
                  <a:moveTo>
                    <a:pt x="358" y="0"/>
                  </a:moveTo>
                  <a:cubicBezTo>
                    <a:pt x="287" y="48"/>
                    <a:pt x="227" y="96"/>
                    <a:pt x="168" y="155"/>
                  </a:cubicBezTo>
                  <a:cubicBezTo>
                    <a:pt x="108" y="215"/>
                    <a:pt x="61" y="262"/>
                    <a:pt x="1" y="322"/>
                  </a:cubicBezTo>
                  <a:lnTo>
                    <a:pt x="20504" y="22896"/>
                  </a:lnTo>
                  <a:cubicBezTo>
                    <a:pt x="20563" y="22848"/>
                    <a:pt x="20623" y="22801"/>
                    <a:pt x="20682" y="22741"/>
                  </a:cubicBezTo>
                  <a:cubicBezTo>
                    <a:pt x="20742" y="22682"/>
                    <a:pt x="20801" y="22634"/>
                    <a:pt x="20849" y="22575"/>
                  </a:cubicBezTo>
                  <a:lnTo>
                    <a:pt x="358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79" name="Google Shape;79;p14"/>
            <p:cNvSpPr/>
            <p:nvPr/>
          </p:nvSpPr>
          <p:spPr>
            <a:xfrm>
              <a:off x="4935294" y="4655016"/>
              <a:ext cx="259367" cy="284784"/>
            </a:xfrm>
            <a:custGeom>
              <a:avLst/>
              <a:gdLst/>
              <a:ahLst/>
              <a:cxnLst/>
              <a:rect l="l" t="t" r="r" b="b"/>
              <a:pathLst>
                <a:path w="20766" h="22801" extrusionOk="0">
                  <a:moveTo>
                    <a:pt x="322" y="1"/>
                  </a:moveTo>
                  <a:cubicBezTo>
                    <a:pt x="215" y="120"/>
                    <a:pt x="108" y="239"/>
                    <a:pt x="1" y="358"/>
                  </a:cubicBezTo>
                  <a:lnTo>
                    <a:pt x="20384" y="22801"/>
                  </a:lnTo>
                  <a:cubicBezTo>
                    <a:pt x="20515" y="22706"/>
                    <a:pt x="20634" y="22610"/>
                    <a:pt x="20765" y="22515"/>
                  </a:cubicBezTo>
                  <a:lnTo>
                    <a:pt x="322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80" name="Google Shape;80;p14"/>
            <p:cNvSpPr/>
            <p:nvPr/>
          </p:nvSpPr>
          <p:spPr>
            <a:xfrm>
              <a:off x="4923853" y="4668842"/>
              <a:ext cx="255933" cy="281075"/>
            </a:xfrm>
            <a:custGeom>
              <a:avLst/>
              <a:gdLst/>
              <a:ahLst/>
              <a:cxnLst/>
              <a:rect l="l" t="t" r="r" b="b"/>
              <a:pathLst>
                <a:path w="20491" h="22504" extrusionOk="0">
                  <a:moveTo>
                    <a:pt x="298" y="1"/>
                  </a:moveTo>
                  <a:cubicBezTo>
                    <a:pt x="191" y="132"/>
                    <a:pt x="95" y="263"/>
                    <a:pt x="0" y="394"/>
                  </a:cubicBezTo>
                  <a:lnTo>
                    <a:pt x="20074" y="22504"/>
                  </a:lnTo>
                  <a:cubicBezTo>
                    <a:pt x="20217" y="22420"/>
                    <a:pt x="20360" y="22337"/>
                    <a:pt x="20491" y="22242"/>
                  </a:cubicBezTo>
                  <a:lnTo>
                    <a:pt x="298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81" name="Google Shape;81;p14"/>
            <p:cNvSpPr/>
            <p:nvPr/>
          </p:nvSpPr>
          <p:spPr>
            <a:xfrm>
              <a:off x="4913586" y="4684018"/>
              <a:ext cx="250137" cy="274530"/>
            </a:xfrm>
            <a:custGeom>
              <a:avLst/>
              <a:gdLst/>
              <a:ahLst/>
              <a:cxnLst/>
              <a:rect l="l" t="t" r="r" b="b"/>
              <a:pathLst>
                <a:path w="20027" h="21980" extrusionOk="0">
                  <a:moveTo>
                    <a:pt x="263" y="0"/>
                  </a:moveTo>
                  <a:cubicBezTo>
                    <a:pt x="179" y="131"/>
                    <a:pt x="96" y="274"/>
                    <a:pt x="1" y="417"/>
                  </a:cubicBezTo>
                  <a:lnTo>
                    <a:pt x="19575" y="21979"/>
                  </a:lnTo>
                  <a:cubicBezTo>
                    <a:pt x="19729" y="21908"/>
                    <a:pt x="19884" y="21836"/>
                    <a:pt x="20027" y="21753"/>
                  </a:cubicBezTo>
                  <a:lnTo>
                    <a:pt x="263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82" name="Google Shape;82;p14"/>
            <p:cNvSpPr/>
            <p:nvPr/>
          </p:nvSpPr>
          <p:spPr>
            <a:xfrm>
              <a:off x="4904818" y="4700517"/>
              <a:ext cx="241507" cy="265163"/>
            </a:xfrm>
            <a:custGeom>
              <a:avLst/>
              <a:gdLst/>
              <a:ahLst/>
              <a:cxnLst/>
              <a:rect l="l" t="t" r="r" b="b"/>
              <a:pathLst>
                <a:path w="19336" h="21230" extrusionOk="0">
                  <a:moveTo>
                    <a:pt x="226" y="1"/>
                  </a:moveTo>
                  <a:cubicBezTo>
                    <a:pt x="143" y="156"/>
                    <a:pt x="72" y="310"/>
                    <a:pt x="0" y="465"/>
                  </a:cubicBezTo>
                  <a:lnTo>
                    <a:pt x="18848" y="21230"/>
                  </a:lnTo>
                  <a:cubicBezTo>
                    <a:pt x="19014" y="21182"/>
                    <a:pt x="19181" y="21111"/>
                    <a:pt x="19336" y="21051"/>
                  </a:cubicBezTo>
                  <a:lnTo>
                    <a:pt x="226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83" name="Google Shape;83;p14"/>
            <p:cNvSpPr/>
            <p:nvPr/>
          </p:nvSpPr>
          <p:spPr>
            <a:xfrm>
              <a:off x="4897524" y="4718665"/>
              <a:ext cx="230066" cy="252523"/>
            </a:xfrm>
            <a:custGeom>
              <a:avLst/>
              <a:gdLst/>
              <a:ahLst/>
              <a:cxnLst/>
              <a:rect l="l" t="t" r="r" b="b"/>
              <a:pathLst>
                <a:path w="18420" h="20218" extrusionOk="0">
                  <a:moveTo>
                    <a:pt x="179" y="0"/>
                  </a:moveTo>
                  <a:cubicBezTo>
                    <a:pt x="108" y="167"/>
                    <a:pt x="48" y="346"/>
                    <a:pt x="1" y="512"/>
                  </a:cubicBezTo>
                  <a:lnTo>
                    <a:pt x="17884" y="20217"/>
                  </a:lnTo>
                  <a:cubicBezTo>
                    <a:pt x="18063" y="20181"/>
                    <a:pt x="18241" y="20134"/>
                    <a:pt x="18420" y="20086"/>
                  </a:cubicBezTo>
                  <a:lnTo>
                    <a:pt x="179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84" name="Google Shape;84;p14"/>
            <p:cNvSpPr/>
            <p:nvPr/>
          </p:nvSpPr>
          <p:spPr>
            <a:xfrm>
              <a:off x="4891878" y="4738587"/>
              <a:ext cx="215340" cy="236161"/>
            </a:xfrm>
            <a:custGeom>
              <a:avLst/>
              <a:gdLst/>
              <a:ahLst/>
              <a:cxnLst/>
              <a:rect l="l" t="t" r="r" b="b"/>
              <a:pathLst>
                <a:path w="17241" h="18908" extrusionOk="0">
                  <a:moveTo>
                    <a:pt x="131" y="1"/>
                  </a:moveTo>
                  <a:cubicBezTo>
                    <a:pt x="84" y="191"/>
                    <a:pt x="36" y="382"/>
                    <a:pt x="0" y="572"/>
                  </a:cubicBezTo>
                  <a:lnTo>
                    <a:pt x="16645" y="18908"/>
                  </a:lnTo>
                  <a:cubicBezTo>
                    <a:pt x="16848" y="18896"/>
                    <a:pt x="17038" y="18872"/>
                    <a:pt x="17241" y="1883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85" name="Google Shape;85;p14"/>
            <p:cNvSpPr/>
            <p:nvPr/>
          </p:nvSpPr>
          <p:spPr>
            <a:xfrm>
              <a:off x="4888456" y="4760744"/>
              <a:ext cx="196155" cy="215315"/>
            </a:xfrm>
            <a:custGeom>
              <a:avLst/>
              <a:gdLst/>
              <a:ahLst/>
              <a:cxnLst/>
              <a:rect l="l" t="t" r="r" b="b"/>
              <a:pathLst>
                <a:path w="15705" h="17239" extrusionOk="0">
                  <a:moveTo>
                    <a:pt x="60" y="1"/>
                  </a:moveTo>
                  <a:cubicBezTo>
                    <a:pt x="36" y="215"/>
                    <a:pt x="12" y="429"/>
                    <a:pt x="0" y="644"/>
                  </a:cubicBezTo>
                  <a:lnTo>
                    <a:pt x="15062" y="17229"/>
                  </a:lnTo>
                  <a:cubicBezTo>
                    <a:pt x="15169" y="17235"/>
                    <a:pt x="15276" y="17238"/>
                    <a:pt x="15383" y="17238"/>
                  </a:cubicBezTo>
                  <a:cubicBezTo>
                    <a:pt x="15491" y="17238"/>
                    <a:pt x="15598" y="17235"/>
                    <a:pt x="15705" y="17229"/>
                  </a:cubicBezTo>
                  <a:lnTo>
                    <a:pt x="6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86" name="Google Shape;86;p14"/>
            <p:cNvSpPr/>
            <p:nvPr/>
          </p:nvSpPr>
          <p:spPr>
            <a:xfrm>
              <a:off x="4887569" y="4785736"/>
              <a:ext cx="171912" cy="189461"/>
            </a:xfrm>
            <a:custGeom>
              <a:avLst/>
              <a:gdLst/>
              <a:ahLst/>
              <a:cxnLst/>
              <a:rect l="l" t="t" r="r" b="b"/>
              <a:pathLst>
                <a:path w="13764" h="15169" extrusionOk="0">
                  <a:moveTo>
                    <a:pt x="0" y="0"/>
                  </a:moveTo>
                  <a:cubicBezTo>
                    <a:pt x="0" y="250"/>
                    <a:pt x="12" y="500"/>
                    <a:pt x="24" y="738"/>
                  </a:cubicBezTo>
                  <a:lnTo>
                    <a:pt x="13037" y="15073"/>
                  </a:lnTo>
                  <a:cubicBezTo>
                    <a:pt x="13276" y="15109"/>
                    <a:pt x="13526" y="15133"/>
                    <a:pt x="13764" y="15169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87" name="Google Shape;87;p14"/>
            <p:cNvSpPr/>
            <p:nvPr/>
          </p:nvSpPr>
          <p:spPr>
            <a:xfrm>
              <a:off x="4889942" y="4815175"/>
              <a:ext cx="140537" cy="154963"/>
            </a:xfrm>
            <a:custGeom>
              <a:avLst/>
              <a:gdLst/>
              <a:ahLst/>
              <a:cxnLst/>
              <a:rect l="l" t="t" r="r" b="b"/>
              <a:pathLst>
                <a:path w="11252" h="12407" extrusionOk="0">
                  <a:moveTo>
                    <a:pt x="1" y="1"/>
                  </a:moveTo>
                  <a:cubicBezTo>
                    <a:pt x="48" y="310"/>
                    <a:pt x="108" y="608"/>
                    <a:pt x="167" y="905"/>
                  </a:cubicBezTo>
                  <a:lnTo>
                    <a:pt x="10371" y="12145"/>
                  </a:lnTo>
                  <a:cubicBezTo>
                    <a:pt x="10669" y="12240"/>
                    <a:pt x="10954" y="12323"/>
                    <a:pt x="11252" y="1240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  <p:sp>
          <p:nvSpPr>
            <p:cNvPr id="88" name="Google Shape;88;p14"/>
            <p:cNvSpPr/>
            <p:nvPr/>
          </p:nvSpPr>
          <p:spPr>
            <a:xfrm>
              <a:off x="4899909" y="4852945"/>
              <a:ext cx="93987" cy="103517"/>
            </a:xfrm>
            <a:custGeom>
              <a:avLst/>
              <a:gdLst/>
              <a:ahLst/>
              <a:cxnLst/>
              <a:rect l="l" t="t" r="r" b="b"/>
              <a:pathLst>
                <a:path w="7525" h="8288" extrusionOk="0">
                  <a:moveTo>
                    <a:pt x="0" y="1"/>
                  </a:moveTo>
                  <a:lnTo>
                    <a:pt x="0" y="1"/>
                  </a:lnTo>
                  <a:cubicBezTo>
                    <a:pt x="179" y="477"/>
                    <a:pt x="381" y="929"/>
                    <a:pt x="607" y="1382"/>
                  </a:cubicBezTo>
                  <a:lnTo>
                    <a:pt x="6203" y="7549"/>
                  </a:lnTo>
                  <a:cubicBezTo>
                    <a:pt x="6632" y="7823"/>
                    <a:pt x="7073" y="8061"/>
                    <a:pt x="7525" y="828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>
                <a:alpha val="151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accent5"/>
                </a:solidFill>
              </a:endParaRPr>
            </a:p>
          </p:txBody>
        </p:sp>
      </p:grpSp>
      <p:sp>
        <p:nvSpPr>
          <p:cNvPr id="89" name="Google Shape;89;p14"/>
          <p:cNvSpPr txBox="1">
            <a:spLocks noGrp="1"/>
          </p:cNvSpPr>
          <p:nvPr>
            <p:ph type="title"/>
          </p:nvPr>
        </p:nvSpPr>
        <p:spPr>
          <a:xfrm>
            <a:off x="702300" y="605225"/>
            <a:ext cx="7758300" cy="4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0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5"/>
          <p:cNvSpPr txBox="1">
            <a:spLocks noGrp="1"/>
          </p:cNvSpPr>
          <p:nvPr>
            <p:ph type="subTitle" idx="1"/>
          </p:nvPr>
        </p:nvSpPr>
        <p:spPr>
          <a:xfrm rot="-201010">
            <a:off x="3425632" y="1597695"/>
            <a:ext cx="2849169" cy="5710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ubTitle" idx="2"/>
          </p:nvPr>
        </p:nvSpPr>
        <p:spPr>
          <a:xfrm>
            <a:off x="3426197" y="2723419"/>
            <a:ext cx="2848500" cy="5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p15"/>
          <p:cNvSpPr txBox="1">
            <a:spLocks noGrp="1"/>
          </p:cNvSpPr>
          <p:nvPr>
            <p:ph type="ctrTitle"/>
          </p:nvPr>
        </p:nvSpPr>
        <p:spPr>
          <a:xfrm rot="-185413">
            <a:off x="3413284" y="1409532"/>
            <a:ext cx="1446904" cy="332887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4" name="Google Shape;94;p15"/>
          <p:cNvSpPr txBox="1">
            <a:spLocks noGrp="1"/>
          </p:cNvSpPr>
          <p:nvPr>
            <p:ph type="ctrTitle" idx="3"/>
          </p:nvPr>
        </p:nvSpPr>
        <p:spPr>
          <a:xfrm>
            <a:off x="3425750" y="2507261"/>
            <a:ext cx="1446900" cy="3330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5" name="Google Shape;95;p15"/>
          <p:cNvSpPr txBox="1">
            <a:spLocks noGrp="1"/>
          </p:cNvSpPr>
          <p:nvPr>
            <p:ph type="subTitle" idx="4"/>
          </p:nvPr>
        </p:nvSpPr>
        <p:spPr>
          <a:xfrm rot="-273526">
            <a:off x="3366367" y="3777101"/>
            <a:ext cx="2849716" cy="57099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6" name="Google Shape;96;p15"/>
          <p:cNvSpPr txBox="1">
            <a:spLocks noGrp="1"/>
          </p:cNvSpPr>
          <p:nvPr>
            <p:ph type="ctrTitle" idx="5"/>
          </p:nvPr>
        </p:nvSpPr>
        <p:spPr>
          <a:xfrm rot="-251841">
            <a:off x="3341716" y="3618835"/>
            <a:ext cx="1446881" cy="332988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b="0">
                <a:latin typeface="Nunito SemiBold"/>
                <a:ea typeface="Nunito SemiBold"/>
                <a:cs typeface="Nunito SemiBold"/>
                <a:sym typeface="Nunito SemiBold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7" name="Google Shape;97;p15"/>
          <p:cNvSpPr txBox="1">
            <a:spLocks noGrp="1"/>
          </p:cNvSpPr>
          <p:nvPr>
            <p:ph type="title" idx="6"/>
          </p:nvPr>
        </p:nvSpPr>
        <p:spPr>
          <a:xfrm>
            <a:off x="702300" y="605225"/>
            <a:ext cx="7758300" cy="4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">
  <p:cSld name="TITLE_AND_TWO_COLUMNS_1_1_1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 txBox="1">
            <a:spLocks noGrp="1"/>
          </p:cNvSpPr>
          <p:nvPr>
            <p:ph type="ctrTitle"/>
          </p:nvPr>
        </p:nvSpPr>
        <p:spPr>
          <a:xfrm>
            <a:off x="2105887" y="1827575"/>
            <a:ext cx="1821900" cy="40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0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0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0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0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0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0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0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0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0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0" name="Google Shape;100;p16"/>
          <p:cNvSpPr txBox="1">
            <a:spLocks noGrp="1"/>
          </p:cNvSpPr>
          <p:nvPr>
            <p:ph type="subTitle" idx="1"/>
          </p:nvPr>
        </p:nvSpPr>
        <p:spPr>
          <a:xfrm>
            <a:off x="1904287" y="2141388"/>
            <a:ext cx="2225100" cy="5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6"/>
          <p:cNvSpPr txBox="1">
            <a:spLocks noGrp="1"/>
          </p:cNvSpPr>
          <p:nvPr>
            <p:ph type="ctrTitle" idx="2"/>
          </p:nvPr>
        </p:nvSpPr>
        <p:spPr>
          <a:xfrm>
            <a:off x="5140013" y="1827575"/>
            <a:ext cx="1821900" cy="40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0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0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0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0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0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0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0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0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0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2" name="Google Shape;102;p16"/>
          <p:cNvSpPr txBox="1">
            <a:spLocks noGrp="1"/>
          </p:cNvSpPr>
          <p:nvPr>
            <p:ph type="subTitle" idx="3"/>
          </p:nvPr>
        </p:nvSpPr>
        <p:spPr>
          <a:xfrm>
            <a:off x="4938413" y="2141388"/>
            <a:ext cx="2225100" cy="5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3" name="Google Shape;103;p16"/>
          <p:cNvSpPr txBox="1">
            <a:spLocks noGrp="1"/>
          </p:cNvSpPr>
          <p:nvPr>
            <p:ph type="ctrTitle" idx="4"/>
          </p:nvPr>
        </p:nvSpPr>
        <p:spPr>
          <a:xfrm>
            <a:off x="2105887" y="3378638"/>
            <a:ext cx="1821900" cy="40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0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0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0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0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0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0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0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0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0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4" name="Google Shape;104;p16"/>
          <p:cNvSpPr txBox="1">
            <a:spLocks noGrp="1"/>
          </p:cNvSpPr>
          <p:nvPr>
            <p:ph type="subTitle" idx="5"/>
          </p:nvPr>
        </p:nvSpPr>
        <p:spPr>
          <a:xfrm>
            <a:off x="1904287" y="3698478"/>
            <a:ext cx="2225100" cy="5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16"/>
          <p:cNvSpPr txBox="1">
            <a:spLocks noGrp="1"/>
          </p:cNvSpPr>
          <p:nvPr>
            <p:ph type="ctrTitle" idx="6"/>
          </p:nvPr>
        </p:nvSpPr>
        <p:spPr>
          <a:xfrm>
            <a:off x="5140013" y="3378638"/>
            <a:ext cx="1821900" cy="408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000" b="1"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0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0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0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0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0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0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0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2000"/>
              <a:buFont typeface="Montserrat Medium"/>
              <a:buNone/>
              <a:defRPr sz="2000" b="0">
                <a:solidFill>
                  <a:srgbClr val="41294A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  <p:sp>
        <p:nvSpPr>
          <p:cNvPr id="106" name="Google Shape;106;p16"/>
          <p:cNvSpPr txBox="1">
            <a:spLocks noGrp="1"/>
          </p:cNvSpPr>
          <p:nvPr>
            <p:ph type="subTitle" idx="7"/>
          </p:nvPr>
        </p:nvSpPr>
        <p:spPr>
          <a:xfrm>
            <a:off x="4938413" y="3698478"/>
            <a:ext cx="2225100" cy="58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4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7" name="Google Shape;107;p16"/>
          <p:cNvSpPr txBox="1">
            <a:spLocks noGrp="1"/>
          </p:cNvSpPr>
          <p:nvPr>
            <p:ph type="title" idx="8"/>
          </p:nvPr>
        </p:nvSpPr>
        <p:spPr>
          <a:xfrm>
            <a:off x="702300" y="605225"/>
            <a:ext cx="7758300" cy="4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08" name="Google Shape;108;p16"/>
          <p:cNvSpPr txBox="1">
            <a:spLocks noGrp="1"/>
          </p:cNvSpPr>
          <p:nvPr>
            <p:ph type="title" idx="9" hasCustomPrompt="1"/>
          </p:nvPr>
        </p:nvSpPr>
        <p:spPr>
          <a:xfrm>
            <a:off x="2581087" y="1427675"/>
            <a:ext cx="871500" cy="39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9" name="Google Shape;109;p16"/>
          <p:cNvSpPr txBox="1">
            <a:spLocks noGrp="1"/>
          </p:cNvSpPr>
          <p:nvPr>
            <p:ph type="title" idx="13" hasCustomPrompt="1"/>
          </p:nvPr>
        </p:nvSpPr>
        <p:spPr>
          <a:xfrm>
            <a:off x="2581087" y="2976575"/>
            <a:ext cx="871500" cy="39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0" name="Google Shape;110;p16"/>
          <p:cNvSpPr txBox="1">
            <a:spLocks noGrp="1"/>
          </p:cNvSpPr>
          <p:nvPr>
            <p:ph type="title" idx="14" hasCustomPrompt="1"/>
          </p:nvPr>
        </p:nvSpPr>
        <p:spPr>
          <a:xfrm>
            <a:off x="5615213" y="1427675"/>
            <a:ext cx="871500" cy="39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11" name="Google Shape;111;p16"/>
          <p:cNvSpPr txBox="1">
            <a:spLocks noGrp="1"/>
          </p:cNvSpPr>
          <p:nvPr>
            <p:ph type="title" idx="15" hasCustomPrompt="1"/>
          </p:nvPr>
        </p:nvSpPr>
        <p:spPr>
          <a:xfrm>
            <a:off x="5615213" y="2976575"/>
            <a:ext cx="871500" cy="399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600"/>
            </a:lvl1pPr>
            <a:lvl2pPr lvl="1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None/>
              <a:defRPr sz="48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6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subTitle" idx="1"/>
          </p:nvPr>
        </p:nvSpPr>
        <p:spPr>
          <a:xfrm>
            <a:off x="1920600" y="2019600"/>
            <a:ext cx="5302800" cy="81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17"/>
          <p:cNvSpPr txBox="1">
            <a:spLocks noGrp="1"/>
          </p:cNvSpPr>
          <p:nvPr>
            <p:ph type="subTitle" idx="2"/>
          </p:nvPr>
        </p:nvSpPr>
        <p:spPr>
          <a:xfrm rot="-233943">
            <a:off x="2851194" y="3101604"/>
            <a:ext cx="3242706" cy="29227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0"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0"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0"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0"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0"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0"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0"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0"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0"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_ONLY_1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715900" y="605648"/>
            <a:ext cx="8022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3_1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9"/>
          <p:cNvSpPr txBox="1">
            <a:spLocks noGrp="1"/>
          </p:cNvSpPr>
          <p:nvPr>
            <p:ph type="body" idx="1"/>
          </p:nvPr>
        </p:nvSpPr>
        <p:spPr>
          <a:xfrm rot="-367551">
            <a:off x="4787793" y="2514972"/>
            <a:ext cx="2594817" cy="113658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Montserrat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  <p:sp>
        <p:nvSpPr>
          <p:cNvPr id="119" name="Google Shape;119;p19"/>
          <p:cNvSpPr txBox="1">
            <a:spLocks noGrp="1"/>
          </p:cNvSpPr>
          <p:nvPr>
            <p:ph type="title"/>
          </p:nvPr>
        </p:nvSpPr>
        <p:spPr>
          <a:xfrm rot="-367475">
            <a:off x="4743655" y="2029517"/>
            <a:ext cx="2553173" cy="50811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ONE_COLUMN_TEXT_1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>
            <a:spLocks noGrp="1"/>
          </p:cNvSpPr>
          <p:nvPr>
            <p:ph type="title"/>
          </p:nvPr>
        </p:nvSpPr>
        <p:spPr>
          <a:xfrm>
            <a:off x="702300" y="605225"/>
            <a:ext cx="4278300" cy="4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2" name="Google Shape;122;p20"/>
          <p:cNvSpPr txBox="1">
            <a:spLocks noGrp="1"/>
          </p:cNvSpPr>
          <p:nvPr>
            <p:ph type="body" idx="1"/>
          </p:nvPr>
        </p:nvSpPr>
        <p:spPr>
          <a:xfrm>
            <a:off x="4950600" y="1458100"/>
            <a:ext cx="2969100" cy="289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1294A"/>
              </a:buClr>
              <a:buSzPts val="1400"/>
              <a:buFont typeface="Montserrat"/>
              <a:buChar char="●"/>
              <a:defRPr/>
            </a:lvl1pPr>
            <a:lvl2pPr marL="914400" lvl="1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2pPr>
            <a:lvl3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3pPr>
            <a:lvl4pPr marL="1828800" lvl="3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4pPr>
            <a:lvl5pPr marL="2286000" lvl="4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5pPr>
            <a:lvl6pPr marL="2743200" lvl="5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6pPr>
            <a:lvl7pPr marL="3200400" lvl="6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●"/>
              <a:defRPr/>
            </a:lvl7pPr>
            <a:lvl8pPr marL="3657600" lvl="7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○"/>
              <a:defRPr/>
            </a:lvl8pPr>
            <a:lvl9pPr marL="4114800" lvl="8" indent="-31750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title"/>
          </p:nvPr>
        </p:nvSpPr>
        <p:spPr>
          <a:xfrm rot="-690514">
            <a:off x="2853364" y="2187022"/>
            <a:ext cx="3614775" cy="8740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title" idx="2" hasCustomPrompt="1"/>
          </p:nvPr>
        </p:nvSpPr>
        <p:spPr>
          <a:xfrm rot="-690391">
            <a:off x="3689704" y="1590851"/>
            <a:ext cx="1577607" cy="8740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300"/>
              <a:buNone/>
              <a:defRPr sz="6300"/>
            </a:lvl9pPr>
          </a:lstStyle>
          <a:p>
            <a:r>
              <a:t>xx%</a:t>
            </a:r>
          </a:p>
        </p:txBody>
      </p:sp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 rot="-690278">
            <a:off x="3191153" y="2737446"/>
            <a:ext cx="3289593" cy="71396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000"/>
              <a:buNone/>
              <a:defRPr sz="2000" b="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ONE_COLUMN_TEXT_1_1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1"/>
          <p:cNvSpPr txBox="1">
            <a:spLocks noGrp="1"/>
          </p:cNvSpPr>
          <p:nvPr>
            <p:ph type="title"/>
          </p:nvPr>
        </p:nvSpPr>
        <p:spPr>
          <a:xfrm flipH="1">
            <a:off x="593687" y="576800"/>
            <a:ext cx="7758300" cy="4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5" name="Google Shape;125;p21"/>
          <p:cNvSpPr txBox="1">
            <a:spLocks noGrp="1"/>
          </p:cNvSpPr>
          <p:nvPr>
            <p:ph type="body" idx="1"/>
          </p:nvPr>
        </p:nvSpPr>
        <p:spPr>
          <a:xfrm flipH="1">
            <a:off x="3373799" y="1891300"/>
            <a:ext cx="4716300" cy="235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BLANK_1_1_1_1_1_2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2"/>
          <p:cNvSpPr txBox="1">
            <a:spLocks noGrp="1"/>
          </p:cNvSpPr>
          <p:nvPr>
            <p:ph type="title" hasCustomPrompt="1"/>
          </p:nvPr>
        </p:nvSpPr>
        <p:spPr>
          <a:xfrm>
            <a:off x="3182517" y="1450525"/>
            <a:ext cx="27555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128" name="Google Shape;128;p22"/>
          <p:cNvSpPr txBox="1">
            <a:spLocks noGrp="1"/>
          </p:cNvSpPr>
          <p:nvPr>
            <p:ph type="title" idx="2" hasCustomPrompt="1"/>
          </p:nvPr>
        </p:nvSpPr>
        <p:spPr>
          <a:xfrm>
            <a:off x="5433067" y="2881650"/>
            <a:ext cx="2397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129" name="Google Shape;129;p22"/>
          <p:cNvSpPr txBox="1">
            <a:spLocks noGrp="1"/>
          </p:cNvSpPr>
          <p:nvPr>
            <p:ph type="title" idx="3" hasCustomPrompt="1"/>
          </p:nvPr>
        </p:nvSpPr>
        <p:spPr>
          <a:xfrm>
            <a:off x="1649267" y="2881650"/>
            <a:ext cx="2397900" cy="48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Staatliches"/>
              <a:buNone/>
              <a:defRPr sz="4800">
                <a:latin typeface="Staatliches"/>
                <a:ea typeface="Staatliches"/>
                <a:cs typeface="Staatliches"/>
                <a:sym typeface="Staatliches"/>
              </a:defRPr>
            </a:lvl9pPr>
          </a:lstStyle>
          <a:p>
            <a:r>
              <a:t>xx%</a:t>
            </a:r>
          </a:p>
        </p:txBody>
      </p:sp>
      <p:sp>
        <p:nvSpPr>
          <p:cNvPr id="130" name="Google Shape;130;p22"/>
          <p:cNvSpPr txBox="1">
            <a:spLocks noGrp="1"/>
          </p:cNvSpPr>
          <p:nvPr>
            <p:ph type="subTitle" idx="1"/>
          </p:nvPr>
        </p:nvSpPr>
        <p:spPr>
          <a:xfrm>
            <a:off x="2942217" y="1918750"/>
            <a:ext cx="3236100" cy="5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8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1" name="Google Shape;131;p22"/>
          <p:cNvSpPr txBox="1">
            <a:spLocks noGrp="1"/>
          </p:cNvSpPr>
          <p:nvPr>
            <p:ph type="subTitle" idx="4"/>
          </p:nvPr>
        </p:nvSpPr>
        <p:spPr>
          <a:xfrm>
            <a:off x="5013967" y="3275950"/>
            <a:ext cx="3236100" cy="5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8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32" name="Google Shape;132;p22"/>
          <p:cNvSpPr txBox="1">
            <a:spLocks noGrp="1"/>
          </p:cNvSpPr>
          <p:nvPr>
            <p:ph type="subTitle" idx="5"/>
          </p:nvPr>
        </p:nvSpPr>
        <p:spPr>
          <a:xfrm>
            <a:off x="1230167" y="3275950"/>
            <a:ext cx="3236100" cy="55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800" b="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1_1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3"/>
          <p:cNvSpPr txBox="1">
            <a:spLocks noGrp="1"/>
          </p:cNvSpPr>
          <p:nvPr>
            <p:ph type="ctrTitle"/>
          </p:nvPr>
        </p:nvSpPr>
        <p:spPr>
          <a:xfrm rot="-665216">
            <a:off x="686997" y="2056885"/>
            <a:ext cx="3945435" cy="95654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4770000" y="1923275"/>
            <a:ext cx="3425100" cy="97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3"/>
          <p:cNvSpPr txBox="1"/>
          <p:nvPr/>
        </p:nvSpPr>
        <p:spPr>
          <a:xfrm>
            <a:off x="4939200" y="3038325"/>
            <a:ext cx="3086700" cy="4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" sz="1100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Slidesgo</a:t>
            </a:r>
            <a:r>
              <a:rPr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" sz="1100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Flaticon</a:t>
            </a:r>
            <a:r>
              <a:rPr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infographics &amp; images by </a:t>
            </a:r>
            <a:r>
              <a:rPr lang="en" sz="1100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</a:ext>
                  </a:extLst>
                </a:hlinkClick>
              </a:rPr>
              <a:t>Freepik</a:t>
            </a:r>
            <a:r>
              <a:rPr lang="en" sz="11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100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37" name="Google Shape;137;p23"/>
          <p:cNvSpPr txBox="1">
            <a:spLocks noGrp="1"/>
          </p:cNvSpPr>
          <p:nvPr>
            <p:ph type="subTitle" idx="2"/>
          </p:nvPr>
        </p:nvSpPr>
        <p:spPr>
          <a:xfrm>
            <a:off x="5010150" y="3602050"/>
            <a:ext cx="2944800" cy="41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11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1_1_1_1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"/>
          <p:cNvSpPr txBox="1">
            <a:spLocks noGrp="1"/>
          </p:cNvSpPr>
          <p:nvPr>
            <p:ph type="title"/>
          </p:nvPr>
        </p:nvSpPr>
        <p:spPr>
          <a:xfrm>
            <a:off x="715900" y="605650"/>
            <a:ext cx="6117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 rot="154">
            <a:off x="1068578" y="1385895"/>
            <a:ext cx="6694200" cy="31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Font typeface="Roboto"/>
              <a:buAutoNum type="arabicPeriod"/>
              <a:defRPr sz="10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"/>
          <p:cNvSpPr txBox="1">
            <a:spLocks noGrp="1"/>
          </p:cNvSpPr>
          <p:nvPr>
            <p:ph type="subTitle" idx="1"/>
          </p:nvPr>
        </p:nvSpPr>
        <p:spPr>
          <a:xfrm>
            <a:off x="1277485" y="2729550"/>
            <a:ext cx="3054000" cy="4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20" name="Google Shape;20;p5"/>
          <p:cNvSpPr txBox="1">
            <a:spLocks noGrp="1"/>
          </p:cNvSpPr>
          <p:nvPr>
            <p:ph type="subTitle" idx="2"/>
          </p:nvPr>
        </p:nvSpPr>
        <p:spPr>
          <a:xfrm>
            <a:off x="1638725" y="3104125"/>
            <a:ext cx="2313600" cy="7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 b="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5"/>
          <p:cNvSpPr txBox="1">
            <a:spLocks noGrp="1"/>
          </p:cNvSpPr>
          <p:nvPr>
            <p:ph type="subTitle" idx="3"/>
          </p:nvPr>
        </p:nvSpPr>
        <p:spPr>
          <a:xfrm>
            <a:off x="4794598" y="2729550"/>
            <a:ext cx="3054000" cy="40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subTitle" idx="4"/>
          </p:nvPr>
        </p:nvSpPr>
        <p:spPr>
          <a:xfrm>
            <a:off x="5152712" y="3104125"/>
            <a:ext cx="2313600" cy="72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 b="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title"/>
          </p:nvPr>
        </p:nvSpPr>
        <p:spPr>
          <a:xfrm>
            <a:off x="715900" y="605648"/>
            <a:ext cx="8022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 txBox="1">
            <a:spLocks noGrp="1"/>
          </p:cNvSpPr>
          <p:nvPr>
            <p:ph type="title"/>
          </p:nvPr>
        </p:nvSpPr>
        <p:spPr>
          <a:xfrm>
            <a:off x="715900" y="605648"/>
            <a:ext cx="8022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title"/>
          </p:nvPr>
        </p:nvSpPr>
        <p:spPr>
          <a:xfrm>
            <a:off x="702300" y="605225"/>
            <a:ext cx="7758300" cy="4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body" idx="1"/>
          </p:nvPr>
        </p:nvSpPr>
        <p:spPr>
          <a:xfrm rot="-325168">
            <a:off x="1397344" y="1999025"/>
            <a:ext cx="2772995" cy="121412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136150" y="1720025"/>
            <a:ext cx="4871700" cy="194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SzPts val="7200"/>
              <a:buNone/>
              <a:defRPr sz="12700" b="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 flipH="1">
            <a:off x="593687" y="576800"/>
            <a:ext cx="7758300" cy="4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1"/>
          </p:nvPr>
        </p:nvSpPr>
        <p:spPr>
          <a:xfrm flipH="1">
            <a:off x="3373799" y="1891300"/>
            <a:ext cx="4716300" cy="235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6108433" y="682700"/>
            <a:ext cx="2332200" cy="150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>
          <a:blip r:embed="rId25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3125" y="600575"/>
            <a:ext cx="68580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Just Another Hand"/>
              <a:buNone/>
              <a:defRPr sz="3600">
                <a:solidFill>
                  <a:schemeClr val="dk1"/>
                </a:solidFill>
                <a:latin typeface="Just Another Hand"/>
                <a:ea typeface="Just Another Hand"/>
                <a:cs typeface="Just Another Hand"/>
                <a:sym typeface="Just Another Han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05250" y="2747175"/>
            <a:ext cx="7332000" cy="17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jpg"/><Relationship Id="rId5" Type="http://schemas.openxmlformats.org/officeDocument/2006/relationships/hyperlink" Target="http://www.youtube.com/watch?v=cwHZZ6MTYE8" TargetMode="Externa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25"/>
          <p:cNvGrpSpPr/>
          <p:nvPr/>
        </p:nvGrpSpPr>
        <p:grpSpPr>
          <a:xfrm>
            <a:off x="928834" y="448786"/>
            <a:ext cx="7286339" cy="3598636"/>
            <a:chOff x="928834" y="448786"/>
            <a:chExt cx="7286339" cy="3598636"/>
          </a:xfrm>
        </p:grpSpPr>
        <p:sp>
          <p:nvSpPr>
            <p:cNvPr id="144" name="Google Shape;144;p25"/>
            <p:cNvSpPr/>
            <p:nvPr/>
          </p:nvSpPr>
          <p:spPr>
            <a:xfrm rot="296113">
              <a:off x="1072560" y="1406042"/>
              <a:ext cx="6875677" cy="2331400"/>
            </a:xfrm>
            <a:custGeom>
              <a:avLst/>
              <a:gdLst/>
              <a:ahLst/>
              <a:cxnLst/>
              <a:rect l="l" t="t" r="r" b="b"/>
              <a:pathLst>
                <a:path w="61712" h="36194" extrusionOk="0">
                  <a:moveTo>
                    <a:pt x="56975" y="1"/>
                  </a:moveTo>
                  <a:lnTo>
                    <a:pt x="1" y="5705"/>
                  </a:lnTo>
                  <a:lnTo>
                    <a:pt x="4737" y="36194"/>
                  </a:lnTo>
                  <a:lnTo>
                    <a:pt x="61711" y="30489"/>
                  </a:lnTo>
                  <a:lnTo>
                    <a:pt x="56975" y="1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5" name="Google Shape;145;p25"/>
            <p:cNvGrpSpPr/>
            <p:nvPr/>
          </p:nvGrpSpPr>
          <p:grpSpPr>
            <a:xfrm>
              <a:off x="928834" y="448786"/>
              <a:ext cx="7286339" cy="3598636"/>
              <a:chOff x="928834" y="448786"/>
              <a:chExt cx="7286339" cy="3598636"/>
            </a:xfrm>
          </p:grpSpPr>
          <p:sp>
            <p:nvSpPr>
              <p:cNvPr id="146" name="Google Shape;146;p25"/>
              <p:cNvSpPr/>
              <p:nvPr/>
            </p:nvSpPr>
            <p:spPr>
              <a:xfrm rot="296148">
                <a:off x="1054279" y="745055"/>
                <a:ext cx="7035450" cy="3006098"/>
              </a:xfrm>
              <a:custGeom>
                <a:avLst/>
                <a:gdLst/>
                <a:ahLst/>
                <a:cxnLst/>
                <a:rect l="l" t="t" r="r" b="b"/>
                <a:pathLst>
                  <a:path w="63146" h="46668" extrusionOk="0">
                    <a:moveTo>
                      <a:pt x="57909" y="1"/>
                    </a:moveTo>
                    <a:cubicBezTo>
                      <a:pt x="50070" y="8540"/>
                      <a:pt x="1" y="12543"/>
                      <a:pt x="1" y="12543"/>
                    </a:cubicBezTo>
                    <a:lnTo>
                      <a:pt x="5204" y="46668"/>
                    </a:lnTo>
                    <a:cubicBezTo>
                      <a:pt x="5204" y="46668"/>
                      <a:pt x="54840" y="43132"/>
                      <a:pt x="63146" y="34125"/>
                    </a:cubicBezTo>
                    <a:lnTo>
                      <a:pt x="57909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25"/>
              <p:cNvSpPr/>
              <p:nvPr/>
            </p:nvSpPr>
            <p:spPr>
              <a:xfrm>
                <a:off x="1129775" y="1252275"/>
                <a:ext cx="1251975" cy="2266900"/>
              </a:xfrm>
              <a:custGeom>
                <a:avLst/>
                <a:gdLst/>
                <a:ahLst/>
                <a:cxnLst/>
                <a:rect l="l" t="t" r="r" b="b"/>
                <a:pathLst>
                  <a:path w="50079" h="90676" extrusionOk="0">
                    <a:moveTo>
                      <a:pt x="14825" y="89411"/>
                    </a:moveTo>
                    <a:lnTo>
                      <a:pt x="50079" y="90676"/>
                    </a:lnTo>
                    <a:lnTo>
                      <a:pt x="35458" y="11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DD634"/>
              </a:solidFill>
              <a:ln>
                <a:noFill/>
              </a:ln>
            </p:spPr>
          </p:sp>
        </p:grpSp>
      </p:grpSp>
      <p:grpSp>
        <p:nvGrpSpPr>
          <p:cNvPr id="148" name="Google Shape;148;p25"/>
          <p:cNvGrpSpPr/>
          <p:nvPr/>
        </p:nvGrpSpPr>
        <p:grpSpPr>
          <a:xfrm>
            <a:off x="2277551" y="3770067"/>
            <a:ext cx="4588897" cy="585711"/>
            <a:chOff x="611550" y="2773950"/>
            <a:chExt cx="2698875" cy="344475"/>
          </a:xfrm>
        </p:grpSpPr>
        <p:sp>
          <p:nvSpPr>
            <p:cNvPr id="149" name="Google Shape;149;p25"/>
            <p:cNvSpPr/>
            <p:nvPr/>
          </p:nvSpPr>
          <p:spPr>
            <a:xfrm>
              <a:off x="611550" y="2773950"/>
              <a:ext cx="2698875" cy="235275"/>
            </a:xfrm>
            <a:custGeom>
              <a:avLst/>
              <a:gdLst/>
              <a:ahLst/>
              <a:cxnLst/>
              <a:rect l="l" t="t" r="r" b="b"/>
              <a:pathLst>
                <a:path w="107955" h="9411" extrusionOk="0">
                  <a:moveTo>
                    <a:pt x="89672" y="0"/>
                  </a:moveTo>
                  <a:cubicBezTo>
                    <a:pt x="89569" y="0"/>
                    <a:pt x="89434" y="18"/>
                    <a:pt x="89285" y="52"/>
                  </a:cubicBezTo>
                  <a:cubicBezTo>
                    <a:pt x="88271" y="312"/>
                    <a:pt x="80855" y="505"/>
                    <a:pt x="76821" y="505"/>
                  </a:cubicBezTo>
                  <a:cubicBezTo>
                    <a:pt x="75707" y="505"/>
                    <a:pt x="74851" y="490"/>
                    <a:pt x="74459" y="458"/>
                  </a:cubicBezTo>
                  <a:cubicBezTo>
                    <a:pt x="73772" y="378"/>
                    <a:pt x="73085" y="340"/>
                    <a:pt x="72401" y="340"/>
                  </a:cubicBezTo>
                  <a:cubicBezTo>
                    <a:pt x="71502" y="340"/>
                    <a:pt x="70609" y="406"/>
                    <a:pt x="69727" y="532"/>
                  </a:cubicBezTo>
                  <a:cubicBezTo>
                    <a:pt x="66991" y="828"/>
                    <a:pt x="59153" y="680"/>
                    <a:pt x="55567" y="1013"/>
                  </a:cubicBezTo>
                  <a:cubicBezTo>
                    <a:pt x="55255" y="1040"/>
                    <a:pt x="55039" y="1051"/>
                    <a:pt x="54885" y="1051"/>
                  </a:cubicBezTo>
                  <a:cubicBezTo>
                    <a:pt x="54245" y="1051"/>
                    <a:pt x="54682" y="862"/>
                    <a:pt x="53780" y="862"/>
                  </a:cubicBezTo>
                  <a:cubicBezTo>
                    <a:pt x="53717" y="862"/>
                    <a:pt x="53648" y="863"/>
                    <a:pt x="53571" y="865"/>
                  </a:cubicBezTo>
                  <a:cubicBezTo>
                    <a:pt x="48654" y="1050"/>
                    <a:pt x="22035" y="2196"/>
                    <a:pt x="22035" y="2196"/>
                  </a:cubicBezTo>
                  <a:cubicBezTo>
                    <a:pt x="13530" y="2754"/>
                    <a:pt x="5419" y="3311"/>
                    <a:pt x="3838" y="3311"/>
                  </a:cubicBezTo>
                  <a:cubicBezTo>
                    <a:pt x="3742" y="3311"/>
                    <a:pt x="3670" y="3309"/>
                    <a:pt x="3623" y="3305"/>
                  </a:cubicBezTo>
                  <a:cubicBezTo>
                    <a:pt x="3376" y="3273"/>
                    <a:pt x="3169" y="3256"/>
                    <a:pt x="2992" y="3256"/>
                  </a:cubicBezTo>
                  <a:cubicBezTo>
                    <a:pt x="2564" y="3256"/>
                    <a:pt x="2317" y="3354"/>
                    <a:pt x="2108" y="3564"/>
                  </a:cubicBezTo>
                  <a:cubicBezTo>
                    <a:pt x="1257" y="4303"/>
                    <a:pt x="0" y="9183"/>
                    <a:pt x="962" y="9405"/>
                  </a:cubicBezTo>
                  <a:cubicBezTo>
                    <a:pt x="998" y="9409"/>
                    <a:pt x="1052" y="9411"/>
                    <a:pt x="1123" y="9411"/>
                  </a:cubicBezTo>
                  <a:cubicBezTo>
                    <a:pt x="2770" y="9411"/>
                    <a:pt x="13529" y="8420"/>
                    <a:pt x="18413" y="8420"/>
                  </a:cubicBezTo>
                  <a:cubicBezTo>
                    <a:pt x="19390" y="8420"/>
                    <a:pt x="20132" y="8460"/>
                    <a:pt x="20519" y="8555"/>
                  </a:cubicBezTo>
                  <a:cubicBezTo>
                    <a:pt x="22068" y="8428"/>
                    <a:pt x="32753" y="7383"/>
                    <a:pt x="38129" y="7383"/>
                  </a:cubicBezTo>
                  <a:cubicBezTo>
                    <a:pt x="39041" y="7383"/>
                    <a:pt x="39799" y="7413"/>
                    <a:pt x="40335" y="7483"/>
                  </a:cubicBezTo>
                  <a:cubicBezTo>
                    <a:pt x="42332" y="6743"/>
                    <a:pt x="60374" y="6854"/>
                    <a:pt x="60965" y="6669"/>
                  </a:cubicBezTo>
                  <a:cubicBezTo>
                    <a:pt x="61385" y="6549"/>
                    <a:pt x="62608" y="6483"/>
                    <a:pt x="63722" y="6483"/>
                  </a:cubicBezTo>
                  <a:cubicBezTo>
                    <a:pt x="64667" y="6483"/>
                    <a:pt x="65534" y="6531"/>
                    <a:pt x="65771" y="6632"/>
                  </a:cubicBezTo>
                  <a:cubicBezTo>
                    <a:pt x="66088" y="6781"/>
                    <a:pt x="66460" y="6831"/>
                    <a:pt x="66845" y="6831"/>
                  </a:cubicBezTo>
                  <a:cubicBezTo>
                    <a:pt x="67665" y="6831"/>
                    <a:pt x="68544" y="6602"/>
                    <a:pt x="69073" y="6602"/>
                  </a:cubicBezTo>
                  <a:cubicBezTo>
                    <a:pt x="69224" y="6602"/>
                    <a:pt x="69347" y="6621"/>
                    <a:pt x="69431" y="6669"/>
                  </a:cubicBezTo>
                  <a:cubicBezTo>
                    <a:pt x="73541" y="6293"/>
                    <a:pt x="72281" y="6211"/>
                    <a:pt x="81261" y="6211"/>
                  </a:cubicBezTo>
                  <a:cubicBezTo>
                    <a:pt x="83752" y="6211"/>
                    <a:pt x="87030" y="6218"/>
                    <a:pt x="91429" y="6226"/>
                  </a:cubicBezTo>
                  <a:cubicBezTo>
                    <a:pt x="95791" y="6226"/>
                    <a:pt x="95915" y="6078"/>
                    <a:pt x="97440" y="6078"/>
                  </a:cubicBezTo>
                  <a:cubicBezTo>
                    <a:pt x="98203" y="6078"/>
                    <a:pt x="99316" y="6115"/>
                    <a:pt x="101485" y="6226"/>
                  </a:cubicBezTo>
                  <a:cubicBezTo>
                    <a:pt x="102231" y="6266"/>
                    <a:pt x="102920" y="6296"/>
                    <a:pt x="103519" y="6296"/>
                  </a:cubicBezTo>
                  <a:cubicBezTo>
                    <a:pt x="104584" y="6296"/>
                    <a:pt x="105369" y="6200"/>
                    <a:pt x="105700" y="5893"/>
                  </a:cubicBezTo>
                  <a:cubicBezTo>
                    <a:pt x="106698" y="5006"/>
                    <a:pt x="107955" y="1272"/>
                    <a:pt x="107548" y="347"/>
                  </a:cubicBezTo>
                  <a:cubicBezTo>
                    <a:pt x="107510" y="247"/>
                    <a:pt x="106495" y="210"/>
                    <a:pt x="105155" y="210"/>
                  </a:cubicBezTo>
                  <a:cubicBezTo>
                    <a:pt x="102552" y="210"/>
                    <a:pt x="98722" y="348"/>
                    <a:pt x="98453" y="421"/>
                  </a:cubicBezTo>
                  <a:cubicBezTo>
                    <a:pt x="98388" y="443"/>
                    <a:pt x="98320" y="452"/>
                    <a:pt x="98255" y="452"/>
                  </a:cubicBezTo>
                  <a:cubicBezTo>
                    <a:pt x="98099" y="452"/>
                    <a:pt x="97962" y="400"/>
                    <a:pt x="97936" y="347"/>
                  </a:cubicBezTo>
                  <a:cubicBezTo>
                    <a:pt x="97899" y="273"/>
                    <a:pt x="89950" y="89"/>
                    <a:pt x="89876" y="89"/>
                  </a:cubicBezTo>
                  <a:cubicBezTo>
                    <a:pt x="89876" y="28"/>
                    <a:pt x="89798" y="0"/>
                    <a:pt x="89672" y="0"/>
                  </a:cubicBezTo>
                  <a:close/>
                </a:path>
              </a:pathLst>
            </a:custGeom>
            <a:solidFill>
              <a:srgbClr val="89E1D0">
                <a:alpha val="6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25"/>
            <p:cNvSpPr/>
            <p:nvPr/>
          </p:nvSpPr>
          <p:spPr>
            <a:xfrm>
              <a:off x="851850" y="2919750"/>
              <a:ext cx="2011250" cy="198675"/>
            </a:xfrm>
            <a:custGeom>
              <a:avLst/>
              <a:gdLst/>
              <a:ahLst/>
              <a:cxnLst/>
              <a:rect l="l" t="t" r="r" b="b"/>
              <a:pathLst>
                <a:path w="80450" h="7947" extrusionOk="0">
                  <a:moveTo>
                    <a:pt x="53638" y="1"/>
                  </a:moveTo>
                  <a:cubicBezTo>
                    <a:pt x="53074" y="1"/>
                    <a:pt x="52509" y="47"/>
                    <a:pt x="51945" y="135"/>
                  </a:cubicBezTo>
                  <a:cubicBezTo>
                    <a:pt x="51383" y="196"/>
                    <a:pt x="50527" y="215"/>
                    <a:pt x="49526" y="215"/>
                  </a:cubicBezTo>
                  <a:cubicBezTo>
                    <a:pt x="47906" y="215"/>
                    <a:pt x="45905" y="166"/>
                    <a:pt x="44152" y="166"/>
                  </a:cubicBezTo>
                  <a:cubicBezTo>
                    <a:pt x="43069" y="166"/>
                    <a:pt x="42080" y="185"/>
                    <a:pt x="41334" y="246"/>
                  </a:cubicBezTo>
                  <a:cubicBezTo>
                    <a:pt x="41134" y="264"/>
                    <a:pt x="40987" y="271"/>
                    <a:pt x="40877" y="271"/>
                  </a:cubicBezTo>
                  <a:cubicBezTo>
                    <a:pt x="40340" y="271"/>
                    <a:pt x="40697" y="95"/>
                    <a:pt x="40027" y="95"/>
                  </a:cubicBezTo>
                  <a:cubicBezTo>
                    <a:pt x="39976" y="95"/>
                    <a:pt x="39919" y="96"/>
                    <a:pt x="39855" y="98"/>
                  </a:cubicBezTo>
                  <a:cubicBezTo>
                    <a:pt x="28062" y="320"/>
                    <a:pt x="16305" y="911"/>
                    <a:pt x="16305" y="911"/>
                  </a:cubicBezTo>
                  <a:cubicBezTo>
                    <a:pt x="9083" y="1441"/>
                    <a:pt x="4266" y="1853"/>
                    <a:pt x="2863" y="1853"/>
                  </a:cubicBezTo>
                  <a:cubicBezTo>
                    <a:pt x="2701" y="1853"/>
                    <a:pt x="2584" y="1847"/>
                    <a:pt x="2515" y="1836"/>
                  </a:cubicBezTo>
                  <a:cubicBezTo>
                    <a:pt x="2353" y="1818"/>
                    <a:pt x="2218" y="1808"/>
                    <a:pt x="2102" y="1808"/>
                  </a:cubicBezTo>
                  <a:cubicBezTo>
                    <a:pt x="1742" y="1808"/>
                    <a:pt x="1574" y="1898"/>
                    <a:pt x="1406" y="2094"/>
                  </a:cubicBezTo>
                  <a:cubicBezTo>
                    <a:pt x="777" y="2871"/>
                    <a:pt x="1" y="7714"/>
                    <a:pt x="740" y="7936"/>
                  </a:cubicBezTo>
                  <a:cubicBezTo>
                    <a:pt x="778" y="7943"/>
                    <a:pt x="841" y="7946"/>
                    <a:pt x="927" y="7946"/>
                  </a:cubicBezTo>
                  <a:cubicBezTo>
                    <a:pt x="2321" y="7946"/>
                    <a:pt x="9787" y="7077"/>
                    <a:pt x="13463" y="7077"/>
                  </a:cubicBezTo>
                  <a:cubicBezTo>
                    <a:pt x="14301" y="7077"/>
                    <a:pt x="14943" y="7122"/>
                    <a:pt x="15270" y="7233"/>
                  </a:cubicBezTo>
                  <a:cubicBezTo>
                    <a:pt x="17412" y="7025"/>
                    <a:pt x="23887" y="6314"/>
                    <a:pt x="27722" y="6314"/>
                  </a:cubicBezTo>
                  <a:cubicBezTo>
                    <a:pt x="28652" y="6314"/>
                    <a:pt x="29427" y="6356"/>
                    <a:pt x="29947" y="6457"/>
                  </a:cubicBezTo>
                  <a:cubicBezTo>
                    <a:pt x="30639" y="6128"/>
                    <a:pt x="33938" y="6059"/>
                    <a:pt x="37302" y="6059"/>
                  </a:cubicBezTo>
                  <a:cubicBezTo>
                    <a:pt x="39775" y="6059"/>
                    <a:pt x="42283" y="6096"/>
                    <a:pt x="43816" y="6096"/>
                  </a:cubicBezTo>
                  <a:cubicBezTo>
                    <a:pt x="44653" y="6096"/>
                    <a:pt x="45200" y="6085"/>
                    <a:pt x="45290" y="6050"/>
                  </a:cubicBezTo>
                  <a:cubicBezTo>
                    <a:pt x="45546" y="5970"/>
                    <a:pt x="46181" y="5932"/>
                    <a:pt x="46850" y="5932"/>
                  </a:cubicBezTo>
                  <a:cubicBezTo>
                    <a:pt x="47729" y="5932"/>
                    <a:pt x="48666" y="5998"/>
                    <a:pt x="48876" y="6124"/>
                  </a:cubicBezTo>
                  <a:cubicBezTo>
                    <a:pt x="49127" y="6299"/>
                    <a:pt x="49432" y="6354"/>
                    <a:pt x="49748" y="6354"/>
                  </a:cubicBezTo>
                  <a:cubicBezTo>
                    <a:pt x="50299" y="6354"/>
                    <a:pt x="50880" y="6186"/>
                    <a:pt x="51255" y="6186"/>
                  </a:cubicBezTo>
                  <a:cubicBezTo>
                    <a:pt x="51394" y="6186"/>
                    <a:pt x="51504" y="6209"/>
                    <a:pt x="51575" y="6272"/>
                  </a:cubicBezTo>
                  <a:cubicBezTo>
                    <a:pt x="52970" y="6159"/>
                    <a:pt x="53529" y="6036"/>
                    <a:pt x="55609" y="6036"/>
                  </a:cubicBezTo>
                  <a:cubicBezTo>
                    <a:pt x="57608" y="6036"/>
                    <a:pt x="61012" y="6150"/>
                    <a:pt x="67916" y="6494"/>
                  </a:cubicBezTo>
                  <a:cubicBezTo>
                    <a:pt x="69062" y="6546"/>
                    <a:pt x="69819" y="6562"/>
                    <a:pt x="70370" y="6562"/>
                  </a:cubicBezTo>
                  <a:cubicBezTo>
                    <a:pt x="71129" y="6562"/>
                    <a:pt x="71495" y="6533"/>
                    <a:pt x="71949" y="6533"/>
                  </a:cubicBezTo>
                  <a:cubicBezTo>
                    <a:pt x="72555" y="6533"/>
                    <a:pt x="73317" y="6584"/>
                    <a:pt x="75384" y="6827"/>
                  </a:cubicBezTo>
                  <a:cubicBezTo>
                    <a:pt x="76137" y="6916"/>
                    <a:pt x="76804" y="6989"/>
                    <a:pt x="77336" y="6989"/>
                  </a:cubicBezTo>
                  <a:cubicBezTo>
                    <a:pt x="77902" y="6989"/>
                    <a:pt x="78317" y="6907"/>
                    <a:pt x="78527" y="6679"/>
                  </a:cubicBezTo>
                  <a:cubicBezTo>
                    <a:pt x="79340" y="5791"/>
                    <a:pt x="80449" y="2094"/>
                    <a:pt x="80227" y="1170"/>
                  </a:cubicBezTo>
                  <a:cubicBezTo>
                    <a:pt x="80149" y="961"/>
                    <a:pt x="76915" y="862"/>
                    <a:pt x="74932" y="862"/>
                  </a:cubicBezTo>
                  <a:cubicBezTo>
                    <a:pt x="74115" y="862"/>
                    <a:pt x="73511" y="879"/>
                    <a:pt x="73425" y="911"/>
                  </a:cubicBezTo>
                  <a:cubicBezTo>
                    <a:pt x="73373" y="932"/>
                    <a:pt x="73321" y="941"/>
                    <a:pt x="73273" y="941"/>
                  </a:cubicBezTo>
                  <a:cubicBezTo>
                    <a:pt x="73148" y="941"/>
                    <a:pt x="73045" y="880"/>
                    <a:pt x="73018" y="800"/>
                  </a:cubicBezTo>
                  <a:cubicBezTo>
                    <a:pt x="72981" y="726"/>
                    <a:pt x="68027" y="357"/>
                    <a:pt x="67953" y="357"/>
                  </a:cubicBezTo>
                  <a:cubicBezTo>
                    <a:pt x="67768" y="320"/>
                    <a:pt x="67177" y="283"/>
                    <a:pt x="67029" y="283"/>
                  </a:cubicBezTo>
                  <a:cubicBezTo>
                    <a:pt x="67029" y="211"/>
                    <a:pt x="66952" y="170"/>
                    <a:pt x="66827" y="170"/>
                  </a:cubicBezTo>
                  <a:cubicBezTo>
                    <a:pt x="66759" y="170"/>
                    <a:pt x="66677" y="183"/>
                    <a:pt x="66585" y="209"/>
                  </a:cubicBezTo>
                  <a:cubicBezTo>
                    <a:pt x="66189" y="312"/>
                    <a:pt x="64551" y="350"/>
                    <a:pt x="62645" y="350"/>
                  </a:cubicBezTo>
                  <a:cubicBezTo>
                    <a:pt x="59748" y="350"/>
                    <a:pt x="56229" y="261"/>
                    <a:pt x="55494" y="172"/>
                  </a:cubicBezTo>
                  <a:cubicBezTo>
                    <a:pt x="54875" y="56"/>
                    <a:pt x="54257" y="1"/>
                    <a:pt x="53638" y="1"/>
                  </a:cubicBezTo>
                  <a:close/>
                </a:path>
              </a:pathLst>
            </a:custGeom>
            <a:solidFill>
              <a:srgbClr val="89E1D0">
                <a:alpha val="62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1" name="Google Shape;151;p25"/>
          <p:cNvSpPr txBox="1">
            <a:spLocks noGrp="1"/>
          </p:cNvSpPr>
          <p:nvPr>
            <p:ph type="ctrTitle"/>
          </p:nvPr>
        </p:nvSpPr>
        <p:spPr>
          <a:xfrm>
            <a:off x="2021821" y="1464375"/>
            <a:ext cx="5591400" cy="187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2a Clase Orientación</a:t>
            </a:r>
            <a:endParaRPr/>
          </a:p>
        </p:txBody>
      </p:sp>
      <p:sp>
        <p:nvSpPr>
          <p:cNvPr id="152" name="Google Shape;152;p25"/>
          <p:cNvSpPr txBox="1">
            <a:spLocks noGrp="1"/>
          </p:cNvSpPr>
          <p:nvPr>
            <p:ph type="subTitle" idx="1"/>
          </p:nvPr>
        </p:nvSpPr>
        <p:spPr>
          <a:xfrm>
            <a:off x="2455200" y="3757525"/>
            <a:ext cx="4233600" cy="4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 smtClean="0"/>
              <a:t>Primero</a:t>
            </a:r>
            <a:r>
              <a:rPr lang="en" dirty="0" smtClean="0"/>
              <a:t> Medio</a:t>
            </a:r>
            <a:endParaRPr dirty="0"/>
          </a:p>
        </p:txBody>
      </p:sp>
      <p:grpSp>
        <p:nvGrpSpPr>
          <p:cNvPr id="153" name="Google Shape;153;p25"/>
          <p:cNvGrpSpPr/>
          <p:nvPr/>
        </p:nvGrpSpPr>
        <p:grpSpPr>
          <a:xfrm rot="-397609">
            <a:off x="1077900" y="3845602"/>
            <a:ext cx="941915" cy="939078"/>
            <a:chOff x="7043510" y="2506013"/>
            <a:chExt cx="941933" cy="939096"/>
          </a:xfrm>
        </p:grpSpPr>
        <p:sp>
          <p:nvSpPr>
            <p:cNvPr id="154" name="Google Shape;154;p25"/>
            <p:cNvSpPr/>
            <p:nvPr/>
          </p:nvSpPr>
          <p:spPr>
            <a:xfrm>
              <a:off x="7065397" y="2586746"/>
              <a:ext cx="795072" cy="151136"/>
            </a:xfrm>
            <a:custGeom>
              <a:avLst/>
              <a:gdLst/>
              <a:ahLst/>
              <a:cxnLst/>
              <a:rect l="l" t="t" r="r" b="b"/>
              <a:pathLst>
                <a:path w="37561" h="7140" extrusionOk="0">
                  <a:moveTo>
                    <a:pt x="37561" y="1"/>
                  </a:moveTo>
                  <a:lnTo>
                    <a:pt x="0" y="7039"/>
                  </a:lnTo>
                  <a:lnTo>
                    <a:pt x="0" y="7139"/>
                  </a:lnTo>
                  <a:lnTo>
                    <a:pt x="37561" y="101"/>
                  </a:lnTo>
                  <a:lnTo>
                    <a:pt x="37561" y="1"/>
                  </a:ln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25"/>
            <p:cNvSpPr/>
            <p:nvPr/>
          </p:nvSpPr>
          <p:spPr>
            <a:xfrm>
              <a:off x="7043510" y="2506013"/>
              <a:ext cx="941933" cy="939096"/>
            </a:xfrm>
            <a:custGeom>
              <a:avLst/>
              <a:gdLst/>
              <a:ahLst/>
              <a:cxnLst/>
              <a:rect l="l" t="t" r="r" b="b"/>
              <a:pathLst>
                <a:path w="44499" h="44365" extrusionOk="0">
                  <a:moveTo>
                    <a:pt x="36962" y="1"/>
                  </a:moveTo>
                  <a:cubicBezTo>
                    <a:pt x="36918" y="1"/>
                    <a:pt x="36872" y="4"/>
                    <a:pt x="36827" y="12"/>
                  </a:cubicBezTo>
                  <a:lnTo>
                    <a:pt x="634" y="6784"/>
                  </a:lnTo>
                  <a:cubicBezTo>
                    <a:pt x="267" y="6850"/>
                    <a:pt x="0" y="7217"/>
                    <a:pt x="100" y="7617"/>
                  </a:cubicBezTo>
                  <a:lnTo>
                    <a:pt x="6872" y="43810"/>
                  </a:lnTo>
                  <a:cubicBezTo>
                    <a:pt x="6929" y="44124"/>
                    <a:pt x="7206" y="44365"/>
                    <a:pt x="7515" y="44365"/>
                  </a:cubicBezTo>
                  <a:cubicBezTo>
                    <a:pt x="7567" y="44365"/>
                    <a:pt x="7620" y="44358"/>
                    <a:pt x="7673" y="44344"/>
                  </a:cubicBezTo>
                  <a:lnTo>
                    <a:pt x="43865" y="37572"/>
                  </a:lnTo>
                  <a:cubicBezTo>
                    <a:pt x="44232" y="37506"/>
                    <a:pt x="44499" y="37139"/>
                    <a:pt x="44432" y="36772"/>
                  </a:cubicBezTo>
                  <a:lnTo>
                    <a:pt x="37661" y="579"/>
                  </a:lnTo>
                  <a:cubicBezTo>
                    <a:pt x="37602" y="224"/>
                    <a:pt x="37307" y="1"/>
                    <a:pt x="369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25"/>
            <p:cNvSpPr/>
            <p:nvPr/>
          </p:nvSpPr>
          <p:spPr>
            <a:xfrm>
              <a:off x="7128942" y="2636172"/>
              <a:ext cx="151136" cy="794374"/>
            </a:xfrm>
            <a:custGeom>
              <a:avLst/>
              <a:gdLst/>
              <a:ahLst/>
              <a:cxnLst/>
              <a:rect l="l" t="t" r="r" b="b"/>
              <a:pathLst>
                <a:path w="7140" h="37528" extrusionOk="0">
                  <a:moveTo>
                    <a:pt x="101" y="1"/>
                  </a:moveTo>
                  <a:lnTo>
                    <a:pt x="1" y="34"/>
                  </a:lnTo>
                  <a:lnTo>
                    <a:pt x="7039" y="37528"/>
                  </a:lnTo>
                  <a:lnTo>
                    <a:pt x="7139" y="37528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25"/>
            <p:cNvSpPr/>
            <p:nvPr/>
          </p:nvSpPr>
          <p:spPr>
            <a:xfrm>
              <a:off x="7056211" y="2578279"/>
              <a:ext cx="795792" cy="150416"/>
            </a:xfrm>
            <a:custGeom>
              <a:avLst/>
              <a:gdLst/>
              <a:ahLst/>
              <a:cxnLst/>
              <a:rect l="l" t="t" r="r" b="b"/>
              <a:pathLst>
                <a:path w="37595" h="7106" extrusionOk="0">
                  <a:moveTo>
                    <a:pt x="37594" y="0"/>
                  </a:moveTo>
                  <a:lnTo>
                    <a:pt x="1" y="7005"/>
                  </a:lnTo>
                  <a:lnTo>
                    <a:pt x="34" y="7106"/>
                  </a:lnTo>
                  <a:lnTo>
                    <a:pt x="37594" y="100"/>
                  </a:lnTo>
                  <a:lnTo>
                    <a:pt x="37594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5"/>
            <p:cNvSpPr/>
            <p:nvPr/>
          </p:nvSpPr>
          <p:spPr>
            <a:xfrm>
              <a:off x="7071748" y="2658779"/>
              <a:ext cx="795792" cy="150416"/>
            </a:xfrm>
            <a:custGeom>
              <a:avLst/>
              <a:gdLst/>
              <a:ahLst/>
              <a:cxnLst/>
              <a:rect l="l" t="t" r="r" b="b"/>
              <a:pathLst>
                <a:path w="37595" h="7106" extrusionOk="0">
                  <a:moveTo>
                    <a:pt x="37561" y="0"/>
                  </a:moveTo>
                  <a:lnTo>
                    <a:pt x="1" y="7005"/>
                  </a:lnTo>
                  <a:lnTo>
                    <a:pt x="1" y="7105"/>
                  </a:lnTo>
                  <a:lnTo>
                    <a:pt x="37594" y="100"/>
                  </a:lnTo>
                  <a:lnTo>
                    <a:pt x="37561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25"/>
            <p:cNvSpPr/>
            <p:nvPr/>
          </p:nvSpPr>
          <p:spPr>
            <a:xfrm>
              <a:off x="7086586" y="2739258"/>
              <a:ext cx="795771" cy="151136"/>
            </a:xfrm>
            <a:custGeom>
              <a:avLst/>
              <a:gdLst/>
              <a:ahLst/>
              <a:cxnLst/>
              <a:rect l="l" t="t" r="r" b="b"/>
              <a:pathLst>
                <a:path w="37594" h="7140" extrusionOk="0">
                  <a:moveTo>
                    <a:pt x="37560" y="1"/>
                  </a:moveTo>
                  <a:lnTo>
                    <a:pt x="0" y="7039"/>
                  </a:lnTo>
                  <a:lnTo>
                    <a:pt x="34" y="7139"/>
                  </a:lnTo>
                  <a:lnTo>
                    <a:pt x="37594" y="101"/>
                  </a:lnTo>
                  <a:lnTo>
                    <a:pt x="37560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25"/>
            <p:cNvSpPr/>
            <p:nvPr/>
          </p:nvSpPr>
          <p:spPr>
            <a:xfrm>
              <a:off x="7101403" y="2819758"/>
              <a:ext cx="795792" cy="151136"/>
            </a:xfrm>
            <a:custGeom>
              <a:avLst/>
              <a:gdLst/>
              <a:ahLst/>
              <a:cxnLst/>
              <a:rect l="l" t="t" r="r" b="b"/>
              <a:pathLst>
                <a:path w="37595" h="7140" extrusionOk="0">
                  <a:moveTo>
                    <a:pt x="37594" y="1"/>
                  </a:moveTo>
                  <a:lnTo>
                    <a:pt x="1" y="7039"/>
                  </a:lnTo>
                  <a:lnTo>
                    <a:pt x="34" y="7139"/>
                  </a:lnTo>
                  <a:lnTo>
                    <a:pt x="37594" y="101"/>
                  </a:lnTo>
                  <a:lnTo>
                    <a:pt x="37594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25"/>
            <p:cNvSpPr/>
            <p:nvPr/>
          </p:nvSpPr>
          <p:spPr>
            <a:xfrm>
              <a:off x="7116940" y="2900258"/>
              <a:ext cx="795792" cy="151115"/>
            </a:xfrm>
            <a:custGeom>
              <a:avLst/>
              <a:gdLst/>
              <a:ahLst/>
              <a:cxnLst/>
              <a:rect l="l" t="t" r="r" b="b"/>
              <a:pathLst>
                <a:path w="37595" h="7139" extrusionOk="0">
                  <a:moveTo>
                    <a:pt x="37561" y="0"/>
                  </a:moveTo>
                  <a:lnTo>
                    <a:pt x="1" y="7039"/>
                  </a:lnTo>
                  <a:lnTo>
                    <a:pt x="1" y="7139"/>
                  </a:lnTo>
                  <a:lnTo>
                    <a:pt x="37594" y="100"/>
                  </a:lnTo>
                  <a:lnTo>
                    <a:pt x="37561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25"/>
            <p:cNvSpPr/>
            <p:nvPr/>
          </p:nvSpPr>
          <p:spPr>
            <a:xfrm>
              <a:off x="7131779" y="2980758"/>
              <a:ext cx="795771" cy="151115"/>
            </a:xfrm>
            <a:custGeom>
              <a:avLst/>
              <a:gdLst/>
              <a:ahLst/>
              <a:cxnLst/>
              <a:rect l="l" t="t" r="r" b="b"/>
              <a:pathLst>
                <a:path w="37594" h="7139" extrusionOk="0">
                  <a:moveTo>
                    <a:pt x="37560" y="0"/>
                  </a:moveTo>
                  <a:lnTo>
                    <a:pt x="0" y="7038"/>
                  </a:lnTo>
                  <a:lnTo>
                    <a:pt x="33" y="7138"/>
                  </a:lnTo>
                  <a:lnTo>
                    <a:pt x="37594" y="100"/>
                  </a:lnTo>
                  <a:lnTo>
                    <a:pt x="37560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25"/>
            <p:cNvSpPr/>
            <p:nvPr/>
          </p:nvSpPr>
          <p:spPr>
            <a:xfrm>
              <a:off x="7147294" y="3061236"/>
              <a:ext cx="795094" cy="151136"/>
            </a:xfrm>
            <a:custGeom>
              <a:avLst/>
              <a:gdLst/>
              <a:ahLst/>
              <a:cxnLst/>
              <a:rect l="l" t="t" r="r" b="b"/>
              <a:pathLst>
                <a:path w="37562" h="7140" extrusionOk="0">
                  <a:moveTo>
                    <a:pt x="37561" y="1"/>
                  </a:moveTo>
                  <a:lnTo>
                    <a:pt x="1" y="7039"/>
                  </a:lnTo>
                  <a:lnTo>
                    <a:pt x="1" y="7139"/>
                  </a:lnTo>
                  <a:lnTo>
                    <a:pt x="37561" y="101"/>
                  </a:lnTo>
                  <a:lnTo>
                    <a:pt x="37561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25"/>
            <p:cNvSpPr/>
            <p:nvPr/>
          </p:nvSpPr>
          <p:spPr>
            <a:xfrm>
              <a:off x="7162133" y="3141736"/>
              <a:ext cx="795771" cy="151115"/>
            </a:xfrm>
            <a:custGeom>
              <a:avLst/>
              <a:gdLst/>
              <a:ahLst/>
              <a:cxnLst/>
              <a:rect l="l" t="t" r="r" b="b"/>
              <a:pathLst>
                <a:path w="37594" h="7139" extrusionOk="0">
                  <a:moveTo>
                    <a:pt x="37561" y="0"/>
                  </a:moveTo>
                  <a:lnTo>
                    <a:pt x="0" y="7039"/>
                  </a:lnTo>
                  <a:lnTo>
                    <a:pt x="34" y="7139"/>
                  </a:lnTo>
                  <a:lnTo>
                    <a:pt x="37594" y="101"/>
                  </a:lnTo>
                  <a:lnTo>
                    <a:pt x="37561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25"/>
            <p:cNvSpPr/>
            <p:nvPr/>
          </p:nvSpPr>
          <p:spPr>
            <a:xfrm>
              <a:off x="7176950" y="3222236"/>
              <a:ext cx="795792" cy="151115"/>
            </a:xfrm>
            <a:custGeom>
              <a:avLst/>
              <a:gdLst/>
              <a:ahLst/>
              <a:cxnLst/>
              <a:rect l="l" t="t" r="r" b="b"/>
              <a:pathLst>
                <a:path w="37595" h="7139" extrusionOk="0">
                  <a:moveTo>
                    <a:pt x="37561" y="0"/>
                  </a:moveTo>
                  <a:lnTo>
                    <a:pt x="1" y="7039"/>
                  </a:lnTo>
                  <a:lnTo>
                    <a:pt x="34" y="7139"/>
                  </a:lnTo>
                  <a:lnTo>
                    <a:pt x="37594" y="100"/>
                  </a:lnTo>
                  <a:lnTo>
                    <a:pt x="37561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" name="Google Shape;166;p25"/>
          <p:cNvGrpSpPr/>
          <p:nvPr/>
        </p:nvGrpSpPr>
        <p:grpSpPr>
          <a:xfrm rot="-397609">
            <a:off x="519945" y="3794209"/>
            <a:ext cx="861773" cy="855823"/>
            <a:chOff x="6500275" y="2386225"/>
            <a:chExt cx="861790" cy="855840"/>
          </a:xfrm>
        </p:grpSpPr>
        <p:sp>
          <p:nvSpPr>
            <p:cNvPr id="167" name="Google Shape;167;p25"/>
            <p:cNvSpPr/>
            <p:nvPr/>
          </p:nvSpPr>
          <p:spPr>
            <a:xfrm>
              <a:off x="6502725" y="2387575"/>
              <a:ext cx="859340" cy="854490"/>
            </a:xfrm>
            <a:custGeom>
              <a:avLst/>
              <a:gdLst/>
              <a:ahLst/>
              <a:cxnLst/>
              <a:rect l="l" t="t" r="r" b="b"/>
              <a:pathLst>
                <a:path w="40430" h="40368" extrusionOk="0">
                  <a:moveTo>
                    <a:pt x="37488" y="0"/>
                  </a:moveTo>
                  <a:cubicBezTo>
                    <a:pt x="37468" y="0"/>
                    <a:pt x="37448" y="1"/>
                    <a:pt x="37427" y="3"/>
                  </a:cubicBezTo>
                  <a:lnTo>
                    <a:pt x="668" y="2238"/>
                  </a:lnTo>
                  <a:cubicBezTo>
                    <a:pt x="301" y="2238"/>
                    <a:pt x="0" y="2571"/>
                    <a:pt x="34" y="2971"/>
                  </a:cubicBezTo>
                  <a:lnTo>
                    <a:pt x="2235" y="39698"/>
                  </a:lnTo>
                  <a:cubicBezTo>
                    <a:pt x="2267" y="40078"/>
                    <a:pt x="2569" y="40367"/>
                    <a:pt x="2942" y="40367"/>
                  </a:cubicBezTo>
                  <a:cubicBezTo>
                    <a:pt x="2962" y="40367"/>
                    <a:pt x="2982" y="40367"/>
                    <a:pt x="3003" y="40365"/>
                  </a:cubicBezTo>
                  <a:lnTo>
                    <a:pt x="39729" y="38130"/>
                  </a:lnTo>
                  <a:cubicBezTo>
                    <a:pt x="40129" y="38130"/>
                    <a:pt x="40429" y="37796"/>
                    <a:pt x="40396" y="37396"/>
                  </a:cubicBezTo>
                  <a:lnTo>
                    <a:pt x="38161" y="636"/>
                  </a:lnTo>
                  <a:cubicBezTo>
                    <a:pt x="38129" y="288"/>
                    <a:pt x="37857" y="0"/>
                    <a:pt x="374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25"/>
            <p:cNvSpPr/>
            <p:nvPr/>
          </p:nvSpPr>
          <p:spPr>
            <a:xfrm>
              <a:off x="6500275" y="2386225"/>
              <a:ext cx="859400" cy="854542"/>
            </a:xfrm>
            <a:custGeom>
              <a:avLst/>
              <a:gdLst/>
              <a:ahLst/>
              <a:cxnLst/>
              <a:rect l="l" t="t" r="r" b="b"/>
              <a:pathLst>
                <a:path w="40997" h="41064" extrusionOk="0">
                  <a:moveTo>
                    <a:pt x="38628" y="101"/>
                  </a:moveTo>
                  <a:lnTo>
                    <a:pt x="38895" y="4304"/>
                  </a:lnTo>
                  <a:lnTo>
                    <a:pt x="34692" y="4571"/>
                  </a:lnTo>
                  <a:lnTo>
                    <a:pt x="34459" y="368"/>
                  </a:lnTo>
                  <a:lnTo>
                    <a:pt x="38628" y="101"/>
                  </a:lnTo>
                  <a:close/>
                  <a:moveTo>
                    <a:pt x="34359" y="368"/>
                  </a:moveTo>
                  <a:lnTo>
                    <a:pt x="34626" y="4571"/>
                  </a:lnTo>
                  <a:lnTo>
                    <a:pt x="30423" y="4837"/>
                  </a:lnTo>
                  <a:lnTo>
                    <a:pt x="30156" y="634"/>
                  </a:lnTo>
                  <a:lnTo>
                    <a:pt x="34359" y="368"/>
                  </a:lnTo>
                  <a:close/>
                  <a:moveTo>
                    <a:pt x="30056" y="634"/>
                  </a:moveTo>
                  <a:lnTo>
                    <a:pt x="30322" y="4837"/>
                  </a:lnTo>
                  <a:lnTo>
                    <a:pt x="26119" y="5071"/>
                  </a:lnTo>
                  <a:lnTo>
                    <a:pt x="25853" y="901"/>
                  </a:lnTo>
                  <a:lnTo>
                    <a:pt x="30056" y="634"/>
                  </a:lnTo>
                  <a:close/>
                  <a:moveTo>
                    <a:pt x="25753" y="868"/>
                  </a:moveTo>
                  <a:lnTo>
                    <a:pt x="26019" y="5071"/>
                  </a:lnTo>
                  <a:lnTo>
                    <a:pt x="21816" y="5338"/>
                  </a:lnTo>
                  <a:lnTo>
                    <a:pt x="21583" y="1135"/>
                  </a:lnTo>
                  <a:lnTo>
                    <a:pt x="25753" y="868"/>
                  </a:lnTo>
                  <a:close/>
                  <a:moveTo>
                    <a:pt x="21483" y="1168"/>
                  </a:moveTo>
                  <a:lnTo>
                    <a:pt x="21716" y="5371"/>
                  </a:lnTo>
                  <a:lnTo>
                    <a:pt x="17547" y="5605"/>
                  </a:lnTo>
                  <a:lnTo>
                    <a:pt x="17280" y="1435"/>
                  </a:lnTo>
                  <a:lnTo>
                    <a:pt x="21483" y="1168"/>
                  </a:lnTo>
                  <a:close/>
                  <a:moveTo>
                    <a:pt x="17180" y="1435"/>
                  </a:moveTo>
                  <a:lnTo>
                    <a:pt x="17447" y="5605"/>
                  </a:lnTo>
                  <a:lnTo>
                    <a:pt x="13244" y="5872"/>
                  </a:lnTo>
                  <a:lnTo>
                    <a:pt x="12977" y="1669"/>
                  </a:lnTo>
                  <a:lnTo>
                    <a:pt x="17180" y="1435"/>
                  </a:lnTo>
                  <a:close/>
                  <a:moveTo>
                    <a:pt x="12877" y="1669"/>
                  </a:moveTo>
                  <a:lnTo>
                    <a:pt x="13144" y="5872"/>
                  </a:lnTo>
                  <a:lnTo>
                    <a:pt x="8941" y="6138"/>
                  </a:lnTo>
                  <a:lnTo>
                    <a:pt x="8707" y="1935"/>
                  </a:lnTo>
                  <a:lnTo>
                    <a:pt x="12877" y="1669"/>
                  </a:lnTo>
                  <a:close/>
                  <a:moveTo>
                    <a:pt x="8607" y="1969"/>
                  </a:moveTo>
                  <a:lnTo>
                    <a:pt x="8874" y="6138"/>
                  </a:lnTo>
                  <a:lnTo>
                    <a:pt x="4671" y="6405"/>
                  </a:lnTo>
                  <a:lnTo>
                    <a:pt x="4404" y="2202"/>
                  </a:lnTo>
                  <a:lnTo>
                    <a:pt x="8607" y="1969"/>
                  </a:lnTo>
                  <a:close/>
                  <a:moveTo>
                    <a:pt x="4304" y="2202"/>
                  </a:moveTo>
                  <a:lnTo>
                    <a:pt x="4571" y="6405"/>
                  </a:lnTo>
                  <a:lnTo>
                    <a:pt x="368" y="6639"/>
                  </a:lnTo>
                  <a:lnTo>
                    <a:pt x="134" y="2436"/>
                  </a:lnTo>
                  <a:lnTo>
                    <a:pt x="4304" y="2202"/>
                  </a:lnTo>
                  <a:close/>
                  <a:moveTo>
                    <a:pt x="38895" y="4404"/>
                  </a:moveTo>
                  <a:lnTo>
                    <a:pt x="39162" y="8607"/>
                  </a:lnTo>
                  <a:lnTo>
                    <a:pt x="34959" y="8840"/>
                  </a:lnTo>
                  <a:lnTo>
                    <a:pt x="34692" y="4671"/>
                  </a:lnTo>
                  <a:lnTo>
                    <a:pt x="38895" y="4404"/>
                  </a:lnTo>
                  <a:close/>
                  <a:moveTo>
                    <a:pt x="34626" y="4671"/>
                  </a:moveTo>
                  <a:lnTo>
                    <a:pt x="34892" y="8874"/>
                  </a:lnTo>
                  <a:lnTo>
                    <a:pt x="30689" y="9107"/>
                  </a:lnTo>
                  <a:lnTo>
                    <a:pt x="30423" y="4904"/>
                  </a:lnTo>
                  <a:lnTo>
                    <a:pt x="34626" y="4671"/>
                  </a:lnTo>
                  <a:close/>
                  <a:moveTo>
                    <a:pt x="30322" y="4938"/>
                  </a:moveTo>
                  <a:lnTo>
                    <a:pt x="30589" y="9107"/>
                  </a:lnTo>
                  <a:lnTo>
                    <a:pt x="26386" y="9374"/>
                  </a:lnTo>
                  <a:lnTo>
                    <a:pt x="26119" y="5171"/>
                  </a:lnTo>
                  <a:lnTo>
                    <a:pt x="30322" y="4938"/>
                  </a:lnTo>
                  <a:close/>
                  <a:moveTo>
                    <a:pt x="26019" y="5171"/>
                  </a:moveTo>
                  <a:lnTo>
                    <a:pt x="26286" y="9374"/>
                  </a:lnTo>
                  <a:lnTo>
                    <a:pt x="22083" y="9608"/>
                  </a:lnTo>
                  <a:lnTo>
                    <a:pt x="21816" y="5438"/>
                  </a:lnTo>
                  <a:lnTo>
                    <a:pt x="26019" y="5171"/>
                  </a:lnTo>
                  <a:close/>
                  <a:moveTo>
                    <a:pt x="21750" y="5471"/>
                  </a:moveTo>
                  <a:lnTo>
                    <a:pt x="21983" y="9641"/>
                  </a:lnTo>
                  <a:lnTo>
                    <a:pt x="17814" y="9908"/>
                  </a:lnTo>
                  <a:lnTo>
                    <a:pt x="17547" y="5705"/>
                  </a:lnTo>
                  <a:lnTo>
                    <a:pt x="21750" y="5471"/>
                  </a:lnTo>
                  <a:close/>
                  <a:moveTo>
                    <a:pt x="17447" y="5705"/>
                  </a:moveTo>
                  <a:lnTo>
                    <a:pt x="17713" y="9908"/>
                  </a:lnTo>
                  <a:lnTo>
                    <a:pt x="13510" y="10175"/>
                  </a:lnTo>
                  <a:lnTo>
                    <a:pt x="13244" y="5972"/>
                  </a:lnTo>
                  <a:lnTo>
                    <a:pt x="17447" y="5705"/>
                  </a:lnTo>
                  <a:close/>
                  <a:moveTo>
                    <a:pt x="13144" y="5972"/>
                  </a:moveTo>
                  <a:lnTo>
                    <a:pt x="13410" y="10141"/>
                  </a:lnTo>
                  <a:lnTo>
                    <a:pt x="9207" y="10408"/>
                  </a:lnTo>
                  <a:lnTo>
                    <a:pt x="8974" y="6205"/>
                  </a:lnTo>
                  <a:lnTo>
                    <a:pt x="13144" y="5972"/>
                  </a:lnTo>
                  <a:close/>
                  <a:moveTo>
                    <a:pt x="8874" y="6238"/>
                  </a:moveTo>
                  <a:lnTo>
                    <a:pt x="9141" y="10442"/>
                  </a:lnTo>
                  <a:lnTo>
                    <a:pt x="4938" y="10708"/>
                  </a:lnTo>
                  <a:lnTo>
                    <a:pt x="4671" y="6505"/>
                  </a:lnTo>
                  <a:lnTo>
                    <a:pt x="8874" y="6238"/>
                  </a:lnTo>
                  <a:close/>
                  <a:moveTo>
                    <a:pt x="4571" y="6472"/>
                  </a:moveTo>
                  <a:lnTo>
                    <a:pt x="4838" y="10675"/>
                  </a:lnTo>
                  <a:lnTo>
                    <a:pt x="635" y="10942"/>
                  </a:lnTo>
                  <a:lnTo>
                    <a:pt x="368" y="6739"/>
                  </a:lnTo>
                  <a:lnTo>
                    <a:pt x="4571" y="6472"/>
                  </a:lnTo>
                  <a:close/>
                  <a:moveTo>
                    <a:pt x="39162" y="8707"/>
                  </a:moveTo>
                  <a:lnTo>
                    <a:pt x="39429" y="12877"/>
                  </a:lnTo>
                  <a:lnTo>
                    <a:pt x="35226" y="13143"/>
                  </a:lnTo>
                  <a:lnTo>
                    <a:pt x="34959" y="8940"/>
                  </a:lnTo>
                  <a:lnTo>
                    <a:pt x="39162" y="8707"/>
                  </a:lnTo>
                  <a:close/>
                  <a:moveTo>
                    <a:pt x="34859" y="8940"/>
                  </a:moveTo>
                  <a:lnTo>
                    <a:pt x="35126" y="13143"/>
                  </a:lnTo>
                  <a:lnTo>
                    <a:pt x="30956" y="13410"/>
                  </a:lnTo>
                  <a:lnTo>
                    <a:pt x="30656" y="9207"/>
                  </a:lnTo>
                  <a:lnTo>
                    <a:pt x="34859" y="8940"/>
                  </a:lnTo>
                  <a:close/>
                  <a:moveTo>
                    <a:pt x="30589" y="9207"/>
                  </a:moveTo>
                  <a:lnTo>
                    <a:pt x="30823" y="13410"/>
                  </a:lnTo>
                  <a:lnTo>
                    <a:pt x="26653" y="13677"/>
                  </a:lnTo>
                  <a:lnTo>
                    <a:pt x="26386" y="9474"/>
                  </a:lnTo>
                  <a:lnTo>
                    <a:pt x="30589" y="9207"/>
                  </a:lnTo>
                  <a:close/>
                  <a:moveTo>
                    <a:pt x="26286" y="9474"/>
                  </a:moveTo>
                  <a:lnTo>
                    <a:pt x="26553" y="13644"/>
                  </a:lnTo>
                  <a:lnTo>
                    <a:pt x="22350" y="13911"/>
                  </a:lnTo>
                  <a:lnTo>
                    <a:pt x="22083" y="9741"/>
                  </a:lnTo>
                  <a:lnTo>
                    <a:pt x="26286" y="9474"/>
                  </a:lnTo>
                  <a:close/>
                  <a:moveTo>
                    <a:pt x="21983" y="9741"/>
                  </a:moveTo>
                  <a:lnTo>
                    <a:pt x="22250" y="13944"/>
                  </a:lnTo>
                  <a:lnTo>
                    <a:pt x="18047" y="14211"/>
                  </a:lnTo>
                  <a:lnTo>
                    <a:pt x="17814" y="10008"/>
                  </a:lnTo>
                  <a:lnTo>
                    <a:pt x="21983" y="9741"/>
                  </a:lnTo>
                  <a:close/>
                  <a:moveTo>
                    <a:pt x="17713" y="10008"/>
                  </a:moveTo>
                  <a:lnTo>
                    <a:pt x="17947" y="14178"/>
                  </a:lnTo>
                  <a:lnTo>
                    <a:pt x="13777" y="14444"/>
                  </a:lnTo>
                  <a:lnTo>
                    <a:pt x="13510" y="10241"/>
                  </a:lnTo>
                  <a:lnTo>
                    <a:pt x="17713" y="10008"/>
                  </a:lnTo>
                  <a:close/>
                  <a:moveTo>
                    <a:pt x="13410" y="10241"/>
                  </a:moveTo>
                  <a:lnTo>
                    <a:pt x="13677" y="14444"/>
                  </a:lnTo>
                  <a:lnTo>
                    <a:pt x="9474" y="14711"/>
                  </a:lnTo>
                  <a:lnTo>
                    <a:pt x="9207" y="10508"/>
                  </a:lnTo>
                  <a:lnTo>
                    <a:pt x="13410" y="10241"/>
                  </a:lnTo>
                  <a:close/>
                  <a:moveTo>
                    <a:pt x="9141" y="10542"/>
                  </a:moveTo>
                  <a:lnTo>
                    <a:pt x="9408" y="14745"/>
                  </a:lnTo>
                  <a:lnTo>
                    <a:pt x="5205" y="14978"/>
                  </a:lnTo>
                  <a:lnTo>
                    <a:pt x="4938" y="10775"/>
                  </a:lnTo>
                  <a:lnTo>
                    <a:pt x="9141" y="10542"/>
                  </a:lnTo>
                  <a:close/>
                  <a:moveTo>
                    <a:pt x="4838" y="10775"/>
                  </a:moveTo>
                  <a:lnTo>
                    <a:pt x="5104" y="14945"/>
                  </a:lnTo>
                  <a:lnTo>
                    <a:pt x="901" y="15212"/>
                  </a:lnTo>
                  <a:lnTo>
                    <a:pt x="635" y="11042"/>
                  </a:lnTo>
                  <a:lnTo>
                    <a:pt x="4838" y="10775"/>
                  </a:lnTo>
                  <a:close/>
                  <a:moveTo>
                    <a:pt x="39429" y="12977"/>
                  </a:moveTo>
                  <a:lnTo>
                    <a:pt x="39662" y="17146"/>
                  </a:lnTo>
                  <a:lnTo>
                    <a:pt x="35493" y="17413"/>
                  </a:lnTo>
                  <a:lnTo>
                    <a:pt x="35259" y="13244"/>
                  </a:lnTo>
                  <a:lnTo>
                    <a:pt x="39429" y="12977"/>
                  </a:lnTo>
                  <a:close/>
                  <a:moveTo>
                    <a:pt x="35126" y="13210"/>
                  </a:moveTo>
                  <a:lnTo>
                    <a:pt x="35393" y="17447"/>
                  </a:lnTo>
                  <a:lnTo>
                    <a:pt x="31190" y="17680"/>
                  </a:lnTo>
                  <a:lnTo>
                    <a:pt x="30923" y="13477"/>
                  </a:lnTo>
                  <a:lnTo>
                    <a:pt x="35126" y="13210"/>
                  </a:lnTo>
                  <a:close/>
                  <a:moveTo>
                    <a:pt x="30823" y="13510"/>
                  </a:moveTo>
                  <a:lnTo>
                    <a:pt x="31090" y="17713"/>
                  </a:lnTo>
                  <a:lnTo>
                    <a:pt x="26887" y="17947"/>
                  </a:lnTo>
                  <a:lnTo>
                    <a:pt x="26653" y="13744"/>
                  </a:lnTo>
                  <a:lnTo>
                    <a:pt x="30823" y="13510"/>
                  </a:lnTo>
                  <a:close/>
                  <a:moveTo>
                    <a:pt x="26553" y="13744"/>
                  </a:moveTo>
                  <a:lnTo>
                    <a:pt x="26820" y="17947"/>
                  </a:lnTo>
                  <a:lnTo>
                    <a:pt x="22617" y="18214"/>
                  </a:lnTo>
                  <a:lnTo>
                    <a:pt x="22350" y="14011"/>
                  </a:lnTo>
                  <a:lnTo>
                    <a:pt x="26553" y="13744"/>
                  </a:lnTo>
                  <a:close/>
                  <a:moveTo>
                    <a:pt x="22250" y="14044"/>
                  </a:moveTo>
                  <a:lnTo>
                    <a:pt x="22517" y="18247"/>
                  </a:lnTo>
                  <a:lnTo>
                    <a:pt x="18314" y="18481"/>
                  </a:lnTo>
                  <a:lnTo>
                    <a:pt x="18047" y="14311"/>
                  </a:lnTo>
                  <a:lnTo>
                    <a:pt x="22250" y="14044"/>
                  </a:lnTo>
                  <a:close/>
                  <a:moveTo>
                    <a:pt x="17980" y="14278"/>
                  </a:moveTo>
                  <a:lnTo>
                    <a:pt x="18214" y="18481"/>
                  </a:lnTo>
                  <a:lnTo>
                    <a:pt x="14044" y="18747"/>
                  </a:lnTo>
                  <a:lnTo>
                    <a:pt x="13777" y="14544"/>
                  </a:lnTo>
                  <a:lnTo>
                    <a:pt x="17980" y="14278"/>
                  </a:lnTo>
                  <a:close/>
                  <a:moveTo>
                    <a:pt x="13677" y="14544"/>
                  </a:moveTo>
                  <a:lnTo>
                    <a:pt x="13944" y="18747"/>
                  </a:lnTo>
                  <a:lnTo>
                    <a:pt x="9741" y="18981"/>
                  </a:lnTo>
                  <a:lnTo>
                    <a:pt x="9474" y="14811"/>
                  </a:lnTo>
                  <a:lnTo>
                    <a:pt x="13677" y="14544"/>
                  </a:lnTo>
                  <a:close/>
                  <a:moveTo>
                    <a:pt x="9374" y="14811"/>
                  </a:moveTo>
                  <a:lnTo>
                    <a:pt x="9641" y="18981"/>
                  </a:lnTo>
                  <a:lnTo>
                    <a:pt x="5438" y="19248"/>
                  </a:lnTo>
                  <a:lnTo>
                    <a:pt x="5205" y="15045"/>
                  </a:lnTo>
                  <a:lnTo>
                    <a:pt x="9374" y="14811"/>
                  </a:lnTo>
                  <a:close/>
                  <a:moveTo>
                    <a:pt x="5104" y="15045"/>
                  </a:moveTo>
                  <a:lnTo>
                    <a:pt x="5338" y="19248"/>
                  </a:lnTo>
                  <a:lnTo>
                    <a:pt x="1168" y="19515"/>
                  </a:lnTo>
                  <a:lnTo>
                    <a:pt x="901" y="15312"/>
                  </a:lnTo>
                  <a:lnTo>
                    <a:pt x="5104" y="15045"/>
                  </a:lnTo>
                  <a:close/>
                  <a:moveTo>
                    <a:pt x="39696" y="17246"/>
                  </a:moveTo>
                  <a:lnTo>
                    <a:pt x="39929" y="21449"/>
                  </a:lnTo>
                  <a:lnTo>
                    <a:pt x="35726" y="21716"/>
                  </a:lnTo>
                  <a:lnTo>
                    <a:pt x="35493" y="17513"/>
                  </a:lnTo>
                  <a:lnTo>
                    <a:pt x="39696" y="17246"/>
                  </a:lnTo>
                  <a:close/>
                  <a:moveTo>
                    <a:pt x="35393" y="17513"/>
                  </a:moveTo>
                  <a:lnTo>
                    <a:pt x="35660" y="21716"/>
                  </a:lnTo>
                  <a:lnTo>
                    <a:pt x="31457" y="21983"/>
                  </a:lnTo>
                  <a:lnTo>
                    <a:pt x="31223" y="17780"/>
                  </a:lnTo>
                  <a:lnTo>
                    <a:pt x="35393" y="17513"/>
                  </a:lnTo>
                  <a:close/>
                  <a:moveTo>
                    <a:pt x="31090" y="17813"/>
                  </a:moveTo>
                  <a:lnTo>
                    <a:pt x="31357" y="21983"/>
                  </a:lnTo>
                  <a:lnTo>
                    <a:pt x="27154" y="22250"/>
                  </a:lnTo>
                  <a:lnTo>
                    <a:pt x="26920" y="18080"/>
                  </a:lnTo>
                  <a:lnTo>
                    <a:pt x="31090" y="17813"/>
                  </a:lnTo>
                  <a:close/>
                  <a:moveTo>
                    <a:pt x="26820" y="18047"/>
                  </a:moveTo>
                  <a:lnTo>
                    <a:pt x="27053" y="22250"/>
                  </a:lnTo>
                  <a:lnTo>
                    <a:pt x="22884" y="22483"/>
                  </a:lnTo>
                  <a:lnTo>
                    <a:pt x="22617" y="18280"/>
                  </a:lnTo>
                  <a:lnTo>
                    <a:pt x="26820" y="18047"/>
                  </a:lnTo>
                  <a:close/>
                  <a:moveTo>
                    <a:pt x="22517" y="18347"/>
                  </a:moveTo>
                  <a:lnTo>
                    <a:pt x="22784" y="22517"/>
                  </a:lnTo>
                  <a:lnTo>
                    <a:pt x="18581" y="22784"/>
                  </a:lnTo>
                  <a:lnTo>
                    <a:pt x="18314" y="18581"/>
                  </a:lnTo>
                  <a:lnTo>
                    <a:pt x="22517" y="18347"/>
                  </a:lnTo>
                  <a:close/>
                  <a:moveTo>
                    <a:pt x="18214" y="18581"/>
                  </a:moveTo>
                  <a:lnTo>
                    <a:pt x="18481" y="22750"/>
                  </a:lnTo>
                  <a:lnTo>
                    <a:pt x="14278" y="23017"/>
                  </a:lnTo>
                  <a:lnTo>
                    <a:pt x="14011" y="18814"/>
                  </a:lnTo>
                  <a:lnTo>
                    <a:pt x="18214" y="18581"/>
                  </a:lnTo>
                  <a:close/>
                  <a:moveTo>
                    <a:pt x="13944" y="18848"/>
                  </a:moveTo>
                  <a:lnTo>
                    <a:pt x="14178" y="23017"/>
                  </a:lnTo>
                  <a:lnTo>
                    <a:pt x="10008" y="23284"/>
                  </a:lnTo>
                  <a:lnTo>
                    <a:pt x="9741" y="19081"/>
                  </a:lnTo>
                  <a:lnTo>
                    <a:pt x="13944" y="18848"/>
                  </a:lnTo>
                  <a:close/>
                  <a:moveTo>
                    <a:pt x="9641" y="19081"/>
                  </a:moveTo>
                  <a:lnTo>
                    <a:pt x="9908" y="23284"/>
                  </a:lnTo>
                  <a:lnTo>
                    <a:pt x="5705" y="23551"/>
                  </a:lnTo>
                  <a:lnTo>
                    <a:pt x="5438" y="19348"/>
                  </a:lnTo>
                  <a:lnTo>
                    <a:pt x="9641" y="19081"/>
                  </a:lnTo>
                  <a:close/>
                  <a:moveTo>
                    <a:pt x="5371" y="19348"/>
                  </a:moveTo>
                  <a:lnTo>
                    <a:pt x="5605" y="23551"/>
                  </a:lnTo>
                  <a:lnTo>
                    <a:pt x="1402" y="23784"/>
                  </a:lnTo>
                  <a:lnTo>
                    <a:pt x="1168" y="19615"/>
                  </a:lnTo>
                  <a:lnTo>
                    <a:pt x="5371" y="19348"/>
                  </a:lnTo>
                  <a:close/>
                  <a:moveTo>
                    <a:pt x="39929" y="21549"/>
                  </a:moveTo>
                  <a:lnTo>
                    <a:pt x="40196" y="25752"/>
                  </a:lnTo>
                  <a:lnTo>
                    <a:pt x="35993" y="25986"/>
                  </a:lnTo>
                  <a:lnTo>
                    <a:pt x="35760" y="21816"/>
                  </a:lnTo>
                  <a:lnTo>
                    <a:pt x="39929" y="21549"/>
                  </a:lnTo>
                  <a:close/>
                  <a:moveTo>
                    <a:pt x="35660" y="21816"/>
                  </a:moveTo>
                  <a:lnTo>
                    <a:pt x="35893" y="26019"/>
                  </a:lnTo>
                  <a:lnTo>
                    <a:pt x="31723" y="26286"/>
                  </a:lnTo>
                  <a:lnTo>
                    <a:pt x="31457" y="22083"/>
                  </a:lnTo>
                  <a:lnTo>
                    <a:pt x="35660" y="21816"/>
                  </a:lnTo>
                  <a:close/>
                  <a:moveTo>
                    <a:pt x="31357" y="22083"/>
                  </a:moveTo>
                  <a:lnTo>
                    <a:pt x="31623" y="26286"/>
                  </a:lnTo>
                  <a:lnTo>
                    <a:pt x="27420" y="26553"/>
                  </a:lnTo>
                  <a:lnTo>
                    <a:pt x="27154" y="22350"/>
                  </a:lnTo>
                  <a:lnTo>
                    <a:pt x="31357" y="22083"/>
                  </a:lnTo>
                  <a:close/>
                  <a:moveTo>
                    <a:pt x="27053" y="22350"/>
                  </a:moveTo>
                  <a:lnTo>
                    <a:pt x="27320" y="26553"/>
                  </a:lnTo>
                  <a:lnTo>
                    <a:pt x="23117" y="26787"/>
                  </a:lnTo>
                  <a:lnTo>
                    <a:pt x="22884" y="22584"/>
                  </a:lnTo>
                  <a:lnTo>
                    <a:pt x="27053" y="22350"/>
                  </a:lnTo>
                  <a:close/>
                  <a:moveTo>
                    <a:pt x="22750" y="22617"/>
                  </a:moveTo>
                  <a:lnTo>
                    <a:pt x="23051" y="26820"/>
                  </a:lnTo>
                  <a:lnTo>
                    <a:pt x="18848" y="27087"/>
                  </a:lnTo>
                  <a:lnTo>
                    <a:pt x="18581" y="22850"/>
                  </a:lnTo>
                  <a:lnTo>
                    <a:pt x="22750" y="22617"/>
                  </a:lnTo>
                  <a:close/>
                  <a:moveTo>
                    <a:pt x="18481" y="22850"/>
                  </a:moveTo>
                  <a:lnTo>
                    <a:pt x="18748" y="27053"/>
                  </a:lnTo>
                  <a:lnTo>
                    <a:pt x="14545" y="27320"/>
                  </a:lnTo>
                  <a:lnTo>
                    <a:pt x="14278" y="23117"/>
                  </a:lnTo>
                  <a:lnTo>
                    <a:pt x="18481" y="22850"/>
                  </a:lnTo>
                  <a:close/>
                  <a:moveTo>
                    <a:pt x="14211" y="23117"/>
                  </a:moveTo>
                  <a:lnTo>
                    <a:pt x="14444" y="27320"/>
                  </a:lnTo>
                  <a:lnTo>
                    <a:pt x="10241" y="27587"/>
                  </a:lnTo>
                  <a:lnTo>
                    <a:pt x="10008" y="23384"/>
                  </a:lnTo>
                  <a:lnTo>
                    <a:pt x="14211" y="23117"/>
                  </a:lnTo>
                  <a:close/>
                  <a:moveTo>
                    <a:pt x="9908" y="23384"/>
                  </a:moveTo>
                  <a:lnTo>
                    <a:pt x="10175" y="27587"/>
                  </a:lnTo>
                  <a:lnTo>
                    <a:pt x="5972" y="27821"/>
                  </a:lnTo>
                  <a:lnTo>
                    <a:pt x="5705" y="23651"/>
                  </a:lnTo>
                  <a:lnTo>
                    <a:pt x="9908" y="23384"/>
                  </a:lnTo>
                  <a:close/>
                  <a:moveTo>
                    <a:pt x="5605" y="23651"/>
                  </a:moveTo>
                  <a:lnTo>
                    <a:pt x="5872" y="27821"/>
                  </a:lnTo>
                  <a:lnTo>
                    <a:pt x="1669" y="28087"/>
                  </a:lnTo>
                  <a:lnTo>
                    <a:pt x="1435" y="23918"/>
                  </a:lnTo>
                  <a:lnTo>
                    <a:pt x="5605" y="23651"/>
                  </a:lnTo>
                  <a:close/>
                  <a:moveTo>
                    <a:pt x="40196" y="25853"/>
                  </a:moveTo>
                  <a:lnTo>
                    <a:pt x="40463" y="30022"/>
                  </a:lnTo>
                  <a:lnTo>
                    <a:pt x="36260" y="30289"/>
                  </a:lnTo>
                  <a:lnTo>
                    <a:pt x="35993" y="26086"/>
                  </a:lnTo>
                  <a:lnTo>
                    <a:pt x="40196" y="25853"/>
                  </a:lnTo>
                  <a:close/>
                  <a:moveTo>
                    <a:pt x="35926" y="26119"/>
                  </a:moveTo>
                  <a:lnTo>
                    <a:pt x="36160" y="30322"/>
                  </a:lnTo>
                  <a:lnTo>
                    <a:pt x="31957" y="30556"/>
                  </a:lnTo>
                  <a:lnTo>
                    <a:pt x="31723" y="26353"/>
                  </a:lnTo>
                  <a:lnTo>
                    <a:pt x="35926" y="26119"/>
                  </a:lnTo>
                  <a:close/>
                  <a:moveTo>
                    <a:pt x="31623" y="26386"/>
                  </a:moveTo>
                  <a:lnTo>
                    <a:pt x="31890" y="30589"/>
                  </a:lnTo>
                  <a:lnTo>
                    <a:pt x="27687" y="30823"/>
                  </a:lnTo>
                  <a:lnTo>
                    <a:pt x="27420" y="26620"/>
                  </a:lnTo>
                  <a:lnTo>
                    <a:pt x="31623" y="26386"/>
                  </a:lnTo>
                  <a:close/>
                  <a:moveTo>
                    <a:pt x="27354" y="26620"/>
                  </a:moveTo>
                  <a:lnTo>
                    <a:pt x="27587" y="30856"/>
                  </a:lnTo>
                  <a:lnTo>
                    <a:pt x="23384" y="31090"/>
                  </a:lnTo>
                  <a:lnTo>
                    <a:pt x="23151" y="26887"/>
                  </a:lnTo>
                  <a:lnTo>
                    <a:pt x="27354" y="26620"/>
                  </a:lnTo>
                  <a:close/>
                  <a:moveTo>
                    <a:pt x="23051" y="26887"/>
                  </a:moveTo>
                  <a:lnTo>
                    <a:pt x="23317" y="31090"/>
                  </a:lnTo>
                  <a:lnTo>
                    <a:pt x="19114" y="31356"/>
                  </a:lnTo>
                  <a:lnTo>
                    <a:pt x="18848" y="27153"/>
                  </a:lnTo>
                  <a:lnTo>
                    <a:pt x="23051" y="26887"/>
                  </a:lnTo>
                  <a:close/>
                  <a:moveTo>
                    <a:pt x="18748" y="27153"/>
                  </a:moveTo>
                  <a:lnTo>
                    <a:pt x="18981" y="31356"/>
                  </a:lnTo>
                  <a:lnTo>
                    <a:pt x="14811" y="31590"/>
                  </a:lnTo>
                  <a:lnTo>
                    <a:pt x="14545" y="27420"/>
                  </a:lnTo>
                  <a:lnTo>
                    <a:pt x="18748" y="27153"/>
                  </a:lnTo>
                  <a:close/>
                  <a:moveTo>
                    <a:pt x="14444" y="27387"/>
                  </a:moveTo>
                  <a:lnTo>
                    <a:pt x="14711" y="31623"/>
                  </a:lnTo>
                  <a:lnTo>
                    <a:pt x="10508" y="31857"/>
                  </a:lnTo>
                  <a:lnTo>
                    <a:pt x="10275" y="27654"/>
                  </a:lnTo>
                  <a:lnTo>
                    <a:pt x="14444" y="27387"/>
                  </a:lnTo>
                  <a:close/>
                  <a:moveTo>
                    <a:pt x="10175" y="27687"/>
                  </a:moveTo>
                  <a:lnTo>
                    <a:pt x="10408" y="31857"/>
                  </a:lnTo>
                  <a:lnTo>
                    <a:pt x="6239" y="32124"/>
                  </a:lnTo>
                  <a:lnTo>
                    <a:pt x="5972" y="27921"/>
                  </a:lnTo>
                  <a:lnTo>
                    <a:pt x="10175" y="27687"/>
                  </a:lnTo>
                  <a:close/>
                  <a:moveTo>
                    <a:pt x="5872" y="27921"/>
                  </a:moveTo>
                  <a:lnTo>
                    <a:pt x="6139" y="32124"/>
                  </a:lnTo>
                  <a:lnTo>
                    <a:pt x="1936" y="32391"/>
                  </a:lnTo>
                  <a:lnTo>
                    <a:pt x="1669" y="28188"/>
                  </a:lnTo>
                  <a:lnTo>
                    <a:pt x="5872" y="27921"/>
                  </a:lnTo>
                  <a:close/>
                  <a:moveTo>
                    <a:pt x="40463" y="30122"/>
                  </a:moveTo>
                  <a:lnTo>
                    <a:pt x="40730" y="34325"/>
                  </a:lnTo>
                  <a:lnTo>
                    <a:pt x="36527" y="34592"/>
                  </a:lnTo>
                  <a:lnTo>
                    <a:pt x="36260" y="30389"/>
                  </a:lnTo>
                  <a:lnTo>
                    <a:pt x="40463" y="30122"/>
                  </a:lnTo>
                  <a:close/>
                  <a:moveTo>
                    <a:pt x="36160" y="30389"/>
                  </a:moveTo>
                  <a:lnTo>
                    <a:pt x="36427" y="34592"/>
                  </a:lnTo>
                  <a:lnTo>
                    <a:pt x="32224" y="34859"/>
                  </a:lnTo>
                  <a:lnTo>
                    <a:pt x="31990" y="30656"/>
                  </a:lnTo>
                  <a:lnTo>
                    <a:pt x="36160" y="30389"/>
                  </a:lnTo>
                  <a:close/>
                  <a:moveTo>
                    <a:pt x="31890" y="30656"/>
                  </a:moveTo>
                  <a:lnTo>
                    <a:pt x="32124" y="34826"/>
                  </a:lnTo>
                  <a:lnTo>
                    <a:pt x="27954" y="35092"/>
                  </a:lnTo>
                  <a:lnTo>
                    <a:pt x="27687" y="30889"/>
                  </a:lnTo>
                  <a:lnTo>
                    <a:pt x="31890" y="30656"/>
                  </a:lnTo>
                  <a:close/>
                  <a:moveTo>
                    <a:pt x="27587" y="30956"/>
                  </a:moveTo>
                  <a:lnTo>
                    <a:pt x="27854" y="35126"/>
                  </a:lnTo>
                  <a:lnTo>
                    <a:pt x="23651" y="35393"/>
                  </a:lnTo>
                  <a:lnTo>
                    <a:pt x="23384" y="31190"/>
                  </a:lnTo>
                  <a:lnTo>
                    <a:pt x="27587" y="30956"/>
                  </a:lnTo>
                  <a:close/>
                  <a:moveTo>
                    <a:pt x="23317" y="31190"/>
                  </a:moveTo>
                  <a:lnTo>
                    <a:pt x="23584" y="35393"/>
                  </a:lnTo>
                  <a:lnTo>
                    <a:pt x="19381" y="35626"/>
                  </a:lnTo>
                  <a:lnTo>
                    <a:pt x="19114" y="31423"/>
                  </a:lnTo>
                  <a:lnTo>
                    <a:pt x="23317" y="31190"/>
                  </a:lnTo>
                  <a:close/>
                  <a:moveTo>
                    <a:pt x="19014" y="31457"/>
                  </a:moveTo>
                  <a:lnTo>
                    <a:pt x="19248" y="35626"/>
                  </a:lnTo>
                  <a:lnTo>
                    <a:pt x="15045" y="35893"/>
                  </a:lnTo>
                  <a:lnTo>
                    <a:pt x="14811" y="31690"/>
                  </a:lnTo>
                  <a:lnTo>
                    <a:pt x="19014" y="31457"/>
                  </a:lnTo>
                  <a:close/>
                  <a:moveTo>
                    <a:pt x="14711" y="31690"/>
                  </a:moveTo>
                  <a:lnTo>
                    <a:pt x="14978" y="35893"/>
                  </a:lnTo>
                  <a:lnTo>
                    <a:pt x="10775" y="36160"/>
                  </a:lnTo>
                  <a:lnTo>
                    <a:pt x="10508" y="31957"/>
                  </a:lnTo>
                  <a:lnTo>
                    <a:pt x="14711" y="31690"/>
                  </a:lnTo>
                  <a:close/>
                  <a:moveTo>
                    <a:pt x="10442" y="31990"/>
                  </a:moveTo>
                  <a:lnTo>
                    <a:pt x="10675" y="36160"/>
                  </a:lnTo>
                  <a:lnTo>
                    <a:pt x="6472" y="36427"/>
                  </a:lnTo>
                  <a:lnTo>
                    <a:pt x="6239" y="32257"/>
                  </a:lnTo>
                  <a:lnTo>
                    <a:pt x="10442" y="31990"/>
                  </a:lnTo>
                  <a:close/>
                  <a:moveTo>
                    <a:pt x="6139" y="32257"/>
                  </a:moveTo>
                  <a:lnTo>
                    <a:pt x="6405" y="36427"/>
                  </a:lnTo>
                  <a:lnTo>
                    <a:pt x="2202" y="36660"/>
                  </a:lnTo>
                  <a:lnTo>
                    <a:pt x="1936" y="32457"/>
                  </a:lnTo>
                  <a:lnTo>
                    <a:pt x="6139" y="32257"/>
                  </a:lnTo>
                  <a:close/>
                  <a:moveTo>
                    <a:pt x="40947" y="37844"/>
                  </a:moveTo>
                  <a:lnTo>
                    <a:pt x="40990" y="38629"/>
                  </a:lnTo>
                  <a:lnTo>
                    <a:pt x="40990" y="38629"/>
                  </a:lnTo>
                  <a:lnTo>
                    <a:pt x="40997" y="38628"/>
                  </a:lnTo>
                  <a:lnTo>
                    <a:pt x="40947" y="37844"/>
                  </a:lnTo>
                  <a:close/>
                  <a:moveTo>
                    <a:pt x="36427" y="34692"/>
                  </a:moveTo>
                  <a:lnTo>
                    <a:pt x="36694" y="38895"/>
                  </a:lnTo>
                  <a:lnTo>
                    <a:pt x="32491" y="39129"/>
                  </a:lnTo>
                  <a:lnTo>
                    <a:pt x="32224" y="34959"/>
                  </a:lnTo>
                  <a:lnTo>
                    <a:pt x="36427" y="34692"/>
                  </a:lnTo>
                  <a:close/>
                  <a:moveTo>
                    <a:pt x="32157" y="34926"/>
                  </a:moveTo>
                  <a:lnTo>
                    <a:pt x="32391" y="39129"/>
                  </a:lnTo>
                  <a:lnTo>
                    <a:pt x="28188" y="39396"/>
                  </a:lnTo>
                  <a:lnTo>
                    <a:pt x="27954" y="35193"/>
                  </a:lnTo>
                  <a:lnTo>
                    <a:pt x="32157" y="34926"/>
                  </a:lnTo>
                  <a:close/>
                  <a:moveTo>
                    <a:pt x="27854" y="35226"/>
                  </a:moveTo>
                  <a:lnTo>
                    <a:pt x="28121" y="39429"/>
                  </a:lnTo>
                  <a:lnTo>
                    <a:pt x="23918" y="39696"/>
                  </a:lnTo>
                  <a:lnTo>
                    <a:pt x="23651" y="35493"/>
                  </a:lnTo>
                  <a:lnTo>
                    <a:pt x="27854" y="35226"/>
                  </a:lnTo>
                  <a:close/>
                  <a:moveTo>
                    <a:pt x="23551" y="35493"/>
                  </a:moveTo>
                  <a:lnTo>
                    <a:pt x="23818" y="39662"/>
                  </a:lnTo>
                  <a:lnTo>
                    <a:pt x="19615" y="39929"/>
                  </a:lnTo>
                  <a:lnTo>
                    <a:pt x="19381" y="35726"/>
                  </a:lnTo>
                  <a:lnTo>
                    <a:pt x="23551" y="35493"/>
                  </a:lnTo>
                  <a:close/>
                  <a:moveTo>
                    <a:pt x="19281" y="35726"/>
                  </a:moveTo>
                  <a:lnTo>
                    <a:pt x="19515" y="39929"/>
                  </a:lnTo>
                  <a:lnTo>
                    <a:pt x="15312" y="40196"/>
                  </a:lnTo>
                  <a:lnTo>
                    <a:pt x="15078" y="35993"/>
                  </a:lnTo>
                  <a:lnTo>
                    <a:pt x="19281" y="35726"/>
                  </a:lnTo>
                  <a:close/>
                  <a:moveTo>
                    <a:pt x="14978" y="35993"/>
                  </a:moveTo>
                  <a:lnTo>
                    <a:pt x="15245" y="40196"/>
                  </a:lnTo>
                  <a:lnTo>
                    <a:pt x="11042" y="40430"/>
                  </a:lnTo>
                  <a:lnTo>
                    <a:pt x="10775" y="36260"/>
                  </a:lnTo>
                  <a:lnTo>
                    <a:pt x="14978" y="35993"/>
                  </a:lnTo>
                  <a:close/>
                  <a:moveTo>
                    <a:pt x="10675" y="36260"/>
                  </a:moveTo>
                  <a:lnTo>
                    <a:pt x="10942" y="40463"/>
                  </a:lnTo>
                  <a:lnTo>
                    <a:pt x="6739" y="40696"/>
                  </a:lnTo>
                  <a:lnTo>
                    <a:pt x="6505" y="36527"/>
                  </a:lnTo>
                  <a:lnTo>
                    <a:pt x="10675" y="36260"/>
                  </a:lnTo>
                  <a:close/>
                  <a:moveTo>
                    <a:pt x="6405" y="36527"/>
                  </a:moveTo>
                  <a:lnTo>
                    <a:pt x="6672" y="40730"/>
                  </a:lnTo>
                  <a:lnTo>
                    <a:pt x="2469" y="40963"/>
                  </a:lnTo>
                  <a:lnTo>
                    <a:pt x="2202" y="36760"/>
                  </a:lnTo>
                  <a:lnTo>
                    <a:pt x="6405" y="36527"/>
                  </a:lnTo>
                  <a:close/>
                  <a:moveTo>
                    <a:pt x="38728" y="1"/>
                  </a:moveTo>
                  <a:lnTo>
                    <a:pt x="34425" y="268"/>
                  </a:lnTo>
                  <a:lnTo>
                    <a:pt x="34359" y="268"/>
                  </a:lnTo>
                  <a:lnTo>
                    <a:pt x="30156" y="534"/>
                  </a:lnTo>
                  <a:lnTo>
                    <a:pt x="30056" y="534"/>
                  </a:lnTo>
                  <a:lnTo>
                    <a:pt x="25853" y="768"/>
                  </a:lnTo>
                  <a:lnTo>
                    <a:pt x="25753" y="768"/>
                  </a:lnTo>
                  <a:lnTo>
                    <a:pt x="21550" y="1035"/>
                  </a:lnTo>
                  <a:lnTo>
                    <a:pt x="21483" y="1035"/>
                  </a:lnTo>
                  <a:lnTo>
                    <a:pt x="17280" y="1302"/>
                  </a:lnTo>
                  <a:lnTo>
                    <a:pt x="17180" y="1302"/>
                  </a:lnTo>
                  <a:lnTo>
                    <a:pt x="13010" y="1535"/>
                  </a:lnTo>
                  <a:lnTo>
                    <a:pt x="12910" y="1535"/>
                  </a:lnTo>
                  <a:lnTo>
                    <a:pt x="8707" y="1802"/>
                  </a:lnTo>
                  <a:lnTo>
                    <a:pt x="8607" y="1802"/>
                  </a:lnTo>
                  <a:lnTo>
                    <a:pt x="4404" y="2102"/>
                  </a:lnTo>
                  <a:lnTo>
                    <a:pt x="4304" y="2102"/>
                  </a:lnTo>
                  <a:lnTo>
                    <a:pt x="1" y="2369"/>
                  </a:lnTo>
                  <a:lnTo>
                    <a:pt x="268" y="6639"/>
                  </a:lnTo>
                  <a:lnTo>
                    <a:pt x="268" y="6739"/>
                  </a:lnTo>
                  <a:lnTo>
                    <a:pt x="501" y="10942"/>
                  </a:lnTo>
                  <a:lnTo>
                    <a:pt x="501" y="11042"/>
                  </a:lnTo>
                  <a:lnTo>
                    <a:pt x="768" y="15212"/>
                  </a:lnTo>
                  <a:lnTo>
                    <a:pt x="768" y="15312"/>
                  </a:lnTo>
                  <a:lnTo>
                    <a:pt x="1035" y="19515"/>
                  </a:lnTo>
                  <a:lnTo>
                    <a:pt x="1035" y="19615"/>
                  </a:lnTo>
                  <a:lnTo>
                    <a:pt x="1268" y="23818"/>
                  </a:lnTo>
                  <a:lnTo>
                    <a:pt x="1268" y="23918"/>
                  </a:lnTo>
                  <a:lnTo>
                    <a:pt x="1535" y="28087"/>
                  </a:lnTo>
                  <a:lnTo>
                    <a:pt x="1535" y="28188"/>
                  </a:lnTo>
                  <a:lnTo>
                    <a:pt x="1802" y="32391"/>
                  </a:lnTo>
                  <a:lnTo>
                    <a:pt x="1802" y="32491"/>
                  </a:lnTo>
                  <a:lnTo>
                    <a:pt x="2036" y="36694"/>
                  </a:lnTo>
                  <a:lnTo>
                    <a:pt x="2036" y="36760"/>
                  </a:lnTo>
                  <a:lnTo>
                    <a:pt x="2302" y="41063"/>
                  </a:lnTo>
                  <a:lnTo>
                    <a:pt x="6606" y="40797"/>
                  </a:lnTo>
                  <a:lnTo>
                    <a:pt x="6706" y="40797"/>
                  </a:lnTo>
                  <a:lnTo>
                    <a:pt x="10875" y="40563"/>
                  </a:lnTo>
                  <a:lnTo>
                    <a:pt x="10975" y="40563"/>
                  </a:lnTo>
                  <a:lnTo>
                    <a:pt x="15178" y="40296"/>
                  </a:lnTo>
                  <a:lnTo>
                    <a:pt x="15278" y="40296"/>
                  </a:lnTo>
                  <a:lnTo>
                    <a:pt x="19481" y="40029"/>
                  </a:lnTo>
                  <a:lnTo>
                    <a:pt x="19548" y="40029"/>
                  </a:lnTo>
                  <a:lnTo>
                    <a:pt x="23751" y="39796"/>
                  </a:lnTo>
                  <a:lnTo>
                    <a:pt x="23851" y="39796"/>
                  </a:lnTo>
                  <a:lnTo>
                    <a:pt x="28054" y="39529"/>
                  </a:lnTo>
                  <a:lnTo>
                    <a:pt x="28154" y="39529"/>
                  </a:lnTo>
                  <a:lnTo>
                    <a:pt x="32324" y="39262"/>
                  </a:lnTo>
                  <a:lnTo>
                    <a:pt x="32424" y="39262"/>
                  </a:lnTo>
                  <a:lnTo>
                    <a:pt x="36627" y="39029"/>
                  </a:lnTo>
                  <a:lnTo>
                    <a:pt x="36727" y="39029"/>
                  </a:lnTo>
                  <a:lnTo>
                    <a:pt x="40997" y="38762"/>
                  </a:lnTo>
                  <a:lnTo>
                    <a:pt x="40990" y="38629"/>
                  </a:lnTo>
                  <a:lnTo>
                    <a:pt x="40990" y="38629"/>
                  </a:lnTo>
                  <a:lnTo>
                    <a:pt x="36794" y="38895"/>
                  </a:lnTo>
                  <a:lnTo>
                    <a:pt x="36560" y="34692"/>
                  </a:lnTo>
                  <a:lnTo>
                    <a:pt x="40730" y="34425"/>
                  </a:lnTo>
                  <a:lnTo>
                    <a:pt x="40947" y="37844"/>
                  </a:lnTo>
                  <a:lnTo>
                    <a:pt x="40763" y="34459"/>
                  </a:lnTo>
                  <a:lnTo>
                    <a:pt x="40763" y="34325"/>
                  </a:lnTo>
                  <a:lnTo>
                    <a:pt x="40563" y="30156"/>
                  </a:lnTo>
                  <a:lnTo>
                    <a:pt x="40563" y="30056"/>
                  </a:lnTo>
                  <a:lnTo>
                    <a:pt x="40296" y="25853"/>
                  </a:lnTo>
                  <a:lnTo>
                    <a:pt x="40296" y="25752"/>
                  </a:lnTo>
                  <a:lnTo>
                    <a:pt x="40029" y="21583"/>
                  </a:lnTo>
                  <a:lnTo>
                    <a:pt x="40029" y="21483"/>
                  </a:lnTo>
                  <a:lnTo>
                    <a:pt x="39796" y="17280"/>
                  </a:lnTo>
                  <a:lnTo>
                    <a:pt x="39796" y="17180"/>
                  </a:lnTo>
                  <a:lnTo>
                    <a:pt x="39529" y="12977"/>
                  </a:lnTo>
                  <a:lnTo>
                    <a:pt x="39529" y="12910"/>
                  </a:lnTo>
                  <a:lnTo>
                    <a:pt x="39262" y="8707"/>
                  </a:lnTo>
                  <a:lnTo>
                    <a:pt x="39262" y="8607"/>
                  </a:lnTo>
                  <a:lnTo>
                    <a:pt x="38995" y="4404"/>
                  </a:lnTo>
                  <a:lnTo>
                    <a:pt x="38995" y="4304"/>
                  </a:lnTo>
                  <a:lnTo>
                    <a:pt x="38728" y="1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9" name="Google Shape;169;p25"/>
          <p:cNvSpPr/>
          <p:nvPr/>
        </p:nvSpPr>
        <p:spPr>
          <a:xfrm rot="-397585">
            <a:off x="1221714" y="3789277"/>
            <a:ext cx="277491" cy="253489"/>
          </a:xfrm>
          <a:custGeom>
            <a:avLst/>
            <a:gdLst/>
            <a:ahLst/>
            <a:cxnLst/>
            <a:rect l="l" t="t" r="r" b="b"/>
            <a:pathLst>
              <a:path w="13110" h="11976" extrusionOk="0">
                <a:moveTo>
                  <a:pt x="6555" y="1"/>
                </a:moveTo>
                <a:cubicBezTo>
                  <a:pt x="5029" y="1"/>
                  <a:pt x="3503" y="584"/>
                  <a:pt x="2335" y="1752"/>
                </a:cubicBezTo>
                <a:cubicBezTo>
                  <a:pt x="0" y="4087"/>
                  <a:pt x="0" y="7890"/>
                  <a:pt x="2335" y="10225"/>
                </a:cubicBezTo>
                <a:cubicBezTo>
                  <a:pt x="3503" y="11392"/>
                  <a:pt x="5029" y="11976"/>
                  <a:pt x="6555" y="11976"/>
                </a:cubicBezTo>
                <a:cubicBezTo>
                  <a:pt x="8081" y="11976"/>
                  <a:pt x="9607" y="11392"/>
                  <a:pt x="10775" y="10225"/>
                </a:cubicBezTo>
                <a:cubicBezTo>
                  <a:pt x="13110" y="7890"/>
                  <a:pt x="13110" y="4087"/>
                  <a:pt x="10775" y="1752"/>
                </a:cubicBezTo>
                <a:cubicBezTo>
                  <a:pt x="9607" y="584"/>
                  <a:pt x="8081" y="1"/>
                  <a:pt x="655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0" name="Google Shape;170;p25"/>
          <p:cNvGrpSpPr/>
          <p:nvPr/>
        </p:nvGrpSpPr>
        <p:grpSpPr>
          <a:xfrm flipH="1">
            <a:off x="1428219" y="1964160"/>
            <a:ext cx="327586" cy="485471"/>
            <a:chOff x="4508863" y="1528200"/>
            <a:chExt cx="318850" cy="472800"/>
          </a:xfrm>
        </p:grpSpPr>
        <p:sp>
          <p:nvSpPr>
            <p:cNvPr id="171" name="Google Shape;171;p25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5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25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25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" name="Google Shape;175;p25"/>
          <p:cNvGrpSpPr/>
          <p:nvPr/>
        </p:nvGrpSpPr>
        <p:grpSpPr>
          <a:xfrm>
            <a:off x="7887879" y="594932"/>
            <a:ext cx="726010" cy="725455"/>
            <a:chOff x="7335698" y="3570615"/>
            <a:chExt cx="799306" cy="798607"/>
          </a:xfrm>
        </p:grpSpPr>
        <p:sp>
          <p:nvSpPr>
            <p:cNvPr id="176" name="Google Shape;176;p25"/>
            <p:cNvSpPr/>
            <p:nvPr/>
          </p:nvSpPr>
          <p:spPr>
            <a:xfrm>
              <a:off x="7340990" y="3576489"/>
              <a:ext cx="788722" cy="786859"/>
            </a:xfrm>
            <a:custGeom>
              <a:avLst/>
              <a:gdLst/>
              <a:ahLst/>
              <a:cxnLst/>
              <a:rect l="l" t="t" r="r" b="b"/>
              <a:pathLst>
                <a:path w="37261" h="37173" extrusionOk="0">
                  <a:moveTo>
                    <a:pt x="3736" y="1"/>
                  </a:moveTo>
                  <a:cubicBezTo>
                    <a:pt x="3366" y="1"/>
                    <a:pt x="3067" y="260"/>
                    <a:pt x="3036" y="637"/>
                  </a:cubicBezTo>
                  <a:lnTo>
                    <a:pt x="34" y="33428"/>
                  </a:lnTo>
                  <a:cubicBezTo>
                    <a:pt x="0" y="33795"/>
                    <a:pt x="300" y="34128"/>
                    <a:pt x="667" y="34195"/>
                  </a:cubicBezTo>
                  <a:lnTo>
                    <a:pt x="33457" y="37164"/>
                  </a:lnTo>
                  <a:cubicBezTo>
                    <a:pt x="33492" y="37170"/>
                    <a:pt x="33527" y="37173"/>
                    <a:pt x="33561" y="37173"/>
                  </a:cubicBezTo>
                  <a:cubicBezTo>
                    <a:pt x="33890" y="37173"/>
                    <a:pt x="34194" y="36892"/>
                    <a:pt x="34225" y="36530"/>
                  </a:cubicBezTo>
                  <a:lnTo>
                    <a:pt x="37227" y="3773"/>
                  </a:lnTo>
                  <a:cubicBezTo>
                    <a:pt x="37260" y="3373"/>
                    <a:pt x="36960" y="3039"/>
                    <a:pt x="36593" y="3006"/>
                  </a:cubicBezTo>
                  <a:lnTo>
                    <a:pt x="3803" y="4"/>
                  </a:lnTo>
                  <a:cubicBezTo>
                    <a:pt x="3780" y="2"/>
                    <a:pt x="3758" y="1"/>
                    <a:pt x="37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25"/>
            <p:cNvSpPr/>
            <p:nvPr/>
          </p:nvSpPr>
          <p:spPr>
            <a:xfrm>
              <a:off x="7335698" y="3570615"/>
              <a:ext cx="799306" cy="798607"/>
            </a:xfrm>
            <a:custGeom>
              <a:avLst/>
              <a:gdLst/>
              <a:ahLst/>
              <a:cxnLst/>
              <a:rect l="l" t="t" r="r" b="b"/>
              <a:pathLst>
                <a:path w="37761" h="37728" extrusionOk="0">
                  <a:moveTo>
                    <a:pt x="3169" y="1"/>
                  </a:moveTo>
                  <a:lnTo>
                    <a:pt x="3169" y="4"/>
                  </a:lnTo>
                  <a:lnTo>
                    <a:pt x="3169" y="4"/>
                  </a:lnTo>
                  <a:lnTo>
                    <a:pt x="3427" y="26"/>
                  </a:lnTo>
                  <a:lnTo>
                    <a:pt x="3427" y="26"/>
                  </a:lnTo>
                  <a:lnTo>
                    <a:pt x="3169" y="1"/>
                  </a:lnTo>
                  <a:close/>
                  <a:moveTo>
                    <a:pt x="7005" y="368"/>
                  </a:moveTo>
                  <a:lnTo>
                    <a:pt x="10741" y="701"/>
                  </a:lnTo>
                  <a:lnTo>
                    <a:pt x="10407" y="4471"/>
                  </a:lnTo>
                  <a:lnTo>
                    <a:pt x="6638" y="4104"/>
                  </a:lnTo>
                  <a:lnTo>
                    <a:pt x="7005" y="368"/>
                  </a:lnTo>
                  <a:close/>
                  <a:moveTo>
                    <a:pt x="14677" y="1068"/>
                  </a:moveTo>
                  <a:lnTo>
                    <a:pt x="18447" y="1402"/>
                  </a:lnTo>
                  <a:lnTo>
                    <a:pt x="18080" y="5171"/>
                  </a:lnTo>
                  <a:lnTo>
                    <a:pt x="14344" y="4804"/>
                  </a:lnTo>
                  <a:lnTo>
                    <a:pt x="14677" y="1068"/>
                  </a:lnTo>
                  <a:close/>
                  <a:moveTo>
                    <a:pt x="18547" y="1402"/>
                  </a:moveTo>
                  <a:lnTo>
                    <a:pt x="22283" y="1769"/>
                  </a:lnTo>
                  <a:lnTo>
                    <a:pt x="21949" y="5505"/>
                  </a:lnTo>
                  <a:lnTo>
                    <a:pt x="18180" y="5171"/>
                  </a:lnTo>
                  <a:lnTo>
                    <a:pt x="18547" y="1402"/>
                  </a:lnTo>
                  <a:close/>
                  <a:moveTo>
                    <a:pt x="22349" y="1769"/>
                  </a:moveTo>
                  <a:lnTo>
                    <a:pt x="26119" y="2102"/>
                  </a:lnTo>
                  <a:lnTo>
                    <a:pt x="25785" y="5872"/>
                  </a:lnTo>
                  <a:lnTo>
                    <a:pt x="22016" y="5538"/>
                  </a:lnTo>
                  <a:lnTo>
                    <a:pt x="22349" y="1769"/>
                  </a:lnTo>
                  <a:close/>
                  <a:moveTo>
                    <a:pt x="26185" y="2136"/>
                  </a:moveTo>
                  <a:lnTo>
                    <a:pt x="29955" y="2503"/>
                  </a:lnTo>
                  <a:lnTo>
                    <a:pt x="29621" y="6239"/>
                  </a:lnTo>
                  <a:lnTo>
                    <a:pt x="25852" y="5905"/>
                  </a:lnTo>
                  <a:lnTo>
                    <a:pt x="26185" y="2136"/>
                  </a:lnTo>
                  <a:close/>
                  <a:moveTo>
                    <a:pt x="30055" y="2503"/>
                  </a:moveTo>
                  <a:lnTo>
                    <a:pt x="33791" y="2836"/>
                  </a:lnTo>
                  <a:lnTo>
                    <a:pt x="33457" y="6606"/>
                  </a:lnTo>
                  <a:lnTo>
                    <a:pt x="29688" y="6239"/>
                  </a:lnTo>
                  <a:lnTo>
                    <a:pt x="30055" y="2503"/>
                  </a:lnTo>
                  <a:close/>
                  <a:moveTo>
                    <a:pt x="33891" y="2836"/>
                  </a:moveTo>
                  <a:lnTo>
                    <a:pt x="37660" y="3170"/>
                  </a:lnTo>
                  <a:lnTo>
                    <a:pt x="37327" y="6939"/>
                  </a:lnTo>
                  <a:lnTo>
                    <a:pt x="33557" y="6606"/>
                  </a:lnTo>
                  <a:lnTo>
                    <a:pt x="33891" y="2836"/>
                  </a:lnTo>
                  <a:close/>
                  <a:moveTo>
                    <a:pt x="2802" y="3837"/>
                  </a:moveTo>
                  <a:lnTo>
                    <a:pt x="6538" y="4204"/>
                  </a:lnTo>
                  <a:lnTo>
                    <a:pt x="6204" y="7940"/>
                  </a:lnTo>
                  <a:lnTo>
                    <a:pt x="2468" y="7606"/>
                  </a:lnTo>
                  <a:lnTo>
                    <a:pt x="2802" y="3837"/>
                  </a:lnTo>
                  <a:close/>
                  <a:moveTo>
                    <a:pt x="6638" y="4204"/>
                  </a:moveTo>
                  <a:lnTo>
                    <a:pt x="10407" y="4537"/>
                  </a:lnTo>
                  <a:lnTo>
                    <a:pt x="10041" y="8307"/>
                  </a:lnTo>
                  <a:lnTo>
                    <a:pt x="6305" y="7973"/>
                  </a:lnTo>
                  <a:lnTo>
                    <a:pt x="6638" y="4204"/>
                  </a:lnTo>
                  <a:close/>
                  <a:moveTo>
                    <a:pt x="2435" y="7706"/>
                  </a:moveTo>
                  <a:lnTo>
                    <a:pt x="2370" y="8440"/>
                  </a:lnTo>
                  <a:lnTo>
                    <a:pt x="2435" y="7773"/>
                  </a:lnTo>
                  <a:lnTo>
                    <a:pt x="2435" y="7706"/>
                  </a:lnTo>
                  <a:close/>
                  <a:moveTo>
                    <a:pt x="10508" y="4571"/>
                  </a:moveTo>
                  <a:lnTo>
                    <a:pt x="14244" y="4904"/>
                  </a:lnTo>
                  <a:lnTo>
                    <a:pt x="13910" y="8640"/>
                  </a:lnTo>
                  <a:lnTo>
                    <a:pt x="10141" y="8307"/>
                  </a:lnTo>
                  <a:lnTo>
                    <a:pt x="10508" y="4571"/>
                  </a:lnTo>
                  <a:close/>
                  <a:moveTo>
                    <a:pt x="14344" y="4904"/>
                  </a:moveTo>
                  <a:lnTo>
                    <a:pt x="18080" y="5238"/>
                  </a:lnTo>
                  <a:lnTo>
                    <a:pt x="17746" y="9007"/>
                  </a:lnTo>
                  <a:lnTo>
                    <a:pt x="13977" y="8674"/>
                  </a:lnTo>
                  <a:lnTo>
                    <a:pt x="14344" y="4904"/>
                  </a:lnTo>
                  <a:close/>
                  <a:moveTo>
                    <a:pt x="18180" y="5271"/>
                  </a:moveTo>
                  <a:lnTo>
                    <a:pt x="21916" y="5605"/>
                  </a:lnTo>
                  <a:lnTo>
                    <a:pt x="21582" y="9341"/>
                  </a:lnTo>
                  <a:lnTo>
                    <a:pt x="17846" y="9007"/>
                  </a:lnTo>
                  <a:lnTo>
                    <a:pt x="18180" y="5271"/>
                  </a:lnTo>
                  <a:close/>
                  <a:moveTo>
                    <a:pt x="22016" y="5605"/>
                  </a:moveTo>
                  <a:lnTo>
                    <a:pt x="25752" y="5972"/>
                  </a:lnTo>
                  <a:lnTo>
                    <a:pt x="25418" y="9708"/>
                  </a:lnTo>
                  <a:lnTo>
                    <a:pt x="21682" y="9374"/>
                  </a:lnTo>
                  <a:lnTo>
                    <a:pt x="22016" y="5605"/>
                  </a:lnTo>
                  <a:close/>
                  <a:moveTo>
                    <a:pt x="25852" y="5972"/>
                  </a:moveTo>
                  <a:lnTo>
                    <a:pt x="29621" y="6339"/>
                  </a:lnTo>
                  <a:lnTo>
                    <a:pt x="29254" y="10075"/>
                  </a:lnTo>
                  <a:lnTo>
                    <a:pt x="25518" y="9741"/>
                  </a:lnTo>
                  <a:lnTo>
                    <a:pt x="25852" y="5972"/>
                  </a:lnTo>
                  <a:close/>
                  <a:moveTo>
                    <a:pt x="29688" y="6339"/>
                  </a:moveTo>
                  <a:lnTo>
                    <a:pt x="33457" y="6672"/>
                  </a:lnTo>
                  <a:lnTo>
                    <a:pt x="33090" y="10442"/>
                  </a:lnTo>
                  <a:lnTo>
                    <a:pt x="29354" y="10108"/>
                  </a:lnTo>
                  <a:lnTo>
                    <a:pt x="29688" y="6339"/>
                  </a:lnTo>
                  <a:close/>
                  <a:moveTo>
                    <a:pt x="33557" y="6672"/>
                  </a:moveTo>
                  <a:lnTo>
                    <a:pt x="37293" y="7006"/>
                  </a:lnTo>
                  <a:lnTo>
                    <a:pt x="36960" y="10775"/>
                  </a:lnTo>
                  <a:lnTo>
                    <a:pt x="33190" y="10442"/>
                  </a:lnTo>
                  <a:lnTo>
                    <a:pt x="33557" y="6672"/>
                  </a:lnTo>
                  <a:close/>
                  <a:moveTo>
                    <a:pt x="6305" y="8040"/>
                  </a:moveTo>
                  <a:lnTo>
                    <a:pt x="10041" y="8407"/>
                  </a:lnTo>
                  <a:lnTo>
                    <a:pt x="9707" y="12143"/>
                  </a:lnTo>
                  <a:lnTo>
                    <a:pt x="5938" y="11809"/>
                  </a:lnTo>
                  <a:lnTo>
                    <a:pt x="6305" y="8040"/>
                  </a:lnTo>
                  <a:close/>
                  <a:moveTo>
                    <a:pt x="10141" y="8407"/>
                  </a:moveTo>
                  <a:lnTo>
                    <a:pt x="13910" y="8740"/>
                  </a:lnTo>
                  <a:lnTo>
                    <a:pt x="13543" y="12510"/>
                  </a:lnTo>
                  <a:lnTo>
                    <a:pt x="9807" y="12143"/>
                  </a:lnTo>
                  <a:lnTo>
                    <a:pt x="10141" y="8407"/>
                  </a:lnTo>
                  <a:close/>
                  <a:moveTo>
                    <a:pt x="13977" y="8740"/>
                  </a:moveTo>
                  <a:lnTo>
                    <a:pt x="17746" y="9107"/>
                  </a:lnTo>
                  <a:lnTo>
                    <a:pt x="17379" y="12843"/>
                  </a:lnTo>
                  <a:lnTo>
                    <a:pt x="13643" y="12510"/>
                  </a:lnTo>
                  <a:lnTo>
                    <a:pt x="13977" y="8740"/>
                  </a:lnTo>
                  <a:close/>
                  <a:moveTo>
                    <a:pt x="17813" y="9107"/>
                  </a:moveTo>
                  <a:lnTo>
                    <a:pt x="21582" y="9441"/>
                  </a:lnTo>
                  <a:lnTo>
                    <a:pt x="21249" y="13210"/>
                  </a:lnTo>
                  <a:lnTo>
                    <a:pt x="17479" y="12843"/>
                  </a:lnTo>
                  <a:lnTo>
                    <a:pt x="17813" y="9107"/>
                  </a:lnTo>
                  <a:close/>
                  <a:moveTo>
                    <a:pt x="21682" y="9441"/>
                  </a:moveTo>
                  <a:lnTo>
                    <a:pt x="25418" y="9808"/>
                  </a:lnTo>
                  <a:lnTo>
                    <a:pt x="25085" y="13544"/>
                  </a:lnTo>
                  <a:lnTo>
                    <a:pt x="21315" y="13210"/>
                  </a:lnTo>
                  <a:lnTo>
                    <a:pt x="21682" y="9441"/>
                  </a:lnTo>
                  <a:close/>
                  <a:moveTo>
                    <a:pt x="25518" y="9841"/>
                  </a:moveTo>
                  <a:lnTo>
                    <a:pt x="29254" y="10175"/>
                  </a:lnTo>
                  <a:lnTo>
                    <a:pt x="28921" y="13944"/>
                  </a:lnTo>
                  <a:lnTo>
                    <a:pt x="25151" y="13577"/>
                  </a:lnTo>
                  <a:lnTo>
                    <a:pt x="25518" y="9841"/>
                  </a:lnTo>
                  <a:close/>
                  <a:moveTo>
                    <a:pt x="29354" y="10175"/>
                  </a:moveTo>
                  <a:lnTo>
                    <a:pt x="33090" y="10542"/>
                  </a:lnTo>
                  <a:lnTo>
                    <a:pt x="32757" y="14278"/>
                  </a:lnTo>
                  <a:lnTo>
                    <a:pt x="28987" y="13944"/>
                  </a:lnTo>
                  <a:lnTo>
                    <a:pt x="29354" y="10175"/>
                  </a:lnTo>
                  <a:close/>
                  <a:moveTo>
                    <a:pt x="33190" y="10542"/>
                  </a:moveTo>
                  <a:lnTo>
                    <a:pt x="36960" y="10875"/>
                  </a:lnTo>
                  <a:lnTo>
                    <a:pt x="36626" y="14611"/>
                  </a:lnTo>
                  <a:lnTo>
                    <a:pt x="32857" y="14278"/>
                  </a:lnTo>
                  <a:lnTo>
                    <a:pt x="33190" y="10542"/>
                  </a:lnTo>
                  <a:close/>
                  <a:moveTo>
                    <a:pt x="2102" y="11542"/>
                  </a:moveTo>
                  <a:lnTo>
                    <a:pt x="5871" y="11876"/>
                  </a:lnTo>
                  <a:lnTo>
                    <a:pt x="5504" y="15645"/>
                  </a:lnTo>
                  <a:lnTo>
                    <a:pt x="1768" y="15278"/>
                  </a:lnTo>
                  <a:lnTo>
                    <a:pt x="2102" y="11542"/>
                  </a:lnTo>
                  <a:close/>
                  <a:moveTo>
                    <a:pt x="5938" y="11876"/>
                  </a:moveTo>
                  <a:lnTo>
                    <a:pt x="9707" y="12243"/>
                  </a:lnTo>
                  <a:lnTo>
                    <a:pt x="9340" y="15979"/>
                  </a:lnTo>
                  <a:lnTo>
                    <a:pt x="5604" y="15645"/>
                  </a:lnTo>
                  <a:lnTo>
                    <a:pt x="5938" y="11876"/>
                  </a:lnTo>
                  <a:close/>
                  <a:moveTo>
                    <a:pt x="9774" y="12243"/>
                  </a:moveTo>
                  <a:lnTo>
                    <a:pt x="13543" y="12576"/>
                  </a:lnTo>
                  <a:lnTo>
                    <a:pt x="13209" y="16346"/>
                  </a:lnTo>
                  <a:lnTo>
                    <a:pt x="9440" y="16012"/>
                  </a:lnTo>
                  <a:lnTo>
                    <a:pt x="9774" y="12243"/>
                  </a:lnTo>
                  <a:close/>
                  <a:moveTo>
                    <a:pt x="13643" y="12610"/>
                  </a:moveTo>
                  <a:lnTo>
                    <a:pt x="17379" y="12943"/>
                  </a:lnTo>
                  <a:lnTo>
                    <a:pt x="17046" y="16679"/>
                  </a:lnTo>
                  <a:lnTo>
                    <a:pt x="13276" y="16346"/>
                  </a:lnTo>
                  <a:lnTo>
                    <a:pt x="13643" y="12610"/>
                  </a:lnTo>
                  <a:close/>
                  <a:moveTo>
                    <a:pt x="17479" y="12943"/>
                  </a:moveTo>
                  <a:lnTo>
                    <a:pt x="21215" y="13277"/>
                  </a:lnTo>
                  <a:lnTo>
                    <a:pt x="20882" y="17046"/>
                  </a:lnTo>
                  <a:lnTo>
                    <a:pt x="17146" y="16713"/>
                  </a:lnTo>
                  <a:lnTo>
                    <a:pt x="17479" y="12943"/>
                  </a:lnTo>
                  <a:close/>
                  <a:moveTo>
                    <a:pt x="21315" y="13310"/>
                  </a:moveTo>
                  <a:lnTo>
                    <a:pt x="25085" y="13644"/>
                  </a:lnTo>
                  <a:lnTo>
                    <a:pt x="24718" y="17380"/>
                  </a:lnTo>
                  <a:lnTo>
                    <a:pt x="20982" y="17046"/>
                  </a:lnTo>
                  <a:lnTo>
                    <a:pt x="21315" y="13310"/>
                  </a:lnTo>
                  <a:close/>
                  <a:moveTo>
                    <a:pt x="25151" y="13677"/>
                  </a:moveTo>
                  <a:lnTo>
                    <a:pt x="28887" y="14011"/>
                  </a:lnTo>
                  <a:lnTo>
                    <a:pt x="28554" y="17780"/>
                  </a:lnTo>
                  <a:lnTo>
                    <a:pt x="24818" y="17413"/>
                  </a:lnTo>
                  <a:lnTo>
                    <a:pt x="25151" y="13677"/>
                  </a:lnTo>
                  <a:close/>
                  <a:moveTo>
                    <a:pt x="28987" y="14011"/>
                  </a:moveTo>
                  <a:lnTo>
                    <a:pt x="32757" y="14378"/>
                  </a:lnTo>
                  <a:lnTo>
                    <a:pt x="32390" y="18114"/>
                  </a:lnTo>
                  <a:lnTo>
                    <a:pt x="28654" y="17780"/>
                  </a:lnTo>
                  <a:lnTo>
                    <a:pt x="28987" y="14011"/>
                  </a:lnTo>
                  <a:close/>
                  <a:moveTo>
                    <a:pt x="32857" y="14378"/>
                  </a:moveTo>
                  <a:lnTo>
                    <a:pt x="36593" y="14711"/>
                  </a:lnTo>
                  <a:lnTo>
                    <a:pt x="36259" y="18481"/>
                  </a:lnTo>
                  <a:lnTo>
                    <a:pt x="32523" y="18114"/>
                  </a:lnTo>
                  <a:lnTo>
                    <a:pt x="32857" y="14378"/>
                  </a:lnTo>
                  <a:close/>
                  <a:moveTo>
                    <a:pt x="1735" y="15378"/>
                  </a:moveTo>
                  <a:lnTo>
                    <a:pt x="1401" y="19148"/>
                  </a:lnTo>
                  <a:lnTo>
                    <a:pt x="1404" y="19148"/>
                  </a:lnTo>
                  <a:lnTo>
                    <a:pt x="1404" y="19148"/>
                  </a:lnTo>
                  <a:lnTo>
                    <a:pt x="1735" y="15445"/>
                  </a:lnTo>
                  <a:lnTo>
                    <a:pt x="1735" y="15378"/>
                  </a:lnTo>
                  <a:close/>
                  <a:moveTo>
                    <a:pt x="5604" y="15745"/>
                  </a:moveTo>
                  <a:lnTo>
                    <a:pt x="9340" y="16079"/>
                  </a:lnTo>
                  <a:lnTo>
                    <a:pt x="9006" y="19815"/>
                  </a:lnTo>
                  <a:lnTo>
                    <a:pt x="5237" y="19481"/>
                  </a:lnTo>
                  <a:lnTo>
                    <a:pt x="5604" y="15745"/>
                  </a:lnTo>
                  <a:close/>
                  <a:moveTo>
                    <a:pt x="9440" y="16079"/>
                  </a:moveTo>
                  <a:lnTo>
                    <a:pt x="13176" y="16413"/>
                  </a:lnTo>
                  <a:lnTo>
                    <a:pt x="12843" y="20182"/>
                  </a:lnTo>
                  <a:lnTo>
                    <a:pt x="9107" y="19848"/>
                  </a:lnTo>
                  <a:lnTo>
                    <a:pt x="9440" y="16079"/>
                  </a:lnTo>
                  <a:close/>
                  <a:moveTo>
                    <a:pt x="13276" y="16446"/>
                  </a:moveTo>
                  <a:lnTo>
                    <a:pt x="17046" y="16779"/>
                  </a:lnTo>
                  <a:lnTo>
                    <a:pt x="16679" y="20549"/>
                  </a:lnTo>
                  <a:lnTo>
                    <a:pt x="12943" y="20182"/>
                  </a:lnTo>
                  <a:lnTo>
                    <a:pt x="13276" y="16446"/>
                  </a:lnTo>
                  <a:close/>
                  <a:moveTo>
                    <a:pt x="17112" y="16779"/>
                  </a:moveTo>
                  <a:lnTo>
                    <a:pt x="20882" y="17146"/>
                  </a:lnTo>
                  <a:lnTo>
                    <a:pt x="20515" y="20882"/>
                  </a:lnTo>
                  <a:lnTo>
                    <a:pt x="16779" y="20549"/>
                  </a:lnTo>
                  <a:lnTo>
                    <a:pt x="17112" y="16779"/>
                  </a:lnTo>
                  <a:close/>
                  <a:moveTo>
                    <a:pt x="20948" y="17146"/>
                  </a:moveTo>
                  <a:lnTo>
                    <a:pt x="24718" y="17480"/>
                  </a:lnTo>
                  <a:lnTo>
                    <a:pt x="24384" y="21249"/>
                  </a:lnTo>
                  <a:lnTo>
                    <a:pt x="20615" y="20882"/>
                  </a:lnTo>
                  <a:lnTo>
                    <a:pt x="20948" y="17146"/>
                  </a:lnTo>
                  <a:close/>
                  <a:moveTo>
                    <a:pt x="24818" y="17513"/>
                  </a:moveTo>
                  <a:lnTo>
                    <a:pt x="28554" y="17880"/>
                  </a:lnTo>
                  <a:lnTo>
                    <a:pt x="28220" y="21616"/>
                  </a:lnTo>
                  <a:lnTo>
                    <a:pt x="24451" y="21283"/>
                  </a:lnTo>
                  <a:lnTo>
                    <a:pt x="24818" y="17513"/>
                  </a:lnTo>
                  <a:close/>
                  <a:moveTo>
                    <a:pt x="28654" y="17880"/>
                  </a:moveTo>
                  <a:lnTo>
                    <a:pt x="32390" y="18214"/>
                  </a:lnTo>
                  <a:lnTo>
                    <a:pt x="32056" y="21950"/>
                  </a:lnTo>
                  <a:lnTo>
                    <a:pt x="28287" y="21616"/>
                  </a:lnTo>
                  <a:lnTo>
                    <a:pt x="28654" y="17880"/>
                  </a:lnTo>
                  <a:close/>
                  <a:moveTo>
                    <a:pt x="32490" y="18214"/>
                  </a:moveTo>
                  <a:lnTo>
                    <a:pt x="36226" y="18547"/>
                  </a:lnTo>
                  <a:lnTo>
                    <a:pt x="35892" y="22317"/>
                  </a:lnTo>
                  <a:lnTo>
                    <a:pt x="32123" y="21983"/>
                  </a:lnTo>
                  <a:lnTo>
                    <a:pt x="32490" y="18214"/>
                  </a:lnTo>
                  <a:close/>
                  <a:moveTo>
                    <a:pt x="1401" y="19215"/>
                  </a:moveTo>
                  <a:lnTo>
                    <a:pt x="1067" y="22984"/>
                  </a:lnTo>
                  <a:lnTo>
                    <a:pt x="1070" y="22984"/>
                  </a:lnTo>
                  <a:lnTo>
                    <a:pt x="1070" y="22984"/>
                  </a:lnTo>
                  <a:lnTo>
                    <a:pt x="1401" y="19281"/>
                  </a:lnTo>
                  <a:lnTo>
                    <a:pt x="1401" y="19215"/>
                  </a:lnTo>
                  <a:close/>
                  <a:moveTo>
                    <a:pt x="5237" y="19581"/>
                  </a:moveTo>
                  <a:lnTo>
                    <a:pt x="9006" y="19915"/>
                  </a:lnTo>
                  <a:lnTo>
                    <a:pt x="8640" y="23684"/>
                  </a:lnTo>
                  <a:lnTo>
                    <a:pt x="4904" y="23318"/>
                  </a:lnTo>
                  <a:lnTo>
                    <a:pt x="5237" y="19581"/>
                  </a:lnTo>
                  <a:close/>
                  <a:moveTo>
                    <a:pt x="9107" y="19948"/>
                  </a:moveTo>
                  <a:lnTo>
                    <a:pt x="12843" y="20282"/>
                  </a:lnTo>
                  <a:lnTo>
                    <a:pt x="12509" y="24018"/>
                  </a:lnTo>
                  <a:lnTo>
                    <a:pt x="8740" y="23684"/>
                  </a:lnTo>
                  <a:lnTo>
                    <a:pt x="9107" y="19948"/>
                  </a:lnTo>
                  <a:close/>
                  <a:moveTo>
                    <a:pt x="12909" y="20282"/>
                  </a:moveTo>
                  <a:lnTo>
                    <a:pt x="16679" y="20616"/>
                  </a:lnTo>
                  <a:lnTo>
                    <a:pt x="16345" y="24385"/>
                  </a:lnTo>
                  <a:lnTo>
                    <a:pt x="12576" y="24018"/>
                  </a:lnTo>
                  <a:lnTo>
                    <a:pt x="12909" y="20282"/>
                  </a:lnTo>
                  <a:close/>
                  <a:moveTo>
                    <a:pt x="16779" y="20649"/>
                  </a:moveTo>
                  <a:lnTo>
                    <a:pt x="20515" y="20982"/>
                  </a:lnTo>
                  <a:lnTo>
                    <a:pt x="20181" y="24719"/>
                  </a:lnTo>
                  <a:lnTo>
                    <a:pt x="16412" y="24385"/>
                  </a:lnTo>
                  <a:lnTo>
                    <a:pt x="16779" y="20649"/>
                  </a:lnTo>
                  <a:close/>
                  <a:moveTo>
                    <a:pt x="20615" y="20982"/>
                  </a:moveTo>
                  <a:lnTo>
                    <a:pt x="24384" y="21316"/>
                  </a:lnTo>
                  <a:lnTo>
                    <a:pt x="24017" y="25085"/>
                  </a:lnTo>
                  <a:lnTo>
                    <a:pt x="20281" y="24752"/>
                  </a:lnTo>
                  <a:lnTo>
                    <a:pt x="20615" y="20982"/>
                  </a:lnTo>
                  <a:close/>
                  <a:moveTo>
                    <a:pt x="24451" y="21349"/>
                  </a:moveTo>
                  <a:lnTo>
                    <a:pt x="28220" y="21716"/>
                  </a:lnTo>
                  <a:lnTo>
                    <a:pt x="27853" y="25452"/>
                  </a:lnTo>
                  <a:lnTo>
                    <a:pt x="24117" y="25119"/>
                  </a:lnTo>
                  <a:lnTo>
                    <a:pt x="24451" y="21349"/>
                  </a:lnTo>
                  <a:close/>
                  <a:moveTo>
                    <a:pt x="28287" y="21716"/>
                  </a:moveTo>
                  <a:lnTo>
                    <a:pt x="32023" y="22050"/>
                  </a:lnTo>
                  <a:lnTo>
                    <a:pt x="31689" y="25819"/>
                  </a:lnTo>
                  <a:lnTo>
                    <a:pt x="27953" y="25452"/>
                  </a:lnTo>
                  <a:lnTo>
                    <a:pt x="28287" y="21716"/>
                  </a:lnTo>
                  <a:close/>
                  <a:moveTo>
                    <a:pt x="32123" y="22050"/>
                  </a:moveTo>
                  <a:lnTo>
                    <a:pt x="35892" y="22417"/>
                  </a:lnTo>
                  <a:lnTo>
                    <a:pt x="35525" y="26153"/>
                  </a:lnTo>
                  <a:lnTo>
                    <a:pt x="31789" y="25819"/>
                  </a:lnTo>
                  <a:lnTo>
                    <a:pt x="32123" y="22050"/>
                  </a:lnTo>
                  <a:close/>
                  <a:moveTo>
                    <a:pt x="1067" y="23084"/>
                  </a:moveTo>
                  <a:lnTo>
                    <a:pt x="701" y="26820"/>
                  </a:lnTo>
                  <a:lnTo>
                    <a:pt x="704" y="26820"/>
                  </a:lnTo>
                  <a:lnTo>
                    <a:pt x="704" y="26820"/>
                  </a:lnTo>
                  <a:lnTo>
                    <a:pt x="1067" y="23117"/>
                  </a:lnTo>
                  <a:lnTo>
                    <a:pt x="1067" y="23084"/>
                  </a:lnTo>
                  <a:close/>
                  <a:moveTo>
                    <a:pt x="4904" y="23418"/>
                  </a:moveTo>
                  <a:lnTo>
                    <a:pt x="8640" y="23751"/>
                  </a:lnTo>
                  <a:lnTo>
                    <a:pt x="8306" y="27521"/>
                  </a:lnTo>
                  <a:lnTo>
                    <a:pt x="4537" y="27187"/>
                  </a:lnTo>
                  <a:lnTo>
                    <a:pt x="4904" y="23418"/>
                  </a:lnTo>
                  <a:close/>
                  <a:moveTo>
                    <a:pt x="8740" y="23785"/>
                  </a:moveTo>
                  <a:lnTo>
                    <a:pt x="12476" y="24118"/>
                  </a:lnTo>
                  <a:lnTo>
                    <a:pt x="12142" y="27854"/>
                  </a:lnTo>
                  <a:lnTo>
                    <a:pt x="8406" y="27521"/>
                  </a:lnTo>
                  <a:lnTo>
                    <a:pt x="8740" y="23785"/>
                  </a:lnTo>
                  <a:close/>
                  <a:moveTo>
                    <a:pt x="12576" y="24118"/>
                  </a:moveTo>
                  <a:lnTo>
                    <a:pt x="16312" y="24452"/>
                  </a:lnTo>
                  <a:lnTo>
                    <a:pt x="15978" y="28221"/>
                  </a:lnTo>
                  <a:lnTo>
                    <a:pt x="12242" y="27887"/>
                  </a:lnTo>
                  <a:lnTo>
                    <a:pt x="12576" y="24118"/>
                  </a:lnTo>
                  <a:close/>
                  <a:moveTo>
                    <a:pt x="16412" y="24485"/>
                  </a:moveTo>
                  <a:lnTo>
                    <a:pt x="20181" y="24819"/>
                  </a:lnTo>
                  <a:lnTo>
                    <a:pt x="19814" y="28588"/>
                  </a:lnTo>
                  <a:lnTo>
                    <a:pt x="16078" y="28221"/>
                  </a:lnTo>
                  <a:lnTo>
                    <a:pt x="16412" y="24485"/>
                  </a:lnTo>
                  <a:close/>
                  <a:moveTo>
                    <a:pt x="20248" y="24819"/>
                  </a:moveTo>
                  <a:lnTo>
                    <a:pt x="24017" y="25186"/>
                  </a:lnTo>
                  <a:lnTo>
                    <a:pt x="23684" y="28922"/>
                  </a:lnTo>
                  <a:lnTo>
                    <a:pt x="19914" y="28588"/>
                  </a:lnTo>
                  <a:lnTo>
                    <a:pt x="20248" y="24819"/>
                  </a:lnTo>
                  <a:close/>
                  <a:moveTo>
                    <a:pt x="24084" y="25219"/>
                  </a:moveTo>
                  <a:lnTo>
                    <a:pt x="27853" y="25552"/>
                  </a:lnTo>
                  <a:lnTo>
                    <a:pt x="27520" y="29322"/>
                  </a:lnTo>
                  <a:lnTo>
                    <a:pt x="23750" y="28955"/>
                  </a:lnTo>
                  <a:lnTo>
                    <a:pt x="24084" y="25219"/>
                  </a:lnTo>
                  <a:close/>
                  <a:moveTo>
                    <a:pt x="27953" y="25552"/>
                  </a:moveTo>
                  <a:lnTo>
                    <a:pt x="31689" y="25886"/>
                  </a:lnTo>
                  <a:lnTo>
                    <a:pt x="31356" y="29655"/>
                  </a:lnTo>
                  <a:lnTo>
                    <a:pt x="27586" y="29322"/>
                  </a:lnTo>
                  <a:lnTo>
                    <a:pt x="27953" y="25552"/>
                  </a:lnTo>
                  <a:close/>
                  <a:moveTo>
                    <a:pt x="31789" y="25919"/>
                  </a:moveTo>
                  <a:lnTo>
                    <a:pt x="35525" y="26253"/>
                  </a:lnTo>
                  <a:lnTo>
                    <a:pt x="35192" y="29989"/>
                  </a:lnTo>
                  <a:lnTo>
                    <a:pt x="31422" y="29655"/>
                  </a:lnTo>
                  <a:lnTo>
                    <a:pt x="31789" y="25919"/>
                  </a:lnTo>
                  <a:close/>
                  <a:moveTo>
                    <a:pt x="701" y="26920"/>
                  </a:moveTo>
                  <a:lnTo>
                    <a:pt x="367" y="30656"/>
                  </a:lnTo>
                  <a:lnTo>
                    <a:pt x="370" y="30656"/>
                  </a:lnTo>
                  <a:lnTo>
                    <a:pt x="370" y="30656"/>
                  </a:lnTo>
                  <a:lnTo>
                    <a:pt x="701" y="26953"/>
                  </a:lnTo>
                  <a:lnTo>
                    <a:pt x="701" y="26920"/>
                  </a:lnTo>
                  <a:close/>
                  <a:moveTo>
                    <a:pt x="4537" y="27254"/>
                  </a:moveTo>
                  <a:lnTo>
                    <a:pt x="8273" y="27621"/>
                  </a:lnTo>
                  <a:lnTo>
                    <a:pt x="7939" y="31357"/>
                  </a:lnTo>
                  <a:lnTo>
                    <a:pt x="4203" y="31023"/>
                  </a:lnTo>
                  <a:lnTo>
                    <a:pt x="4537" y="27254"/>
                  </a:lnTo>
                  <a:close/>
                  <a:moveTo>
                    <a:pt x="8373" y="27621"/>
                  </a:moveTo>
                  <a:lnTo>
                    <a:pt x="12142" y="27954"/>
                  </a:lnTo>
                  <a:lnTo>
                    <a:pt x="11808" y="31724"/>
                  </a:lnTo>
                  <a:lnTo>
                    <a:pt x="8039" y="31390"/>
                  </a:lnTo>
                  <a:lnTo>
                    <a:pt x="8373" y="27621"/>
                  </a:lnTo>
                  <a:close/>
                  <a:moveTo>
                    <a:pt x="12242" y="27954"/>
                  </a:moveTo>
                  <a:lnTo>
                    <a:pt x="15978" y="28321"/>
                  </a:lnTo>
                  <a:lnTo>
                    <a:pt x="15645" y="32057"/>
                  </a:lnTo>
                  <a:lnTo>
                    <a:pt x="11875" y="31724"/>
                  </a:lnTo>
                  <a:lnTo>
                    <a:pt x="12242" y="27954"/>
                  </a:lnTo>
                  <a:close/>
                  <a:moveTo>
                    <a:pt x="16078" y="28321"/>
                  </a:moveTo>
                  <a:lnTo>
                    <a:pt x="19814" y="28655"/>
                  </a:lnTo>
                  <a:lnTo>
                    <a:pt x="19481" y="32424"/>
                  </a:lnTo>
                  <a:lnTo>
                    <a:pt x="15711" y="32057"/>
                  </a:lnTo>
                  <a:lnTo>
                    <a:pt x="16078" y="28321"/>
                  </a:lnTo>
                  <a:close/>
                  <a:moveTo>
                    <a:pt x="19914" y="28688"/>
                  </a:moveTo>
                  <a:lnTo>
                    <a:pt x="23650" y="29022"/>
                  </a:lnTo>
                  <a:lnTo>
                    <a:pt x="23317" y="32758"/>
                  </a:lnTo>
                  <a:lnTo>
                    <a:pt x="19581" y="32424"/>
                  </a:lnTo>
                  <a:lnTo>
                    <a:pt x="19914" y="28688"/>
                  </a:lnTo>
                  <a:close/>
                  <a:moveTo>
                    <a:pt x="23750" y="29022"/>
                  </a:moveTo>
                  <a:lnTo>
                    <a:pt x="27486" y="29355"/>
                  </a:lnTo>
                  <a:lnTo>
                    <a:pt x="27153" y="33125"/>
                  </a:lnTo>
                  <a:lnTo>
                    <a:pt x="23417" y="32791"/>
                  </a:lnTo>
                  <a:lnTo>
                    <a:pt x="23750" y="29022"/>
                  </a:lnTo>
                  <a:close/>
                  <a:moveTo>
                    <a:pt x="27586" y="29389"/>
                  </a:moveTo>
                  <a:lnTo>
                    <a:pt x="31356" y="29755"/>
                  </a:lnTo>
                  <a:lnTo>
                    <a:pt x="30989" y="33491"/>
                  </a:lnTo>
                  <a:lnTo>
                    <a:pt x="27253" y="33158"/>
                  </a:lnTo>
                  <a:lnTo>
                    <a:pt x="27586" y="29389"/>
                  </a:lnTo>
                  <a:close/>
                  <a:moveTo>
                    <a:pt x="31422" y="29755"/>
                  </a:moveTo>
                  <a:lnTo>
                    <a:pt x="35192" y="30089"/>
                  </a:lnTo>
                  <a:lnTo>
                    <a:pt x="34825" y="33858"/>
                  </a:lnTo>
                  <a:lnTo>
                    <a:pt x="31089" y="33491"/>
                  </a:lnTo>
                  <a:lnTo>
                    <a:pt x="31422" y="29755"/>
                  </a:lnTo>
                  <a:close/>
                  <a:moveTo>
                    <a:pt x="334" y="30756"/>
                  </a:moveTo>
                  <a:lnTo>
                    <a:pt x="0" y="34526"/>
                  </a:lnTo>
                  <a:lnTo>
                    <a:pt x="10" y="34526"/>
                  </a:lnTo>
                  <a:lnTo>
                    <a:pt x="367" y="30790"/>
                  </a:lnTo>
                  <a:lnTo>
                    <a:pt x="367" y="30759"/>
                  </a:lnTo>
                  <a:lnTo>
                    <a:pt x="367" y="30759"/>
                  </a:lnTo>
                  <a:lnTo>
                    <a:pt x="334" y="30756"/>
                  </a:lnTo>
                  <a:close/>
                  <a:moveTo>
                    <a:pt x="4203" y="31123"/>
                  </a:moveTo>
                  <a:lnTo>
                    <a:pt x="7939" y="31457"/>
                  </a:lnTo>
                  <a:lnTo>
                    <a:pt x="7605" y="35193"/>
                  </a:lnTo>
                  <a:lnTo>
                    <a:pt x="3836" y="34859"/>
                  </a:lnTo>
                  <a:lnTo>
                    <a:pt x="4203" y="31123"/>
                  </a:lnTo>
                  <a:close/>
                  <a:moveTo>
                    <a:pt x="8039" y="31457"/>
                  </a:moveTo>
                  <a:lnTo>
                    <a:pt x="11775" y="31790"/>
                  </a:lnTo>
                  <a:lnTo>
                    <a:pt x="11442" y="35560"/>
                  </a:lnTo>
                  <a:lnTo>
                    <a:pt x="7706" y="35226"/>
                  </a:lnTo>
                  <a:lnTo>
                    <a:pt x="8039" y="31457"/>
                  </a:lnTo>
                  <a:close/>
                  <a:moveTo>
                    <a:pt x="11875" y="31824"/>
                  </a:moveTo>
                  <a:lnTo>
                    <a:pt x="15611" y="32157"/>
                  </a:lnTo>
                  <a:lnTo>
                    <a:pt x="15278" y="35893"/>
                  </a:lnTo>
                  <a:lnTo>
                    <a:pt x="11542" y="35560"/>
                  </a:lnTo>
                  <a:lnTo>
                    <a:pt x="11875" y="31824"/>
                  </a:lnTo>
                  <a:close/>
                  <a:moveTo>
                    <a:pt x="15711" y="32157"/>
                  </a:moveTo>
                  <a:lnTo>
                    <a:pt x="19481" y="32491"/>
                  </a:lnTo>
                  <a:lnTo>
                    <a:pt x="19114" y="36260"/>
                  </a:lnTo>
                  <a:lnTo>
                    <a:pt x="15378" y="35927"/>
                  </a:lnTo>
                  <a:lnTo>
                    <a:pt x="15711" y="32157"/>
                  </a:lnTo>
                  <a:close/>
                  <a:moveTo>
                    <a:pt x="19547" y="32524"/>
                  </a:moveTo>
                  <a:lnTo>
                    <a:pt x="23317" y="32858"/>
                  </a:lnTo>
                  <a:lnTo>
                    <a:pt x="22983" y="36627"/>
                  </a:lnTo>
                  <a:lnTo>
                    <a:pt x="19214" y="36260"/>
                  </a:lnTo>
                  <a:lnTo>
                    <a:pt x="19547" y="32524"/>
                  </a:lnTo>
                  <a:close/>
                  <a:moveTo>
                    <a:pt x="23383" y="32858"/>
                  </a:moveTo>
                  <a:lnTo>
                    <a:pt x="27153" y="33225"/>
                  </a:lnTo>
                  <a:lnTo>
                    <a:pt x="26819" y="36961"/>
                  </a:lnTo>
                  <a:lnTo>
                    <a:pt x="23050" y="36627"/>
                  </a:lnTo>
                  <a:lnTo>
                    <a:pt x="23383" y="32858"/>
                  </a:lnTo>
                  <a:close/>
                  <a:moveTo>
                    <a:pt x="27219" y="33258"/>
                  </a:moveTo>
                  <a:lnTo>
                    <a:pt x="30989" y="33592"/>
                  </a:lnTo>
                  <a:lnTo>
                    <a:pt x="30655" y="37328"/>
                  </a:lnTo>
                  <a:lnTo>
                    <a:pt x="26886" y="36994"/>
                  </a:lnTo>
                  <a:lnTo>
                    <a:pt x="27219" y="33258"/>
                  </a:lnTo>
                  <a:close/>
                  <a:moveTo>
                    <a:pt x="31089" y="33592"/>
                  </a:moveTo>
                  <a:lnTo>
                    <a:pt x="34825" y="33925"/>
                  </a:lnTo>
                  <a:lnTo>
                    <a:pt x="34491" y="37694"/>
                  </a:lnTo>
                  <a:lnTo>
                    <a:pt x="30722" y="37361"/>
                  </a:lnTo>
                  <a:lnTo>
                    <a:pt x="31089" y="33592"/>
                  </a:lnTo>
                  <a:close/>
                  <a:moveTo>
                    <a:pt x="3136" y="1"/>
                  </a:moveTo>
                  <a:lnTo>
                    <a:pt x="2769" y="3837"/>
                  </a:lnTo>
                  <a:lnTo>
                    <a:pt x="2769" y="3937"/>
                  </a:lnTo>
                  <a:lnTo>
                    <a:pt x="2435" y="7673"/>
                  </a:lnTo>
                  <a:lnTo>
                    <a:pt x="2435" y="7706"/>
                  </a:lnTo>
                  <a:lnTo>
                    <a:pt x="6204" y="8040"/>
                  </a:lnTo>
                  <a:lnTo>
                    <a:pt x="5871" y="11809"/>
                  </a:lnTo>
                  <a:lnTo>
                    <a:pt x="2102" y="11442"/>
                  </a:lnTo>
                  <a:lnTo>
                    <a:pt x="2370" y="8440"/>
                  </a:lnTo>
                  <a:lnTo>
                    <a:pt x="2068" y="11509"/>
                  </a:lnTo>
                  <a:lnTo>
                    <a:pt x="2068" y="11609"/>
                  </a:lnTo>
                  <a:lnTo>
                    <a:pt x="1735" y="15345"/>
                  </a:lnTo>
                  <a:lnTo>
                    <a:pt x="1735" y="15378"/>
                  </a:lnTo>
                  <a:lnTo>
                    <a:pt x="5504" y="15745"/>
                  </a:lnTo>
                  <a:lnTo>
                    <a:pt x="5170" y="19481"/>
                  </a:lnTo>
                  <a:lnTo>
                    <a:pt x="1404" y="19148"/>
                  </a:lnTo>
                  <a:lnTo>
                    <a:pt x="1404" y="19148"/>
                  </a:lnTo>
                  <a:lnTo>
                    <a:pt x="1401" y="19181"/>
                  </a:lnTo>
                  <a:lnTo>
                    <a:pt x="1401" y="19215"/>
                  </a:lnTo>
                  <a:lnTo>
                    <a:pt x="5137" y="19581"/>
                  </a:lnTo>
                  <a:lnTo>
                    <a:pt x="4803" y="23318"/>
                  </a:lnTo>
                  <a:lnTo>
                    <a:pt x="1070" y="22984"/>
                  </a:lnTo>
                  <a:lnTo>
                    <a:pt x="1070" y="22984"/>
                  </a:lnTo>
                  <a:lnTo>
                    <a:pt x="1067" y="23017"/>
                  </a:lnTo>
                  <a:lnTo>
                    <a:pt x="1067" y="23084"/>
                  </a:lnTo>
                  <a:lnTo>
                    <a:pt x="4803" y="23418"/>
                  </a:lnTo>
                  <a:lnTo>
                    <a:pt x="4470" y="27187"/>
                  </a:lnTo>
                  <a:lnTo>
                    <a:pt x="704" y="26820"/>
                  </a:lnTo>
                  <a:lnTo>
                    <a:pt x="704" y="26820"/>
                  </a:lnTo>
                  <a:lnTo>
                    <a:pt x="701" y="26853"/>
                  </a:lnTo>
                  <a:lnTo>
                    <a:pt x="701" y="26920"/>
                  </a:lnTo>
                  <a:lnTo>
                    <a:pt x="4437" y="27254"/>
                  </a:lnTo>
                  <a:lnTo>
                    <a:pt x="4103" y="31023"/>
                  </a:lnTo>
                  <a:lnTo>
                    <a:pt x="370" y="30656"/>
                  </a:lnTo>
                  <a:lnTo>
                    <a:pt x="370" y="30656"/>
                  </a:lnTo>
                  <a:lnTo>
                    <a:pt x="367" y="30689"/>
                  </a:lnTo>
                  <a:lnTo>
                    <a:pt x="367" y="30759"/>
                  </a:lnTo>
                  <a:lnTo>
                    <a:pt x="367" y="30759"/>
                  </a:lnTo>
                  <a:lnTo>
                    <a:pt x="4103" y="31123"/>
                  </a:lnTo>
                  <a:lnTo>
                    <a:pt x="3769" y="34859"/>
                  </a:lnTo>
                  <a:lnTo>
                    <a:pt x="10" y="34526"/>
                  </a:lnTo>
                  <a:lnTo>
                    <a:pt x="0" y="34626"/>
                  </a:lnTo>
                  <a:lnTo>
                    <a:pt x="3869" y="34993"/>
                  </a:lnTo>
                  <a:lnTo>
                    <a:pt x="3936" y="34993"/>
                  </a:lnTo>
                  <a:lnTo>
                    <a:pt x="7706" y="35326"/>
                  </a:lnTo>
                  <a:lnTo>
                    <a:pt x="7772" y="35326"/>
                  </a:lnTo>
                  <a:lnTo>
                    <a:pt x="11542" y="35660"/>
                  </a:lnTo>
                  <a:lnTo>
                    <a:pt x="11608" y="35660"/>
                  </a:lnTo>
                  <a:lnTo>
                    <a:pt x="15378" y="36027"/>
                  </a:lnTo>
                  <a:lnTo>
                    <a:pt x="15444" y="36027"/>
                  </a:lnTo>
                  <a:lnTo>
                    <a:pt x="19214" y="36360"/>
                  </a:lnTo>
                  <a:lnTo>
                    <a:pt x="19314" y="36360"/>
                  </a:lnTo>
                  <a:lnTo>
                    <a:pt x="23050" y="36694"/>
                  </a:lnTo>
                  <a:lnTo>
                    <a:pt x="23150" y="36694"/>
                  </a:lnTo>
                  <a:lnTo>
                    <a:pt x="26886" y="37027"/>
                  </a:lnTo>
                  <a:lnTo>
                    <a:pt x="26986" y="37027"/>
                  </a:lnTo>
                  <a:lnTo>
                    <a:pt x="30722" y="37394"/>
                  </a:lnTo>
                  <a:lnTo>
                    <a:pt x="30822" y="37394"/>
                  </a:lnTo>
                  <a:lnTo>
                    <a:pt x="34658" y="37728"/>
                  </a:lnTo>
                  <a:lnTo>
                    <a:pt x="34992" y="33892"/>
                  </a:lnTo>
                  <a:lnTo>
                    <a:pt x="34992" y="33792"/>
                  </a:lnTo>
                  <a:lnTo>
                    <a:pt x="35359" y="30056"/>
                  </a:lnTo>
                  <a:lnTo>
                    <a:pt x="35359" y="29956"/>
                  </a:lnTo>
                  <a:lnTo>
                    <a:pt x="35692" y="26220"/>
                  </a:lnTo>
                  <a:lnTo>
                    <a:pt x="35692" y="26120"/>
                  </a:lnTo>
                  <a:lnTo>
                    <a:pt x="36026" y="22384"/>
                  </a:lnTo>
                  <a:lnTo>
                    <a:pt x="36026" y="22283"/>
                  </a:lnTo>
                  <a:lnTo>
                    <a:pt x="36393" y="18547"/>
                  </a:lnTo>
                  <a:lnTo>
                    <a:pt x="36393" y="18447"/>
                  </a:lnTo>
                  <a:lnTo>
                    <a:pt x="36726" y="14711"/>
                  </a:lnTo>
                  <a:lnTo>
                    <a:pt x="36726" y="14611"/>
                  </a:lnTo>
                  <a:lnTo>
                    <a:pt x="37060" y="10875"/>
                  </a:lnTo>
                  <a:lnTo>
                    <a:pt x="37060" y="10775"/>
                  </a:lnTo>
                  <a:lnTo>
                    <a:pt x="37427" y="7039"/>
                  </a:lnTo>
                  <a:lnTo>
                    <a:pt x="37427" y="6939"/>
                  </a:lnTo>
                  <a:lnTo>
                    <a:pt x="37760" y="3103"/>
                  </a:lnTo>
                  <a:lnTo>
                    <a:pt x="33924" y="2736"/>
                  </a:lnTo>
                  <a:lnTo>
                    <a:pt x="33824" y="2736"/>
                  </a:lnTo>
                  <a:lnTo>
                    <a:pt x="30055" y="2403"/>
                  </a:lnTo>
                  <a:lnTo>
                    <a:pt x="29988" y="2403"/>
                  </a:lnTo>
                  <a:lnTo>
                    <a:pt x="26219" y="2069"/>
                  </a:lnTo>
                  <a:lnTo>
                    <a:pt x="26152" y="2069"/>
                  </a:lnTo>
                  <a:lnTo>
                    <a:pt x="22383" y="1735"/>
                  </a:lnTo>
                  <a:lnTo>
                    <a:pt x="22316" y="1735"/>
                  </a:lnTo>
                  <a:lnTo>
                    <a:pt x="18547" y="1368"/>
                  </a:lnTo>
                  <a:lnTo>
                    <a:pt x="18480" y="1368"/>
                  </a:lnTo>
                  <a:lnTo>
                    <a:pt x="14711" y="1035"/>
                  </a:lnTo>
                  <a:lnTo>
                    <a:pt x="14644" y="1035"/>
                  </a:lnTo>
                  <a:lnTo>
                    <a:pt x="10874" y="701"/>
                  </a:lnTo>
                  <a:lnTo>
                    <a:pt x="10841" y="701"/>
                  </a:lnTo>
                  <a:lnTo>
                    <a:pt x="14577" y="1068"/>
                  </a:lnTo>
                  <a:lnTo>
                    <a:pt x="14244" y="4804"/>
                  </a:lnTo>
                  <a:lnTo>
                    <a:pt x="10508" y="4471"/>
                  </a:lnTo>
                  <a:lnTo>
                    <a:pt x="10841" y="701"/>
                  </a:lnTo>
                  <a:lnTo>
                    <a:pt x="10808" y="701"/>
                  </a:lnTo>
                  <a:lnTo>
                    <a:pt x="7038" y="334"/>
                  </a:lnTo>
                  <a:lnTo>
                    <a:pt x="6972" y="334"/>
                  </a:lnTo>
                  <a:lnTo>
                    <a:pt x="3427" y="26"/>
                  </a:lnTo>
                  <a:lnTo>
                    <a:pt x="3427" y="26"/>
                  </a:lnTo>
                  <a:lnTo>
                    <a:pt x="6905" y="368"/>
                  </a:lnTo>
                  <a:lnTo>
                    <a:pt x="6571" y="4104"/>
                  </a:lnTo>
                  <a:lnTo>
                    <a:pt x="2802" y="3770"/>
                  </a:lnTo>
                  <a:lnTo>
                    <a:pt x="3169" y="4"/>
                  </a:lnTo>
                  <a:lnTo>
                    <a:pt x="3169" y="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rgbClr val="A8D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8" name="Google Shape;178;p25"/>
          <p:cNvSpPr/>
          <p:nvPr/>
        </p:nvSpPr>
        <p:spPr>
          <a:xfrm rot="-4609788">
            <a:off x="7838444" y="443804"/>
            <a:ext cx="319365" cy="415565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FDA421">
              <a:alpha val="5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5"/>
          <p:cNvSpPr/>
          <p:nvPr/>
        </p:nvSpPr>
        <p:spPr>
          <a:xfrm rot="-4609788">
            <a:off x="8315811" y="1018370"/>
            <a:ext cx="319365" cy="415565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FDA421">
              <a:alpha val="5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0" name="Google Shape;180;p25"/>
          <p:cNvGrpSpPr/>
          <p:nvPr/>
        </p:nvGrpSpPr>
        <p:grpSpPr>
          <a:xfrm>
            <a:off x="591324" y="474007"/>
            <a:ext cx="270863" cy="401596"/>
            <a:chOff x="4508863" y="1528200"/>
            <a:chExt cx="318850" cy="472800"/>
          </a:xfrm>
        </p:grpSpPr>
        <p:sp>
          <p:nvSpPr>
            <p:cNvPr id="181" name="Google Shape;181;p25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25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25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5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5" name="Google Shape;185;p25"/>
          <p:cNvGrpSpPr/>
          <p:nvPr/>
        </p:nvGrpSpPr>
        <p:grpSpPr>
          <a:xfrm>
            <a:off x="977896" y="515330"/>
            <a:ext cx="270863" cy="401596"/>
            <a:chOff x="4508863" y="1528200"/>
            <a:chExt cx="318850" cy="472800"/>
          </a:xfrm>
        </p:grpSpPr>
        <p:sp>
          <p:nvSpPr>
            <p:cNvPr id="186" name="Google Shape;186;p25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5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5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5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" name="Google Shape;190;p25"/>
          <p:cNvGrpSpPr/>
          <p:nvPr/>
        </p:nvGrpSpPr>
        <p:grpSpPr>
          <a:xfrm>
            <a:off x="1364468" y="515330"/>
            <a:ext cx="270863" cy="401596"/>
            <a:chOff x="4508863" y="1528200"/>
            <a:chExt cx="318850" cy="472800"/>
          </a:xfrm>
        </p:grpSpPr>
        <p:sp>
          <p:nvSpPr>
            <p:cNvPr id="191" name="Google Shape;191;p25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5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5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5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5" name="Google Shape;195;p25"/>
          <p:cNvSpPr/>
          <p:nvPr/>
        </p:nvSpPr>
        <p:spPr>
          <a:xfrm rot="-4609478">
            <a:off x="7465862" y="3695739"/>
            <a:ext cx="835106" cy="1086427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FD4D89">
              <a:alpha val="50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25"/>
          <p:cNvSpPr/>
          <p:nvPr/>
        </p:nvSpPr>
        <p:spPr>
          <a:xfrm rot="-4609478">
            <a:off x="7618262" y="3848139"/>
            <a:ext cx="835106" cy="1086427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FD4D89">
              <a:alpha val="50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1" name="Google Shape;201;p26"/>
          <p:cNvGrpSpPr/>
          <p:nvPr/>
        </p:nvGrpSpPr>
        <p:grpSpPr>
          <a:xfrm>
            <a:off x="507174" y="1101054"/>
            <a:ext cx="8198004" cy="3796517"/>
            <a:chOff x="305309" y="699608"/>
            <a:chExt cx="9129180" cy="3470942"/>
          </a:xfrm>
        </p:grpSpPr>
        <p:sp>
          <p:nvSpPr>
            <p:cNvPr id="202" name="Google Shape;202;p26"/>
            <p:cNvSpPr/>
            <p:nvPr/>
          </p:nvSpPr>
          <p:spPr>
            <a:xfrm rot="125998">
              <a:off x="359857" y="863815"/>
              <a:ext cx="9020083" cy="3142530"/>
            </a:xfrm>
            <a:custGeom>
              <a:avLst/>
              <a:gdLst/>
              <a:ahLst/>
              <a:cxnLst/>
              <a:rect l="l" t="t" r="r" b="b"/>
              <a:pathLst>
                <a:path w="73984" h="25776" extrusionOk="0">
                  <a:moveTo>
                    <a:pt x="62038" y="0"/>
                  </a:moveTo>
                  <a:lnTo>
                    <a:pt x="0" y="1854"/>
                  </a:lnTo>
                  <a:lnTo>
                    <a:pt x="699" y="25776"/>
                  </a:lnTo>
                  <a:lnTo>
                    <a:pt x="62737" y="23922"/>
                  </a:lnTo>
                  <a:lnTo>
                    <a:pt x="73983" y="11824"/>
                  </a:lnTo>
                  <a:lnTo>
                    <a:pt x="62038" y="0"/>
                  </a:lnTo>
                  <a:close/>
                </a:path>
              </a:pathLst>
            </a:custGeom>
            <a:solidFill>
              <a:srgbClr val="89E1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6"/>
            <p:cNvSpPr/>
            <p:nvPr/>
          </p:nvSpPr>
          <p:spPr>
            <a:xfrm rot="125998">
              <a:off x="358820" y="920372"/>
              <a:ext cx="585579" cy="2931369"/>
            </a:xfrm>
            <a:custGeom>
              <a:avLst/>
              <a:gdLst/>
              <a:ahLst/>
              <a:cxnLst/>
              <a:rect l="l" t="t" r="r" b="b"/>
              <a:pathLst>
                <a:path w="4803" h="24044" extrusionOk="0">
                  <a:moveTo>
                    <a:pt x="4104" y="1"/>
                  </a:moveTo>
                  <a:lnTo>
                    <a:pt x="0" y="122"/>
                  </a:lnTo>
                  <a:lnTo>
                    <a:pt x="699" y="24044"/>
                  </a:lnTo>
                  <a:lnTo>
                    <a:pt x="4803" y="23922"/>
                  </a:lnTo>
                  <a:lnTo>
                    <a:pt x="4104" y="1"/>
                  </a:lnTo>
                  <a:close/>
                </a:path>
              </a:pathLst>
            </a:custGeom>
            <a:solidFill>
              <a:srgbClr val="60D6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" name="Google Shape;204;p26"/>
          <p:cNvSpPr txBox="1">
            <a:spLocks noGrp="1"/>
          </p:cNvSpPr>
          <p:nvPr>
            <p:ph type="body" idx="1"/>
          </p:nvPr>
        </p:nvSpPr>
        <p:spPr>
          <a:xfrm rot="144">
            <a:off x="1068575" y="1385900"/>
            <a:ext cx="7140600" cy="31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1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OA 04 Promover y llevar a cabo de manera autónoma acciones que favorezcan la vida saludable a nivel personal y social, manifestando interés y preocupación ante problemas y situaciones de su entorno y de sus vidas (autocuidado en pandemia, especialmente en clases presenciales). </a:t>
            </a:r>
            <a:endParaRPr sz="12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OA 10. Diseñar aspectos de sus posibles proyectos de vida considerando elementos como habilidades, motivaciones, metas personales, posibilidades y limitaciones, asumiendo el desafío de tomar decisiones coherentes con estos elementos y actuando, basándose en ellos, de manera perseverante y esforzada.</a:t>
            </a:r>
            <a:endParaRPr sz="11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200" b="1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</p:txBody>
      </p:sp>
      <p:grpSp>
        <p:nvGrpSpPr>
          <p:cNvPr id="205" name="Google Shape;205;p26"/>
          <p:cNvGrpSpPr/>
          <p:nvPr/>
        </p:nvGrpSpPr>
        <p:grpSpPr>
          <a:xfrm>
            <a:off x="563507" y="599142"/>
            <a:ext cx="4588897" cy="585711"/>
            <a:chOff x="611550" y="2773950"/>
            <a:chExt cx="2698875" cy="344475"/>
          </a:xfrm>
        </p:grpSpPr>
        <p:sp>
          <p:nvSpPr>
            <p:cNvPr id="206" name="Google Shape;206;p26"/>
            <p:cNvSpPr/>
            <p:nvPr/>
          </p:nvSpPr>
          <p:spPr>
            <a:xfrm>
              <a:off x="611550" y="2773950"/>
              <a:ext cx="2698875" cy="235275"/>
            </a:xfrm>
            <a:custGeom>
              <a:avLst/>
              <a:gdLst/>
              <a:ahLst/>
              <a:cxnLst/>
              <a:rect l="l" t="t" r="r" b="b"/>
              <a:pathLst>
                <a:path w="107955" h="9411" extrusionOk="0">
                  <a:moveTo>
                    <a:pt x="89672" y="0"/>
                  </a:moveTo>
                  <a:cubicBezTo>
                    <a:pt x="89569" y="0"/>
                    <a:pt x="89434" y="18"/>
                    <a:pt x="89285" y="52"/>
                  </a:cubicBezTo>
                  <a:cubicBezTo>
                    <a:pt x="88271" y="312"/>
                    <a:pt x="80855" y="505"/>
                    <a:pt x="76821" y="505"/>
                  </a:cubicBezTo>
                  <a:cubicBezTo>
                    <a:pt x="75707" y="505"/>
                    <a:pt x="74851" y="490"/>
                    <a:pt x="74459" y="458"/>
                  </a:cubicBezTo>
                  <a:cubicBezTo>
                    <a:pt x="73772" y="378"/>
                    <a:pt x="73085" y="340"/>
                    <a:pt x="72401" y="340"/>
                  </a:cubicBezTo>
                  <a:cubicBezTo>
                    <a:pt x="71502" y="340"/>
                    <a:pt x="70609" y="406"/>
                    <a:pt x="69727" y="532"/>
                  </a:cubicBezTo>
                  <a:cubicBezTo>
                    <a:pt x="66991" y="828"/>
                    <a:pt x="59153" y="680"/>
                    <a:pt x="55567" y="1013"/>
                  </a:cubicBezTo>
                  <a:cubicBezTo>
                    <a:pt x="55255" y="1040"/>
                    <a:pt x="55039" y="1051"/>
                    <a:pt x="54885" y="1051"/>
                  </a:cubicBezTo>
                  <a:cubicBezTo>
                    <a:pt x="54245" y="1051"/>
                    <a:pt x="54682" y="862"/>
                    <a:pt x="53780" y="862"/>
                  </a:cubicBezTo>
                  <a:cubicBezTo>
                    <a:pt x="53717" y="862"/>
                    <a:pt x="53648" y="863"/>
                    <a:pt x="53571" y="865"/>
                  </a:cubicBezTo>
                  <a:cubicBezTo>
                    <a:pt x="48654" y="1050"/>
                    <a:pt x="22035" y="2196"/>
                    <a:pt x="22035" y="2196"/>
                  </a:cubicBezTo>
                  <a:cubicBezTo>
                    <a:pt x="13530" y="2754"/>
                    <a:pt x="5419" y="3311"/>
                    <a:pt x="3838" y="3311"/>
                  </a:cubicBezTo>
                  <a:cubicBezTo>
                    <a:pt x="3742" y="3311"/>
                    <a:pt x="3670" y="3309"/>
                    <a:pt x="3623" y="3305"/>
                  </a:cubicBezTo>
                  <a:cubicBezTo>
                    <a:pt x="3376" y="3273"/>
                    <a:pt x="3169" y="3256"/>
                    <a:pt x="2992" y="3256"/>
                  </a:cubicBezTo>
                  <a:cubicBezTo>
                    <a:pt x="2564" y="3256"/>
                    <a:pt x="2317" y="3354"/>
                    <a:pt x="2108" y="3564"/>
                  </a:cubicBezTo>
                  <a:cubicBezTo>
                    <a:pt x="1257" y="4303"/>
                    <a:pt x="0" y="9183"/>
                    <a:pt x="962" y="9405"/>
                  </a:cubicBezTo>
                  <a:cubicBezTo>
                    <a:pt x="998" y="9409"/>
                    <a:pt x="1052" y="9411"/>
                    <a:pt x="1123" y="9411"/>
                  </a:cubicBezTo>
                  <a:cubicBezTo>
                    <a:pt x="2770" y="9411"/>
                    <a:pt x="13529" y="8420"/>
                    <a:pt x="18413" y="8420"/>
                  </a:cubicBezTo>
                  <a:cubicBezTo>
                    <a:pt x="19390" y="8420"/>
                    <a:pt x="20132" y="8460"/>
                    <a:pt x="20519" y="8555"/>
                  </a:cubicBezTo>
                  <a:cubicBezTo>
                    <a:pt x="22068" y="8428"/>
                    <a:pt x="32753" y="7383"/>
                    <a:pt x="38129" y="7383"/>
                  </a:cubicBezTo>
                  <a:cubicBezTo>
                    <a:pt x="39041" y="7383"/>
                    <a:pt x="39799" y="7413"/>
                    <a:pt x="40335" y="7483"/>
                  </a:cubicBezTo>
                  <a:cubicBezTo>
                    <a:pt x="42332" y="6743"/>
                    <a:pt x="60374" y="6854"/>
                    <a:pt x="60965" y="6669"/>
                  </a:cubicBezTo>
                  <a:cubicBezTo>
                    <a:pt x="61385" y="6549"/>
                    <a:pt x="62608" y="6483"/>
                    <a:pt x="63722" y="6483"/>
                  </a:cubicBezTo>
                  <a:cubicBezTo>
                    <a:pt x="64667" y="6483"/>
                    <a:pt x="65534" y="6531"/>
                    <a:pt x="65771" y="6632"/>
                  </a:cubicBezTo>
                  <a:cubicBezTo>
                    <a:pt x="66088" y="6781"/>
                    <a:pt x="66460" y="6831"/>
                    <a:pt x="66845" y="6831"/>
                  </a:cubicBezTo>
                  <a:cubicBezTo>
                    <a:pt x="67665" y="6831"/>
                    <a:pt x="68544" y="6602"/>
                    <a:pt x="69073" y="6602"/>
                  </a:cubicBezTo>
                  <a:cubicBezTo>
                    <a:pt x="69224" y="6602"/>
                    <a:pt x="69347" y="6621"/>
                    <a:pt x="69431" y="6669"/>
                  </a:cubicBezTo>
                  <a:cubicBezTo>
                    <a:pt x="73541" y="6293"/>
                    <a:pt x="72281" y="6211"/>
                    <a:pt x="81261" y="6211"/>
                  </a:cubicBezTo>
                  <a:cubicBezTo>
                    <a:pt x="83752" y="6211"/>
                    <a:pt x="87030" y="6218"/>
                    <a:pt x="91429" y="6226"/>
                  </a:cubicBezTo>
                  <a:cubicBezTo>
                    <a:pt x="95791" y="6226"/>
                    <a:pt x="95915" y="6078"/>
                    <a:pt x="97440" y="6078"/>
                  </a:cubicBezTo>
                  <a:cubicBezTo>
                    <a:pt x="98203" y="6078"/>
                    <a:pt x="99316" y="6115"/>
                    <a:pt x="101485" y="6226"/>
                  </a:cubicBezTo>
                  <a:cubicBezTo>
                    <a:pt x="102231" y="6266"/>
                    <a:pt x="102920" y="6296"/>
                    <a:pt x="103519" y="6296"/>
                  </a:cubicBezTo>
                  <a:cubicBezTo>
                    <a:pt x="104584" y="6296"/>
                    <a:pt x="105369" y="6200"/>
                    <a:pt x="105700" y="5893"/>
                  </a:cubicBezTo>
                  <a:cubicBezTo>
                    <a:pt x="106698" y="5006"/>
                    <a:pt x="107955" y="1272"/>
                    <a:pt x="107548" y="347"/>
                  </a:cubicBezTo>
                  <a:cubicBezTo>
                    <a:pt x="107510" y="247"/>
                    <a:pt x="106495" y="210"/>
                    <a:pt x="105155" y="210"/>
                  </a:cubicBezTo>
                  <a:cubicBezTo>
                    <a:pt x="102552" y="210"/>
                    <a:pt x="98722" y="348"/>
                    <a:pt x="98453" y="421"/>
                  </a:cubicBezTo>
                  <a:cubicBezTo>
                    <a:pt x="98388" y="443"/>
                    <a:pt x="98320" y="452"/>
                    <a:pt x="98255" y="452"/>
                  </a:cubicBezTo>
                  <a:cubicBezTo>
                    <a:pt x="98099" y="452"/>
                    <a:pt x="97962" y="400"/>
                    <a:pt x="97936" y="347"/>
                  </a:cubicBezTo>
                  <a:cubicBezTo>
                    <a:pt x="97899" y="273"/>
                    <a:pt x="89950" y="89"/>
                    <a:pt x="89876" y="89"/>
                  </a:cubicBezTo>
                  <a:cubicBezTo>
                    <a:pt x="89876" y="28"/>
                    <a:pt x="89798" y="0"/>
                    <a:pt x="89672" y="0"/>
                  </a:cubicBezTo>
                  <a:close/>
                </a:path>
              </a:pathLst>
            </a:custGeom>
            <a:solidFill>
              <a:srgbClr val="FD4D89">
                <a:alpha val="5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6"/>
            <p:cNvSpPr/>
            <p:nvPr/>
          </p:nvSpPr>
          <p:spPr>
            <a:xfrm>
              <a:off x="851850" y="2919750"/>
              <a:ext cx="2011250" cy="198675"/>
            </a:xfrm>
            <a:custGeom>
              <a:avLst/>
              <a:gdLst/>
              <a:ahLst/>
              <a:cxnLst/>
              <a:rect l="l" t="t" r="r" b="b"/>
              <a:pathLst>
                <a:path w="80450" h="7947" extrusionOk="0">
                  <a:moveTo>
                    <a:pt x="53638" y="1"/>
                  </a:moveTo>
                  <a:cubicBezTo>
                    <a:pt x="53074" y="1"/>
                    <a:pt x="52509" y="47"/>
                    <a:pt x="51945" y="135"/>
                  </a:cubicBezTo>
                  <a:cubicBezTo>
                    <a:pt x="51383" y="196"/>
                    <a:pt x="50527" y="215"/>
                    <a:pt x="49526" y="215"/>
                  </a:cubicBezTo>
                  <a:cubicBezTo>
                    <a:pt x="47906" y="215"/>
                    <a:pt x="45905" y="166"/>
                    <a:pt x="44152" y="166"/>
                  </a:cubicBezTo>
                  <a:cubicBezTo>
                    <a:pt x="43069" y="166"/>
                    <a:pt x="42080" y="185"/>
                    <a:pt x="41334" y="246"/>
                  </a:cubicBezTo>
                  <a:cubicBezTo>
                    <a:pt x="41134" y="264"/>
                    <a:pt x="40987" y="271"/>
                    <a:pt x="40877" y="271"/>
                  </a:cubicBezTo>
                  <a:cubicBezTo>
                    <a:pt x="40340" y="271"/>
                    <a:pt x="40697" y="95"/>
                    <a:pt x="40027" y="95"/>
                  </a:cubicBezTo>
                  <a:cubicBezTo>
                    <a:pt x="39976" y="95"/>
                    <a:pt x="39919" y="96"/>
                    <a:pt x="39855" y="98"/>
                  </a:cubicBezTo>
                  <a:cubicBezTo>
                    <a:pt x="28062" y="320"/>
                    <a:pt x="16305" y="911"/>
                    <a:pt x="16305" y="911"/>
                  </a:cubicBezTo>
                  <a:cubicBezTo>
                    <a:pt x="9083" y="1441"/>
                    <a:pt x="4266" y="1853"/>
                    <a:pt x="2863" y="1853"/>
                  </a:cubicBezTo>
                  <a:cubicBezTo>
                    <a:pt x="2701" y="1853"/>
                    <a:pt x="2584" y="1847"/>
                    <a:pt x="2515" y="1836"/>
                  </a:cubicBezTo>
                  <a:cubicBezTo>
                    <a:pt x="2353" y="1818"/>
                    <a:pt x="2218" y="1808"/>
                    <a:pt x="2102" y="1808"/>
                  </a:cubicBezTo>
                  <a:cubicBezTo>
                    <a:pt x="1742" y="1808"/>
                    <a:pt x="1574" y="1898"/>
                    <a:pt x="1406" y="2094"/>
                  </a:cubicBezTo>
                  <a:cubicBezTo>
                    <a:pt x="777" y="2871"/>
                    <a:pt x="1" y="7714"/>
                    <a:pt x="740" y="7936"/>
                  </a:cubicBezTo>
                  <a:cubicBezTo>
                    <a:pt x="778" y="7943"/>
                    <a:pt x="841" y="7946"/>
                    <a:pt x="927" y="7946"/>
                  </a:cubicBezTo>
                  <a:cubicBezTo>
                    <a:pt x="2321" y="7946"/>
                    <a:pt x="9787" y="7077"/>
                    <a:pt x="13463" y="7077"/>
                  </a:cubicBezTo>
                  <a:cubicBezTo>
                    <a:pt x="14301" y="7077"/>
                    <a:pt x="14943" y="7122"/>
                    <a:pt x="15270" y="7233"/>
                  </a:cubicBezTo>
                  <a:cubicBezTo>
                    <a:pt x="17412" y="7025"/>
                    <a:pt x="23887" y="6314"/>
                    <a:pt x="27722" y="6314"/>
                  </a:cubicBezTo>
                  <a:cubicBezTo>
                    <a:pt x="28652" y="6314"/>
                    <a:pt x="29427" y="6356"/>
                    <a:pt x="29947" y="6457"/>
                  </a:cubicBezTo>
                  <a:cubicBezTo>
                    <a:pt x="30639" y="6128"/>
                    <a:pt x="33938" y="6059"/>
                    <a:pt x="37302" y="6059"/>
                  </a:cubicBezTo>
                  <a:cubicBezTo>
                    <a:pt x="39775" y="6059"/>
                    <a:pt x="42283" y="6096"/>
                    <a:pt x="43816" y="6096"/>
                  </a:cubicBezTo>
                  <a:cubicBezTo>
                    <a:pt x="44653" y="6096"/>
                    <a:pt x="45200" y="6085"/>
                    <a:pt x="45290" y="6050"/>
                  </a:cubicBezTo>
                  <a:cubicBezTo>
                    <a:pt x="45546" y="5970"/>
                    <a:pt x="46181" y="5932"/>
                    <a:pt x="46850" y="5932"/>
                  </a:cubicBezTo>
                  <a:cubicBezTo>
                    <a:pt x="47729" y="5932"/>
                    <a:pt x="48666" y="5998"/>
                    <a:pt x="48876" y="6124"/>
                  </a:cubicBezTo>
                  <a:cubicBezTo>
                    <a:pt x="49127" y="6299"/>
                    <a:pt x="49432" y="6354"/>
                    <a:pt x="49748" y="6354"/>
                  </a:cubicBezTo>
                  <a:cubicBezTo>
                    <a:pt x="50299" y="6354"/>
                    <a:pt x="50880" y="6186"/>
                    <a:pt x="51255" y="6186"/>
                  </a:cubicBezTo>
                  <a:cubicBezTo>
                    <a:pt x="51394" y="6186"/>
                    <a:pt x="51504" y="6209"/>
                    <a:pt x="51575" y="6272"/>
                  </a:cubicBezTo>
                  <a:cubicBezTo>
                    <a:pt x="52970" y="6159"/>
                    <a:pt x="53529" y="6036"/>
                    <a:pt x="55609" y="6036"/>
                  </a:cubicBezTo>
                  <a:cubicBezTo>
                    <a:pt x="57608" y="6036"/>
                    <a:pt x="61012" y="6150"/>
                    <a:pt x="67916" y="6494"/>
                  </a:cubicBezTo>
                  <a:cubicBezTo>
                    <a:pt x="69062" y="6546"/>
                    <a:pt x="69819" y="6562"/>
                    <a:pt x="70370" y="6562"/>
                  </a:cubicBezTo>
                  <a:cubicBezTo>
                    <a:pt x="71129" y="6562"/>
                    <a:pt x="71495" y="6533"/>
                    <a:pt x="71949" y="6533"/>
                  </a:cubicBezTo>
                  <a:cubicBezTo>
                    <a:pt x="72555" y="6533"/>
                    <a:pt x="73317" y="6584"/>
                    <a:pt x="75384" y="6827"/>
                  </a:cubicBezTo>
                  <a:cubicBezTo>
                    <a:pt x="76137" y="6916"/>
                    <a:pt x="76804" y="6989"/>
                    <a:pt x="77336" y="6989"/>
                  </a:cubicBezTo>
                  <a:cubicBezTo>
                    <a:pt x="77902" y="6989"/>
                    <a:pt x="78317" y="6907"/>
                    <a:pt x="78527" y="6679"/>
                  </a:cubicBezTo>
                  <a:cubicBezTo>
                    <a:pt x="79340" y="5791"/>
                    <a:pt x="80449" y="2094"/>
                    <a:pt x="80227" y="1170"/>
                  </a:cubicBezTo>
                  <a:cubicBezTo>
                    <a:pt x="80149" y="961"/>
                    <a:pt x="76915" y="862"/>
                    <a:pt x="74932" y="862"/>
                  </a:cubicBezTo>
                  <a:cubicBezTo>
                    <a:pt x="74115" y="862"/>
                    <a:pt x="73511" y="879"/>
                    <a:pt x="73425" y="911"/>
                  </a:cubicBezTo>
                  <a:cubicBezTo>
                    <a:pt x="73373" y="932"/>
                    <a:pt x="73321" y="941"/>
                    <a:pt x="73273" y="941"/>
                  </a:cubicBezTo>
                  <a:cubicBezTo>
                    <a:pt x="73148" y="941"/>
                    <a:pt x="73045" y="880"/>
                    <a:pt x="73018" y="800"/>
                  </a:cubicBezTo>
                  <a:cubicBezTo>
                    <a:pt x="72981" y="726"/>
                    <a:pt x="68027" y="357"/>
                    <a:pt x="67953" y="357"/>
                  </a:cubicBezTo>
                  <a:cubicBezTo>
                    <a:pt x="67768" y="320"/>
                    <a:pt x="67177" y="283"/>
                    <a:pt x="67029" y="283"/>
                  </a:cubicBezTo>
                  <a:cubicBezTo>
                    <a:pt x="67029" y="211"/>
                    <a:pt x="66952" y="170"/>
                    <a:pt x="66827" y="170"/>
                  </a:cubicBezTo>
                  <a:cubicBezTo>
                    <a:pt x="66759" y="170"/>
                    <a:pt x="66677" y="183"/>
                    <a:pt x="66585" y="209"/>
                  </a:cubicBezTo>
                  <a:cubicBezTo>
                    <a:pt x="66189" y="312"/>
                    <a:pt x="64551" y="350"/>
                    <a:pt x="62645" y="350"/>
                  </a:cubicBezTo>
                  <a:cubicBezTo>
                    <a:pt x="59748" y="350"/>
                    <a:pt x="56229" y="261"/>
                    <a:pt x="55494" y="172"/>
                  </a:cubicBezTo>
                  <a:cubicBezTo>
                    <a:pt x="54875" y="56"/>
                    <a:pt x="54257" y="1"/>
                    <a:pt x="53638" y="1"/>
                  </a:cubicBezTo>
                  <a:close/>
                </a:path>
              </a:pathLst>
            </a:custGeom>
            <a:solidFill>
              <a:srgbClr val="FD4D89">
                <a:alpha val="5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8" name="Google Shape;208;p26"/>
          <p:cNvSpPr txBox="1">
            <a:spLocks noGrp="1"/>
          </p:cNvSpPr>
          <p:nvPr>
            <p:ph type="title"/>
          </p:nvPr>
        </p:nvSpPr>
        <p:spPr>
          <a:xfrm>
            <a:off x="715900" y="605650"/>
            <a:ext cx="6117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Objetivos: (Priorización Curricular frente a Pandemia)</a:t>
            </a:r>
            <a:endParaRPr/>
          </a:p>
        </p:txBody>
      </p:sp>
      <p:grpSp>
        <p:nvGrpSpPr>
          <p:cNvPr id="209" name="Google Shape;209;p26"/>
          <p:cNvGrpSpPr/>
          <p:nvPr/>
        </p:nvGrpSpPr>
        <p:grpSpPr>
          <a:xfrm rot="-463532">
            <a:off x="7256700" y="551379"/>
            <a:ext cx="1310542" cy="612106"/>
            <a:chOff x="2358590" y="2770261"/>
            <a:chExt cx="701327" cy="327531"/>
          </a:xfrm>
        </p:grpSpPr>
        <p:sp>
          <p:nvSpPr>
            <p:cNvPr id="210" name="Google Shape;210;p26"/>
            <p:cNvSpPr/>
            <p:nvPr/>
          </p:nvSpPr>
          <p:spPr>
            <a:xfrm>
              <a:off x="2358590" y="2816992"/>
              <a:ext cx="660225" cy="280801"/>
            </a:xfrm>
            <a:custGeom>
              <a:avLst/>
              <a:gdLst/>
              <a:ahLst/>
              <a:cxnLst/>
              <a:rect l="l" t="t" r="r" b="b"/>
              <a:pathLst>
                <a:path w="50904" h="21650" extrusionOk="0">
                  <a:moveTo>
                    <a:pt x="2169" y="0"/>
                  </a:moveTo>
                  <a:lnTo>
                    <a:pt x="0" y="14244"/>
                  </a:lnTo>
                  <a:lnTo>
                    <a:pt x="48735" y="21649"/>
                  </a:lnTo>
                  <a:lnTo>
                    <a:pt x="50903" y="7406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6"/>
            <p:cNvSpPr/>
            <p:nvPr/>
          </p:nvSpPr>
          <p:spPr>
            <a:xfrm>
              <a:off x="2358590" y="2770261"/>
              <a:ext cx="701327" cy="281112"/>
            </a:xfrm>
            <a:custGeom>
              <a:avLst/>
              <a:gdLst/>
              <a:ahLst/>
              <a:cxnLst/>
              <a:rect l="l" t="t" r="r" b="b"/>
              <a:pathLst>
                <a:path w="54073" h="21674" extrusionOk="0">
                  <a:moveTo>
                    <a:pt x="2736" y="1"/>
                  </a:moveTo>
                  <a:lnTo>
                    <a:pt x="0" y="17847"/>
                  </a:lnTo>
                  <a:cubicBezTo>
                    <a:pt x="0" y="17847"/>
                    <a:pt x="20463" y="21673"/>
                    <a:pt x="35986" y="21673"/>
                  </a:cubicBezTo>
                  <a:cubicBezTo>
                    <a:pt x="42728" y="21673"/>
                    <a:pt x="48539" y="20952"/>
                    <a:pt x="51337" y="18881"/>
                  </a:cubicBezTo>
                  <a:lnTo>
                    <a:pt x="54072" y="1035"/>
                  </a:lnTo>
                  <a:lnTo>
                    <a:pt x="54072" y="1035"/>
                  </a:lnTo>
                  <a:cubicBezTo>
                    <a:pt x="51431" y="2973"/>
                    <a:pt x="45726" y="3651"/>
                    <a:pt x="39042" y="3651"/>
                  </a:cubicBezTo>
                  <a:cubicBezTo>
                    <a:pt x="23527" y="3651"/>
                    <a:pt x="2736" y="1"/>
                    <a:pt x="2736" y="1"/>
                  </a:cubicBezTo>
                  <a:close/>
                </a:path>
              </a:pathLst>
            </a:custGeom>
            <a:solidFill>
              <a:srgbClr val="FFE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6"/>
            <p:cNvSpPr/>
            <p:nvPr/>
          </p:nvSpPr>
          <p:spPr>
            <a:xfrm>
              <a:off x="2358590" y="2770261"/>
              <a:ext cx="149272" cy="249219"/>
            </a:xfrm>
            <a:custGeom>
              <a:avLst/>
              <a:gdLst/>
              <a:ahLst/>
              <a:cxnLst/>
              <a:rect l="l" t="t" r="r" b="b"/>
              <a:pathLst>
                <a:path w="11509" h="19215" extrusionOk="0">
                  <a:moveTo>
                    <a:pt x="2702" y="1"/>
                  </a:moveTo>
                  <a:lnTo>
                    <a:pt x="0" y="17880"/>
                  </a:lnTo>
                  <a:lnTo>
                    <a:pt x="8807" y="19215"/>
                  </a:lnTo>
                  <a:lnTo>
                    <a:pt x="11509" y="1335"/>
                  </a:lnTo>
                  <a:lnTo>
                    <a:pt x="2702" y="1"/>
                  </a:lnTo>
                  <a:close/>
                </a:path>
              </a:pathLst>
            </a:custGeom>
            <a:solidFill>
              <a:srgbClr val="EDD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" name="Google Shape;213;p26"/>
          <p:cNvGrpSpPr/>
          <p:nvPr/>
        </p:nvGrpSpPr>
        <p:grpSpPr>
          <a:xfrm>
            <a:off x="7933661" y="4324314"/>
            <a:ext cx="275582" cy="408594"/>
            <a:chOff x="4508863" y="1528200"/>
            <a:chExt cx="318850" cy="472800"/>
          </a:xfrm>
        </p:grpSpPr>
        <p:sp>
          <p:nvSpPr>
            <p:cNvPr id="214" name="Google Shape;214;p26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6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6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6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" name="Google Shape;218;p26"/>
          <p:cNvGrpSpPr/>
          <p:nvPr/>
        </p:nvGrpSpPr>
        <p:grpSpPr>
          <a:xfrm>
            <a:off x="8326962" y="4324314"/>
            <a:ext cx="275582" cy="408594"/>
            <a:chOff x="4508863" y="1528200"/>
            <a:chExt cx="318850" cy="472800"/>
          </a:xfrm>
        </p:grpSpPr>
        <p:sp>
          <p:nvSpPr>
            <p:cNvPr id="219" name="Google Shape;219;p26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6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6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6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3" name="Google Shape;223;p26"/>
          <p:cNvSpPr/>
          <p:nvPr/>
        </p:nvSpPr>
        <p:spPr>
          <a:xfrm rot="10311944">
            <a:off x="405218" y="3997196"/>
            <a:ext cx="685357" cy="856189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FFE638">
              <a:alpha val="379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26"/>
          <p:cNvSpPr/>
          <p:nvPr/>
        </p:nvSpPr>
        <p:spPr>
          <a:xfrm rot="-6716069">
            <a:off x="7801330" y="1684219"/>
            <a:ext cx="835111" cy="1086434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FFE638">
              <a:alpha val="379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27" title="Inducción estudiantes, regreso a clases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1250" y="1954900"/>
            <a:ext cx="3424200" cy="256814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0" name="Google Shape;230;p27"/>
          <p:cNvGrpSpPr/>
          <p:nvPr/>
        </p:nvGrpSpPr>
        <p:grpSpPr>
          <a:xfrm>
            <a:off x="4837200" y="1008600"/>
            <a:ext cx="3127800" cy="3439275"/>
            <a:chOff x="4837200" y="1008600"/>
            <a:chExt cx="3127800" cy="3439275"/>
          </a:xfrm>
        </p:grpSpPr>
        <p:sp>
          <p:nvSpPr>
            <p:cNvPr id="231" name="Google Shape;231;p27"/>
            <p:cNvSpPr/>
            <p:nvPr/>
          </p:nvSpPr>
          <p:spPr>
            <a:xfrm>
              <a:off x="4837200" y="1392675"/>
              <a:ext cx="3127800" cy="30552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7"/>
            <p:cNvSpPr/>
            <p:nvPr/>
          </p:nvSpPr>
          <p:spPr>
            <a:xfrm>
              <a:off x="4837200" y="1008600"/>
              <a:ext cx="3127800" cy="440400"/>
            </a:xfrm>
            <a:prstGeom prst="rect">
              <a:avLst/>
            </a:prstGeom>
            <a:solidFill>
              <a:srgbClr val="00C3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3" name="Google Shape;233;p27"/>
          <p:cNvGrpSpPr/>
          <p:nvPr/>
        </p:nvGrpSpPr>
        <p:grpSpPr>
          <a:xfrm>
            <a:off x="563536" y="599142"/>
            <a:ext cx="3424063" cy="585711"/>
            <a:chOff x="611550" y="2773950"/>
            <a:chExt cx="2698875" cy="344475"/>
          </a:xfrm>
        </p:grpSpPr>
        <p:sp>
          <p:nvSpPr>
            <p:cNvPr id="234" name="Google Shape;234;p27"/>
            <p:cNvSpPr/>
            <p:nvPr/>
          </p:nvSpPr>
          <p:spPr>
            <a:xfrm>
              <a:off x="611550" y="2773950"/>
              <a:ext cx="2698875" cy="235275"/>
            </a:xfrm>
            <a:custGeom>
              <a:avLst/>
              <a:gdLst/>
              <a:ahLst/>
              <a:cxnLst/>
              <a:rect l="l" t="t" r="r" b="b"/>
              <a:pathLst>
                <a:path w="107955" h="9411" extrusionOk="0">
                  <a:moveTo>
                    <a:pt x="89672" y="0"/>
                  </a:moveTo>
                  <a:cubicBezTo>
                    <a:pt x="89569" y="0"/>
                    <a:pt x="89434" y="18"/>
                    <a:pt x="89285" y="52"/>
                  </a:cubicBezTo>
                  <a:cubicBezTo>
                    <a:pt x="88271" y="312"/>
                    <a:pt x="80855" y="505"/>
                    <a:pt x="76821" y="505"/>
                  </a:cubicBezTo>
                  <a:cubicBezTo>
                    <a:pt x="75707" y="505"/>
                    <a:pt x="74851" y="490"/>
                    <a:pt x="74459" y="458"/>
                  </a:cubicBezTo>
                  <a:cubicBezTo>
                    <a:pt x="73772" y="378"/>
                    <a:pt x="73085" y="340"/>
                    <a:pt x="72401" y="340"/>
                  </a:cubicBezTo>
                  <a:cubicBezTo>
                    <a:pt x="71502" y="340"/>
                    <a:pt x="70609" y="406"/>
                    <a:pt x="69727" y="532"/>
                  </a:cubicBezTo>
                  <a:cubicBezTo>
                    <a:pt x="66991" y="828"/>
                    <a:pt x="59153" y="680"/>
                    <a:pt x="55567" y="1013"/>
                  </a:cubicBezTo>
                  <a:cubicBezTo>
                    <a:pt x="55255" y="1040"/>
                    <a:pt x="55039" y="1051"/>
                    <a:pt x="54885" y="1051"/>
                  </a:cubicBezTo>
                  <a:cubicBezTo>
                    <a:pt x="54245" y="1051"/>
                    <a:pt x="54682" y="862"/>
                    <a:pt x="53780" y="862"/>
                  </a:cubicBezTo>
                  <a:cubicBezTo>
                    <a:pt x="53717" y="862"/>
                    <a:pt x="53648" y="863"/>
                    <a:pt x="53571" y="865"/>
                  </a:cubicBezTo>
                  <a:cubicBezTo>
                    <a:pt x="48654" y="1050"/>
                    <a:pt x="22035" y="2196"/>
                    <a:pt x="22035" y="2196"/>
                  </a:cubicBezTo>
                  <a:cubicBezTo>
                    <a:pt x="13530" y="2754"/>
                    <a:pt x="5419" y="3311"/>
                    <a:pt x="3838" y="3311"/>
                  </a:cubicBezTo>
                  <a:cubicBezTo>
                    <a:pt x="3742" y="3311"/>
                    <a:pt x="3670" y="3309"/>
                    <a:pt x="3623" y="3305"/>
                  </a:cubicBezTo>
                  <a:cubicBezTo>
                    <a:pt x="3376" y="3273"/>
                    <a:pt x="3169" y="3256"/>
                    <a:pt x="2992" y="3256"/>
                  </a:cubicBezTo>
                  <a:cubicBezTo>
                    <a:pt x="2564" y="3256"/>
                    <a:pt x="2317" y="3354"/>
                    <a:pt x="2108" y="3564"/>
                  </a:cubicBezTo>
                  <a:cubicBezTo>
                    <a:pt x="1257" y="4303"/>
                    <a:pt x="0" y="9183"/>
                    <a:pt x="962" y="9405"/>
                  </a:cubicBezTo>
                  <a:cubicBezTo>
                    <a:pt x="998" y="9409"/>
                    <a:pt x="1052" y="9411"/>
                    <a:pt x="1123" y="9411"/>
                  </a:cubicBezTo>
                  <a:cubicBezTo>
                    <a:pt x="2770" y="9411"/>
                    <a:pt x="13529" y="8420"/>
                    <a:pt x="18413" y="8420"/>
                  </a:cubicBezTo>
                  <a:cubicBezTo>
                    <a:pt x="19390" y="8420"/>
                    <a:pt x="20132" y="8460"/>
                    <a:pt x="20519" y="8555"/>
                  </a:cubicBezTo>
                  <a:cubicBezTo>
                    <a:pt x="22068" y="8428"/>
                    <a:pt x="32753" y="7383"/>
                    <a:pt x="38129" y="7383"/>
                  </a:cubicBezTo>
                  <a:cubicBezTo>
                    <a:pt x="39041" y="7383"/>
                    <a:pt x="39799" y="7413"/>
                    <a:pt x="40335" y="7483"/>
                  </a:cubicBezTo>
                  <a:cubicBezTo>
                    <a:pt x="42332" y="6743"/>
                    <a:pt x="60374" y="6854"/>
                    <a:pt x="60965" y="6669"/>
                  </a:cubicBezTo>
                  <a:cubicBezTo>
                    <a:pt x="61385" y="6549"/>
                    <a:pt x="62608" y="6483"/>
                    <a:pt x="63722" y="6483"/>
                  </a:cubicBezTo>
                  <a:cubicBezTo>
                    <a:pt x="64667" y="6483"/>
                    <a:pt x="65534" y="6531"/>
                    <a:pt x="65771" y="6632"/>
                  </a:cubicBezTo>
                  <a:cubicBezTo>
                    <a:pt x="66088" y="6781"/>
                    <a:pt x="66460" y="6831"/>
                    <a:pt x="66845" y="6831"/>
                  </a:cubicBezTo>
                  <a:cubicBezTo>
                    <a:pt x="67665" y="6831"/>
                    <a:pt x="68544" y="6602"/>
                    <a:pt x="69073" y="6602"/>
                  </a:cubicBezTo>
                  <a:cubicBezTo>
                    <a:pt x="69224" y="6602"/>
                    <a:pt x="69347" y="6621"/>
                    <a:pt x="69431" y="6669"/>
                  </a:cubicBezTo>
                  <a:cubicBezTo>
                    <a:pt x="73541" y="6293"/>
                    <a:pt x="72281" y="6211"/>
                    <a:pt x="81261" y="6211"/>
                  </a:cubicBezTo>
                  <a:cubicBezTo>
                    <a:pt x="83752" y="6211"/>
                    <a:pt x="87030" y="6218"/>
                    <a:pt x="91429" y="6226"/>
                  </a:cubicBezTo>
                  <a:cubicBezTo>
                    <a:pt x="95791" y="6226"/>
                    <a:pt x="95915" y="6078"/>
                    <a:pt x="97440" y="6078"/>
                  </a:cubicBezTo>
                  <a:cubicBezTo>
                    <a:pt x="98203" y="6078"/>
                    <a:pt x="99316" y="6115"/>
                    <a:pt x="101485" y="6226"/>
                  </a:cubicBezTo>
                  <a:cubicBezTo>
                    <a:pt x="102231" y="6266"/>
                    <a:pt x="102920" y="6296"/>
                    <a:pt x="103519" y="6296"/>
                  </a:cubicBezTo>
                  <a:cubicBezTo>
                    <a:pt x="104584" y="6296"/>
                    <a:pt x="105369" y="6200"/>
                    <a:pt x="105700" y="5893"/>
                  </a:cubicBezTo>
                  <a:cubicBezTo>
                    <a:pt x="106698" y="5006"/>
                    <a:pt x="107955" y="1272"/>
                    <a:pt x="107548" y="347"/>
                  </a:cubicBezTo>
                  <a:cubicBezTo>
                    <a:pt x="107510" y="247"/>
                    <a:pt x="106495" y="210"/>
                    <a:pt x="105155" y="210"/>
                  </a:cubicBezTo>
                  <a:cubicBezTo>
                    <a:pt x="102552" y="210"/>
                    <a:pt x="98722" y="348"/>
                    <a:pt x="98453" y="421"/>
                  </a:cubicBezTo>
                  <a:cubicBezTo>
                    <a:pt x="98388" y="443"/>
                    <a:pt x="98320" y="452"/>
                    <a:pt x="98255" y="452"/>
                  </a:cubicBezTo>
                  <a:cubicBezTo>
                    <a:pt x="98099" y="452"/>
                    <a:pt x="97962" y="400"/>
                    <a:pt x="97936" y="347"/>
                  </a:cubicBezTo>
                  <a:cubicBezTo>
                    <a:pt x="97899" y="273"/>
                    <a:pt x="89950" y="89"/>
                    <a:pt x="89876" y="89"/>
                  </a:cubicBezTo>
                  <a:cubicBezTo>
                    <a:pt x="89876" y="28"/>
                    <a:pt x="89798" y="0"/>
                    <a:pt x="89672" y="0"/>
                  </a:cubicBezTo>
                  <a:close/>
                </a:path>
              </a:pathLst>
            </a:custGeom>
            <a:solidFill>
              <a:srgbClr val="FFE638">
                <a:alpha val="47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7"/>
            <p:cNvSpPr/>
            <p:nvPr/>
          </p:nvSpPr>
          <p:spPr>
            <a:xfrm>
              <a:off x="851850" y="2919750"/>
              <a:ext cx="2011250" cy="198675"/>
            </a:xfrm>
            <a:custGeom>
              <a:avLst/>
              <a:gdLst/>
              <a:ahLst/>
              <a:cxnLst/>
              <a:rect l="l" t="t" r="r" b="b"/>
              <a:pathLst>
                <a:path w="80450" h="7947" extrusionOk="0">
                  <a:moveTo>
                    <a:pt x="53638" y="1"/>
                  </a:moveTo>
                  <a:cubicBezTo>
                    <a:pt x="53074" y="1"/>
                    <a:pt x="52509" y="47"/>
                    <a:pt x="51945" y="135"/>
                  </a:cubicBezTo>
                  <a:cubicBezTo>
                    <a:pt x="51383" y="196"/>
                    <a:pt x="50527" y="215"/>
                    <a:pt x="49526" y="215"/>
                  </a:cubicBezTo>
                  <a:cubicBezTo>
                    <a:pt x="47906" y="215"/>
                    <a:pt x="45905" y="166"/>
                    <a:pt x="44152" y="166"/>
                  </a:cubicBezTo>
                  <a:cubicBezTo>
                    <a:pt x="43069" y="166"/>
                    <a:pt x="42080" y="185"/>
                    <a:pt x="41334" y="246"/>
                  </a:cubicBezTo>
                  <a:cubicBezTo>
                    <a:pt x="41134" y="264"/>
                    <a:pt x="40987" y="271"/>
                    <a:pt x="40877" y="271"/>
                  </a:cubicBezTo>
                  <a:cubicBezTo>
                    <a:pt x="40340" y="271"/>
                    <a:pt x="40697" y="95"/>
                    <a:pt x="40027" y="95"/>
                  </a:cubicBezTo>
                  <a:cubicBezTo>
                    <a:pt x="39976" y="95"/>
                    <a:pt x="39919" y="96"/>
                    <a:pt x="39855" y="98"/>
                  </a:cubicBezTo>
                  <a:cubicBezTo>
                    <a:pt x="28062" y="320"/>
                    <a:pt x="16305" y="911"/>
                    <a:pt x="16305" y="911"/>
                  </a:cubicBezTo>
                  <a:cubicBezTo>
                    <a:pt x="9083" y="1441"/>
                    <a:pt x="4266" y="1853"/>
                    <a:pt x="2863" y="1853"/>
                  </a:cubicBezTo>
                  <a:cubicBezTo>
                    <a:pt x="2701" y="1853"/>
                    <a:pt x="2584" y="1847"/>
                    <a:pt x="2515" y="1836"/>
                  </a:cubicBezTo>
                  <a:cubicBezTo>
                    <a:pt x="2353" y="1818"/>
                    <a:pt x="2218" y="1808"/>
                    <a:pt x="2102" y="1808"/>
                  </a:cubicBezTo>
                  <a:cubicBezTo>
                    <a:pt x="1742" y="1808"/>
                    <a:pt x="1574" y="1898"/>
                    <a:pt x="1406" y="2094"/>
                  </a:cubicBezTo>
                  <a:cubicBezTo>
                    <a:pt x="777" y="2871"/>
                    <a:pt x="1" y="7714"/>
                    <a:pt x="740" y="7936"/>
                  </a:cubicBezTo>
                  <a:cubicBezTo>
                    <a:pt x="778" y="7943"/>
                    <a:pt x="841" y="7946"/>
                    <a:pt x="927" y="7946"/>
                  </a:cubicBezTo>
                  <a:cubicBezTo>
                    <a:pt x="2321" y="7946"/>
                    <a:pt x="9787" y="7077"/>
                    <a:pt x="13463" y="7077"/>
                  </a:cubicBezTo>
                  <a:cubicBezTo>
                    <a:pt x="14301" y="7077"/>
                    <a:pt x="14943" y="7122"/>
                    <a:pt x="15270" y="7233"/>
                  </a:cubicBezTo>
                  <a:cubicBezTo>
                    <a:pt x="17412" y="7025"/>
                    <a:pt x="23887" y="6314"/>
                    <a:pt x="27722" y="6314"/>
                  </a:cubicBezTo>
                  <a:cubicBezTo>
                    <a:pt x="28652" y="6314"/>
                    <a:pt x="29427" y="6356"/>
                    <a:pt x="29947" y="6457"/>
                  </a:cubicBezTo>
                  <a:cubicBezTo>
                    <a:pt x="30639" y="6128"/>
                    <a:pt x="33938" y="6059"/>
                    <a:pt x="37302" y="6059"/>
                  </a:cubicBezTo>
                  <a:cubicBezTo>
                    <a:pt x="39775" y="6059"/>
                    <a:pt x="42283" y="6096"/>
                    <a:pt x="43816" y="6096"/>
                  </a:cubicBezTo>
                  <a:cubicBezTo>
                    <a:pt x="44653" y="6096"/>
                    <a:pt x="45200" y="6085"/>
                    <a:pt x="45290" y="6050"/>
                  </a:cubicBezTo>
                  <a:cubicBezTo>
                    <a:pt x="45546" y="5970"/>
                    <a:pt x="46181" y="5932"/>
                    <a:pt x="46850" y="5932"/>
                  </a:cubicBezTo>
                  <a:cubicBezTo>
                    <a:pt x="47729" y="5932"/>
                    <a:pt x="48666" y="5998"/>
                    <a:pt x="48876" y="6124"/>
                  </a:cubicBezTo>
                  <a:cubicBezTo>
                    <a:pt x="49127" y="6299"/>
                    <a:pt x="49432" y="6354"/>
                    <a:pt x="49748" y="6354"/>
                  </a:cubicBezTo>
                  <a:cubicBezTo>
                    <a:pt x="50299" y="6354"/>
                    <a:pt x="50880" y="6186"/>
                    <a:pt x="51255" y="6186"/>
                  </a:cubicBezTo>
                  <a:cubicBezTo>
                    <a:pt x="51394" y="6186"/>
                    <a:pt x="51504" y="6209"/>
                    <a:pt x="51575" y="6272"/>
                  </a:cubicBezTo>
                  <a:cubicBezTo>
                    <a:pt x="52970" y="6159"/>
                    <a:pt x="53529" y="6036"/>
                    <a:pt x="55609" y="6036"/>
                  </a:cubicBezTo>
                  <a:cubicBezTo>
                    <a:pt x="57608" y="6036"/>
                    <a:pt x="61012" y="6150"/>
                    <a:pt x="67916" y="6494"/>
                  </a:cubicBezTo>
                  <a:cubicBezTo>
                    <a:pt x="69062" y="6546"/>
                    <a:pt x="69819" y="6562"/>
                    <a:pt x="70370" y="6562"/>
                  </a:cubicBezTo>
                  <a:cubicBezTo>
                    <a:pt x="71129" y="6562"/>
                    <a:pt x="71495" y="6533"/>
                    <a:pt x="71949" y="6533"/>
                  </a:cubicBezTo>
                  <a:cubicBezTo>
                    <a:pt x="72555" y="6533"/>
                    <a:pt x="73317" y="6584"/>
                    <a:pt x="75384" y="6827"/>
                  </a:cubicBezTo>
                  <a:cubicBezTo>
                    <a:pt x="76137" y="6916"/>
                    <a:pt x="76804" y="6989"/>
                    <a:pt x="77336" y="6989"/>
                  </a:cubicBezTo>
                  <a:cubicBezTo>
                    <a:pt x="77902" y="6989"/>
                    <a:pt x="78317" y="6907"/>
                    <a:pt x="78527" y="6679"/>
                  </a:cubicBezTo>
                  <a:cubicBezTo>
                    <a:pt x="79340" y="5791"/>
                    <a:pt x="80449" y="2094"/>
                    <a:pt x="80227" y="1170"/>
                  </a:cubicBezTo>
                  <a:cubicBezTo>
                    <a:pt x="80149" y="961"/>
                    <a:pt x="76915" y="862"/>
                    <a:pt x="74932" y="862"/>
                  </a:cubicBezTo>
                  <a:cubicBezTo>
                    <a:pt x="74115" y="862"/>
                    <a:pt x="73511" y="879"/>
                    <a:pt x="73425" y="911"/>
                  </a:cubicBezTo>
                  <a:cubicBezTo>
                    <a:pt x="73373" y="932"/>
                    <a:pt x="73321" y="941"/>
                    <a:pt x="73273" y="941"/>
                  </a:cubicBezTo>
                  <a:cubicBezTo>
                    <a:pt x="73148" y="941"/>
                    <a:pt x="73045" y="880"/>
                    <a:pt x="73018" y="800"/>
                  </a:cubicBezTo>
                  <a:cubicBezTo>
                    <a:pt x="72981" y="726"/>
                    <a:pt x="68027" y="357"/>
                    <a:pt x="67953" y="357"/>
                  </a:cubicBezTo>
                  <a:cubicBezTo>
                    <a:pt x="67768" y="320"/>
                    <a:pt x="67177" y="283"/>
                    <a:pt x="67029" y="283"/>
                  </a:cubicBezTo>
                  <a:cubicBezTo>
                    <a:pt x="67029" y="211"/>
                    <a:pt x="66952" y="170"/>
                    <a:pt x="66827" y="170"/>
                  </a:cubicBezTo>
                  <a:cubicBezTo>
                    <a:pt x="66759" y="170"/>
                    <a:pt x="66677" y="183"/>
                    <a:pt x="66585" y="209"/>
                  </a:cubicBezTo>
                  <a:cubicBezTo>
                    <a:pt x="66189" y="312"/>
                    <a:pt x="64551" y="350"/>
                    <a:pt x="62645" y="350"/>
                  </a:cubicBezTo>
                  <a:cubicBezTo>
                    <a:pt x="59748" y="350"/>
                    <a:pt x="56229" y="261"/>
                    <a:pt x="55494" y="172"/>
                  </a:cubicBezTo>
                  <a:cubicBezTo>
                    <a:pt x="54875" y="56"/>
                    <a:pt x="54257" y="1"/>
                    <a:pt x="53638" y="1"/>
                  </a:cubicBezTo>
                  <a:close/>
                </a:path>
              </a:pathLst>
            </a:custGeom>
            <a:solidFill>
              <a:srgbClr val="FFE638">
                <a:alpha val="47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Google Shape;236;p27"/>
          <p:cNvSpPr txBox="1">
            <a:spLocks noGrp="1"/>
          </p:cNvSpPr>
          <p:nvPr>
            <p:ph type="body" idx="1"/>
          </p:nvPr>
        </p:nvSpPr>
        <p:spPr>
          <a:xfrm>
            <a:off x="4950600" y="1458100"/>
            <a:ext cx="2969100" cy="289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latin typeface="Lobster"/>
                <a:ea typeface="Lobster"/>
                <a:cs typeface="Lobster"/>
                <a:sym typeface="Lobster"/>
              </a:rPr>
              <a:t>Todos juntos nos cuidamos</a:t>
            </a:r>
            <a:endParaRPr sz="1800">
              <a:latin typeface="Lobster"/>
              <a:ea typeface="Lobster"/>
              <a:cs typeface="Lobster"/>
              <a:sym typeface="Lobs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>
              <a:latin typeface="Lobster"/>
              <a:ea typeface="Lobster"/>
              <a:cs typeface="Lobster"/>
              <a:sym typeface="Lobs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700">
                <a:solidFill>
                  <a:srgbClr val="FF9900"/>
                </a:solidFill>
                <a:latin typeface="Bangers"/>
                <a:ea typeface="Bangers"/>
                <a:cs typeface="Bangers"/>
                <a:sym typeface="Bangers"/>
              </a:rPr>
              <a:t>COMPROMISO</a:t>
            </a:r>
            <a:endParaRPr sz="2700">
              <a:solidFill>
                <a:srgbClr val="FF9900"/>
              </a:solidFill>
              <a:latin typeface="Bangers"/>
              <a:ea typeface="Bangers"/>
              <a:cs typeface="Bangers"/>
              <a:sym typeface="Banger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700">
                <a:solidFill>
                  <a:srgbClr val="FF9900"/>
                </a:solidFill>
                <a:latin typeface="Bangers"/>
                <a:ea typeface="Bangers"/>
                <a:cs typeface="Bangers"/>
                <a:sym typeface="Bangers"/>
              </a:rPr>
              <a:t>AUTOCUIDADO</a:t>
            </a:r>
            <a:endParaRPr sz="2700">
              <a:solidFill>
                <a:srgbClr val="FF9900"/>
              </a:solidFill>
              <a:latin typeface="Bangers"/>
              <a:ea typeface="Bangers"/>
              <a:cs typeface="Bangers"/>
              <a:sym typeface="Banger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700">
                <a:solidFill>
                  <a:srgbClr val="FF9900"/>
                </a:solidFill>
                <a:latin typeface="Bangers"/>
                <a:ea typeface="Bangers"/>
                <a:cs typeface="Bangers"/>
                <a:sym typeface="Bangers"/>
              </a:rPr>
              <a:t>SOLIDARIDAD</a:t>
            </a:r>
            <a:endParaRPr sz="2700">
              <a:solidFill>
                <a:srgbClr val="FF9900"/>
              </a:solidFill>
              <a:latin typeface="Bangers"/>
              <a:ea typeface="Bangers"/>
              <a:cs typeface="Bangers"/>
              <a:sym typeface="Banger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700">
                <a:solidFill>
                  <a:srgbClr val="FF9900"/>
                </a:solidFill>
                <a:latin typeface="Bangers"/>
                <a:ea typeface="Bangers"/>
                <a:cs typeface="Bangers"/>
                <a:sym typeface="Bangers"/>
              </a:rPr>
              <a:t>RESPONSABILIDAD</a:t>
            </a:r>
            <a:endParaRPr sz="2700">
              <a:solidFill>
                <a:srgbClr val="FF9900"/>
              </a:solidFill>
              <a:latin typeface="Bangers"/>
              <a:ea typeface="Bangers"/>
              <a:cs typeface="Bangers"/>
              <a:sym typeface="Banger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700">
                <a:solidFill>
                  <a:srgbClr val="FF9900"/>
                </a:solidFill>
                <a:latin typeface="Bangers"/>
                <a:ea typeface="Bangers"/>
                <a:cs typeface="Bangers"/>
                <a:sym typeface="Bangers"/>
              </a:rPr>
              <a:t>AUTONOMÍA</a:t>
            </a:r>
            <a:endParaRPr sz="2700">
              <a:solidFill>
                <a:srgbClr val="FF9900"/>
              </a:solidFill>
              <a:latin typeface="Bangers"/>
              <a:ea typeface="Bangers"/>
              <a:cs typeface="Bangers"/>
              <a:sym typeface="Bangers"/>
            </a:endParaRPr>
          </a:p>
        </p:txBody>
      </p:sp>
      <p:sp>
        <p:nvSpPr>
          <p:cNvPr id="237" name="Google Shape;237;p27"/>
          <p:cNvSpPr txBox="1">
            <a:spLocks noGrp="1"/>
          </p:cNvSpPr>
          <p:nvPr>
            <p:ph type="title"/>
          </p:nvPr>
        </p:nvSpPr>
        <p:spPr>
          <a:xfrm>
            <a:off x="702300" y="605225"/>
            <a:ext cx="4278300" cy="44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Recordamos Inducción para CLASES PRESENCIALES</a:t>
            </a:r>
            <a:endParaRPr/>
          </a:p>
        </p:txBody>
      </p:sp>
      <p:sp>
        <p:nvSpPr>
          <p:cNvPr id="238" name="Google Shape;238;p27"/>
          <p:cNvSpPr/>
          <p:nvPr/>
        </p:nvSpPr>
        <p:spPr>
          <a:xfrm rot="-4609478">
            <a:off x="7473637" y="3883639"/>
            <a:ext cx="835106" cy="1086427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FFD3D3">
              <a:alpha val="65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Google Shape;239;p27"/>
          <p:cNvSpPr/>
          <p:nvPr/>
        </p:nvSpPr>
        <p:spPr>
          <a:xfrm rot="-4609478">
            <a:off x="4607237" y="502414"/>
            <a:ext cx="835106" cy="1086427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FFD3D3">
              <a:alpha val="656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0" name="Google Shape;240;p27"/>
          <p:cNvPicPr preferRelativeResize="0"/>
          <p:nvPr/>
        </p:nvPicPr>
        <p:blipFill rotWithShape="1">
          <a:blip r:embed="rId7">
            <a:alphaModFix/>
          </a:blip>
          <a:srcRect l="-71640" t="-34858" r="135882" b="105382"/>
          <a:stretch/>
        </p:blipFill>
        <p:spPr>
          <a:xfrm rot="602">
            <a:off x="391375" y="1955200"/>
            <a:ext cx="3424200" cy="2492400"/>
          </a:xfrm>
          <a:prstGeom prst="roundRect">
            <a:avLst>
              <a:gd name="adj" fmla="val 16667"/>
            </a:avLst>
          </a:prstGeom>
          <a:noFill/>
          <a:ln w="114300" cap="flat" cmpd="sng">
            <a:solidFill>
              <a:srgbClr val="00FFFF"/>
            </a:solidFill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241" name="Google Shape;241;p27"/>
          <p:cNvGrpSpPr/>
          <p:nvPr/>
        </p:nvGrpSpPr>
        <p:grpSpPr>
          <a:xfrm>
            <a:off x="7965003" y="475486"/>
            <a:ext cx="297009" cy="440413"/>
            <a:chOff x="4508863" y="1528200"/>
            <a:chExt cx="318850" cy="472800"/>
          </a:xfrm>
        </p:grpSpPr>
        <p:sp>
          <p:nvSpPr>
            <p:cNvPr id="242" name="Google Shape;242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6" name="Google Shape;246;p27"/>
          <p:cNvGrpSpPr/>
          <p:nvPr/>
        </p:nvGrpSpPr>
        <p:grpSpPr>
          <a:xfrm>
            <a:off x="3518449" y="1575993"/>
            <a:ext cx="297009" cy="440366"/>
            <a:chOff x="4508863" y="1528200"/>
            <a:chExt cx="318850" cy="472800"/>
          </a:xfrm>
        </p:grpSpPr>
        <p:sp>
          <p:nvSpPr>
            <p:cNvPr id="247" name="Google Shape;247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1" name="Google Shape;251;p27"/>
          <p:cNvGrpSpPr/>
          <p:nvPr/>
        </p:nvGrpSpPr>
        <p:grpSpPr>
          <a:xfrm>
            <a:off x="8358549" y="475488"/>
            <a:ext cx="297009" cy="440413"/>
            <a:chOff x="4508863" y="1528200"/>
            <a:chExt cx="318850" cy="472800"/>
          </a:xfrm>
        </p:grpSpPr>
        <p:sp>
          <p:nvSpPr>
            <p:cNvPr id="252" name="Google Shape;252;p27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27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27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7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6" name="Google Shape;256;p27"/>
          <p:cNvGrpSpPr/>
          <p:nvPr/>
        </p:nvGrpSpPr>
        <p:grpSpPr>
          <a:xfrm rot="-773251">
            <a:off x="3038215" y="4101086"/>
            <a:ext cx="1394869" cy="651531"/>
            <a:chOff x="2358590" y="2770261"/>
            <a:chExt cx="701327" cy="327531"/>
          </a:xfrm>
        </p:grpSpPr>
        <p:sp>
          <p:nvSpPr>
            <p:cNvPr id="257" name="Google Shape;257;p27"/>
            <p:cNvSpPr/>
            <p:nvPr/>
          </p:nvSpPr>
          <p:spPr>
            <a:xfrm>
              <a:off x="2358590" y="2816992"/>
              <a:ext cx="660225" cy="280801"/>
            </a:xfrm>
            <a:custGeom>
              <a:avLst/>
              <a:gdLst/>
              <a:ahLst/>
              <a:cxnLst/>
              <a:rect l="l" t="t" r="r" b="b"/>
              <a:pathLst>
                <a:path w="50904" h="21650" extrusionOk="0">
                  <a:moveTo>
                    <a:pt x="2169" y="0"/>
                  </a:moveTo>
                  <a:lnTo>
                    <a:pt x="0" y="14244"/>
                  </a:lnTo>
                  <a:lnTo>
                    <a:pt x="48735" y="21649"/>
                  </a:lnTo>
                  <a:lnTo>
                    <a:pt x="50903" y="7406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7"/>
            <p:cNvSpPr/>
            <p:nvPr/>
          </p:nvSpPr>
          <p:spPr>
            <a:xfrm>
              <a:off x="2358590" y="2770261"/>
              <a:ext cx="701327" cy="281112"/>
            </a:xfrm>
            <a:custGeom>
              <a:avLst/>
              <a:gdLst/>
              <a:ahLst/>
              <a:cxnLst/>
              <a:rect l="l" t="t" r="r" b="b"/>
              <a:pathLst>
                <a:path w="54073" h="21674" extrusionOk="0">
                  <a:moveTo>
                    <a:pt x="2736" y="1"/>
                  </a:moveTo>
                  <a:lnTo>
                    <a:pt x="0" y="17847"/>
                  </a:lnTo>
                  <a:cubicBezTo>
                    <a:pt x="0" y="17847"/>
                    <a:pt x="20463" y="21673"/>
                    <a:pt x="35986" y="21673"/>
                  </a:cubicBezTo>
                  <a:cubicBezTo>
                    <a:pt x="42728" y="21673"/>
                    <a:pt x="48539" y="20952"/>
                    <a:pt x="51337" y="18881"/>
                  </a:cubicBezTo>
                  <a:lnTo>
                    <a:pt x="54072" y="1035"/>
                  </a:lnTo>
                  <a:lnTo>
                    <a:pt x="54072" y="1035"/>
                  </a:lnTo>
                  <a:cubicBezTo>
                    <a:pt x="51431" y="2973"/>
                    <a:pt x="45726" y="3651"/>
                    <a:pt x="39042" y="3651"/>
                  </a:cubicBezTo>
                  <a:cubicBezTo>
                    <a:pt x="23527" y="3651"/>
                    <a:pt x="2736" y="1"/>
                    <a:pt x="27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7"/>
            <p:cNvSpPr/>
            <p:nvPr/>
          </p:nvSpPr>
          <p:spPr>
            <a:xfrm>
              <a:off x="2358590" y="2770261"/>
              <a:ext cx="149272" cy="249219"/>
            </a:xfrm>
            <a:custGeom>
              <a:avLst/>
              <a:gdLst/>
              <a:ahLst/>
              <a:cxnLst/>
              <a:rect l="l" t="t" r="r" b="b"/>
              <a:pathLst>
                <a:path w="11509" h="19215" extrusionOk="0">
                  <a:moveTo>
                    <a:pt x="2702" y="1"/>
                  </a:moveTo>
                  <a:lnTo>
                    <a:pt x="0" y="17880"/>
                  </a:lnTo>
                  <a:lnTo>
                    <a:pt x="8807" y="19215"/>
                  </a:lnTo>
                  <a:lnTo>
                    <a:pt x="11509" y="1335"/>
                  </a:lnTo>
                  <a:lnTo>
                    <a:pt x="2702" y="1"/>
                  </a:lnTo>
                  <a:close/>
                </a:path>
              </a:pathLst>
            </a:custGeom>
            <a:solidFill>
              <a:srgbClr val="E48800">
                <a:alpha val="31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CuadroTexto 1"/>
          <p:cNvSpPr txBox="1"/>
          <p:nvPr/>
        </p:nvSpPr>
        <p:spPr>
          <a:xfrm rot="21096220">
            <a:off x="3270962" y="4156806"/>
            <a:ext cx="1089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Veamos el video</a:t>
            </a:r>
            <a:endParaRPr lang="es-CL" dirty="0"/>
          </a:p>
        </p:txBody>
      </p:sp>
      <p:pic>
        <p:nvPicPr>
          <p:cNvPr id="3" name="Inducción estudiantes regreso a clases 202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0773" y="2205655"/>
            <a:ext cx="3156898" cy="17757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8"/>
          <p:cNvSpPr/>
          <p:nvPr/>
        </p:nvSpPr>
        <p:spPr>
          <a:xfrm>
            <a:off x="887873" y="3220729"/>
            <a:ext cx="3671086" cy="1162498"/>
          </a:xfrm>
          <a:custGeom>
            <a:avLst/>
            <a:gdLst/>
            <a:ahLst/>
            <a:cxnLst/>
            <a:rect l="l" t="t" r="r" b="b"/>
            <a:pathLst>
              <a:path w="73984" h="25776" extrusionOk="0">
                <a:moveTo>
                  <a:pt x="62038" y="0"/>
                </a:moveTo>
                <a:lnTo>
                  <a:pt x="0" y="1854"/>
                </a:lnTo>
                <a:lnTo>
                  <a:pt x="699" y="25776"/>
                </a:lnTo>
                <a:lnTo>
                  <a:pt x="62737" y="23922"/>
                </a:lnTo>
                <a:lnTo>
                  <a:pt x="73983" y="11824"/>
                </a:lnTo>
                <a:lnTo>
                  <a:pt x="62038" y="0"/>
                </a:lnTo>
                <a:close/>
              </a:path>
            </a:pathLst>
          </a:custGeom>
          <a:solidFill>
            <a:srgbClr val="89E1D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28"/>
          <p:cNvSpPr/>
          <p:nvPr/>
        </p:nvSpPr>
        <p:spPr>
          <a:xfrm>
            <a:off x="887875" y="3292800"/>
            <a:ext cx="423243" cy="1090425"/>
          </a:xfrm>
          <a:custGeom>
            <a:avLst/>
            <a:gdLst/>
            <a:ahLst/>
            <a:cxnLst/>
            <a:rect l="l" t="t" r="r" b="b"/>
            <a:pathLst>
              <a:path w="18859" h="43617" extrusionOk="0">
                <a:moveTo>
                  <a:pt x="0" y="368"/>
                </a:moveTo>
                <a:lnTo>
                  <a:pt x="17311" y="0"/>
                </a:lnTo>
                <a:lnTo>
                  <a:pt x="18859" y="43117"/>
                </a:lnTo>
                <a:lnTo>
                  <a:pt x="1333" y="43617"/>
                </a:lnTo>
                <a:close/>
              </a:path>
            </a:pathLst>
          </a:custGeom>
          <a:solidFill>
            <a:srgbClr val="60D6C0"/>
          </a:solidFill>
          <a:ln>
            <a:noFill/>
          </a:ln>
        </p:spPr>
      </p:sp>
      <p:grpSp>
        <p:nvGrpSpPr>
          <p:cNvPr id="266" name="Google Shape;266;p28"/>
          <p:cNvGrpSpPr/>
          <p:nvPr/>
        </p:nvGrpSpPr>
        <p:grpSpPr>
          <a:xfrm>
            <a:off x="4827673" y="1544304"/>
            <a:ext cx="3671086" cy="1162996"/>
            <a:chOff x="4827673" y="1544304"/>
            <a:chExt cx="3671086" cy="1162996"/>
          </a:xfrm>
        </p:grpSpPr>
        <p:sp>
          <p:nvSpPr>
            <p:cNvPr id="267" name="Google Shape;267;p28"/>
            <p:cNvSpPr/>
            <p:nvPr/>
          </p:nvSpPr>
          <p:spPr>
            <a:xfrm>
              <a:off x="4827673" y="1544304"/>
              <a:ext cx="3671086" cy="1162498"/>
            </a:xfrm>
            <a:custGeom>
              <a:avLst/>
              <a:gdLst/>
              <a:ahLst/>
              <a:cxnLst/>
              <a:rect l="l" t="t" r="r" b="b"/>
              <a:pathLst>
                <a:path w="73984" h="25776" extrusionOk="0">
                  <a:moveTo>
                    <a:pt x="62038" y="0"/>
                  </a:moveTo>
                  <a:lnTo>
                    <a:pt x="0" y="1854"/>
                  </a:lnTo>
                  <a:lnTo>
                    <a:pt x="699" y="25776"/>
                  </a:lnTo>
                  <a:lnTo>
                    <a:pt x="62737" y="23922"/>
                  </a:lnTo>
                  <a:lnTo>
                    <a:pt x="73983" y="11824"/>
                  </a:lnTo>
                  <a:lnTo>
                    <a:pt x="620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28"/>
            <p:cNvSpPr/>
            <p:nvPr/>
          </p:nvSpPr>
          <p:spPr>
            <a:xfrm>
              <a:off x="4828350" y="1616875"/>
              <a:ext cx="423243" cy="1090425"/>
            </a:xfrm>
            <a:custGeom>
              <a:avLst/>
              <a:gdLst/>
              <a:ahLst/>
              <a:cxnLst/>
              <a:rect l="l" t="t" r="r" b="b"/>
              <a:pathLst>
                <a:path w="18859" h="43617" extrusionOk="0">
                  <a:moveTo>
                    <a:pt x="0" y="368"/>
                  </a:moveTo>
                  <a:lnTo>
                    <a:pt x="17311" y="0"/>
                  </a:lnTo>
                  <a:lnTo>
                    <a:pt x="18859" y="43117"/>
                  </a:lnTo>
                  <a:lnTo>
                    <a:pt x="1333" y="43617"/>
                  </a:lnTo>
                  <a:close/>
                </a:path>
              </a:pathLst>
            </a:custGeom>
            <a:solidFill>
              <a:srgbClr val="EDD634"/>
            </a:solidFill>
            <a:ln>
              <a:noFill/>
            </a:ln>
          </p:spPr>
        </p:sp>
      </p:grpSp>
      <p:grpSp>
        <p:nvGrpSpPr>
          <p:cNvPr id="269" name="Google Shape;269;p28"/>
          <p:cNvGrpSpPr/>
          <p:nvPr/>
        </p:nvGrpSpPr>
        <p:grpSpPr>
          <a:xfrm rot="542771">
            <a:off x="4746059" y="2946720"/>
            <a:ext cx="3510233" cy="1574375"/>
            <a:chOff x="3299945" y="2654755"/>
            <a:chExt cx="820937" cy="613509"/>
          </a:xfrm>
        </p:grpSpPr>
        <p:sp>
          <p:nvSpPr>
            <p:cNvPr id="270" name="Google Shape;270;p28"/>
            <p:cNvSpPr/>
            <p:nvPr/>
          </p:nvSpPr>
          <p:spPr>
            <a:xfrm>
              <a:off x="3307935" y="2790603"/>
              <a:ext cx="800405" cy="469436"/>
            </a:xfrm>
            <a:custGeom>
              <a:avLst/>
              <a:gdLst/>
              <a:ahLst/>
              <a:cxnLst/>
              <a:rect l="l" t="t" r="r" b="b"/>
              <a:pathLst>
                <a:path w="61712" h="36194" extrusionOk="0">
                  <a:moveTo>
                    <a:pt x="56975" y="1"/>
                  </a:moveTo>
                  <a:lnTo>
                    <a:pt x="1" y="5705"/>
                  </a:lnTo>
                  <a:lnTo>
                    <a:pt x="4737" y="36194"/>
                  </a:lnTo>
                  <a:lnTo>
                    <a:pt x="61711" y="30489"/>
                  </a:lnTo>
                  <a:lnTo>
                    <a:pt x="56975" y="1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28"/>
            <p:cNvSpPr/>
            <p:nvPr/>
          </p:nvSpPr>
          <p:spPr>
            <a:xfrm>
              <a:off x="3301878" y="2654755"/>
              <a:ext cx="819004" cy="605284"/>
            </a:xfrm>
            <a:custGeom>
              <a:avLst/>
              <a:gdLst/>
              <a:ahLst/>
              <a:cxnLst/>
              <a:rect l="l" t="t" r="r" b="b"/>
              <a:pathLst>
                <a:path w="63146" h="46668" extrusionOk="0">
                  <a:moveTo>
                    <a:pt x="57909" y="1"/>
                  </a:moveTo>
                  <a:cubicBezTo>
                    <a:pt x="50070" y="8540"/>
                    <a:pt x="1" y="12543"/>
                    <a:pt x="1" y="12543"/>
                  </a:cubicBezTo>
                  <a:lnTo>
                    <a:pt x="5204" y="46668"/>
                  </a:lnTo>
                  <a:cubicBezTo>
                    <a:pt x="5204" y="46668"/>
                    <a:pt x="54840" y="43132"/>
                    <a:pt x="63146" y="34125"/>
                  </a:cubicBezTo>
                  <a:lnTo>
                    <a:pt x="5790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28"/>
            <p:cNvSpPr/>
            <p:nvPr/>
          </p:nvSpPr>
          <p:spPr>
            <a:xfrm rot="79888">
              <a:off x="3301860" y="2808196"/>
              <a:ext cx="136562" cy="458490"/>
            </a:xfrm>
            <a:custGeom>
              <a:avLst/>
              <a:gdLst/>
              <a:ahLst/>
              <a:cxnLst/>
              <a:rect l="l" t="t" r="r" b="b"/>
              <a:pathLst>
                <a:path w="15479" h="35159" extrusionOk="0">
                  <a:moveTo>
                    <a:pt x="10275" y="0"/>
                  </a:moveTo>
                  <a:lnTo>
                    <a:pt x="1" y="1034"/>
                  </a:lnTo>
                  <a:lnTo>
                    <a:pt x="5204" y="35159"/>
                  </a:lnTo>
                  <a:lnTo>
                    <a:pt x="15478" y="34124"/>
                  </a:lnTo>
                  <a:lnTo>
                    <a:pt x="10275" y="0"/>
                  </a:lnTo>
                  <a:close/>
                </a:path>
              </a:pathLst>
            </a:custGeom>
            <a:solidFill>
              <a:srgbClr val="FFA3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" name="Google Shape;273;p28"/>
          <p:cNvGrpSpPr/>
          <p:nvPr/>
        </p:nvGrpSpPr>
        <p:grpSpPr>
          <a:xfrm rot="542771">
            <a:off x="860334" y="1309045"/>
            <a:ext cx="3510233" cy="1574375"/>
            <a:chOff x="3299945" y="2654755"/>
            <a:chExt cx="820937" cy="613509"/>
          </a:xfrm>
        </p:grpSpPr>
        <p:sp>
          <p:nvSpPr>
            <p:cNvPr id="274" name="Google Shape;274;p28"/>
            <p:cNvSpPr/>
            <p:nvPr/>
          </p:nvSpPr>
          <p:spPr>
            <a:xfrm>
              <a:off x="3307935" y="2790603"/>
              <a:ext cx="800405" cy="469436"/>
            </a:xfrm>
            <a:custGeom>
              <a:avLst/>
              <a:gdLst/>
              <a:ahLst/>
              <a:cxnLst/>
              <a:rect l="l" t="t" r="r" b="b"/>
              <a:pathLst>
                <a:path w="61712" h="36194" extrusionOk="0">
                  <a:moveTo>
                    <a:pt x="56975" y="1"/>
                  </a:moveTo>
                  <a:lnTo>
                    <a:pt x="1" y="5705"/>
                  </a:lnTo>
                  <a:lnTo>
                    <a:pt x="4737" y="36194"/>
                  </a:lnTo>
                  <a:lnTo>
                    <a:pt x="61711" y="30489"/>
                  </a:lnTo>
                  <a:lnTo>
                    <a:pt x="56975" y="1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28"/>
            <p:cNvSpPr/>
            <p:nvPr/>
          </p:nvSpPr>
          <p:spPr>
            <a:xfrm>
              <a:off x="3301878" y="2654755"/>
              <a:ext cx="819004" cy="605284"/>
            </a:xfrm>
            <a:custGeom>
              <a:avLst/>
              <a:gdLst/>
              <a:ahLst/>
              <a:cxnLst/>
              <a:rect l="l" t="t" r="r" b="b"/>
              <a:pathLst>
                <a:path w="63146" h="46668" extrusionOk="0">
                  <a:moveTo>
                    <a:pt x="57909" y="1"/>
                  </a:moveTo>
                  <a:cubicBezTo>
                    <a:pt x="50070" y="8540"/>
                    <a:pt x="1" y="12543"/>
                    <a:pt x="1" y="12543"/>
                  </a:cubicBezTo>
                  <a:lnTo>
                    <a:pt x="5204" y="46668"/>
                  </a:lnTo>
                  <a:cubicBezTo>
                    <a:pt x="5204" y="46668"/>
                    <a:pt x="54840" y="43132"/>
                    <a:pt x="63146" y="34125"/>
                  </a:cubicBezTo>
                  <a:lnTo>
                    <a:pt x="57909" y="1"/>
                  </a:lnTo>
                  <a:close/>
                </a:path>
              </a:pathLst>
            </a:custGeom>
            <a:solidFill>
              <a:srgbClr val="C7F1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28"/>
            <p:cNvSpPr/>
            <p:nvPr/>
          </p:nvSpPr>
          <p:spPr>
            <a:xfrm rot="79888">
              <a:off x="3301860" y="2808196"/>
              <a:ext cx="136562" cy="458490"/>
            </a:xfrm>
            <a:custGeom>
              <a:avLst/>
              <a:gdLst/>
              <a:ahLst/>
              <a:cxnLst/>
              <a:rect l="l" t="t" r="r" b="b"/>
              <a:pathLst>
                <a:path w="15479" h="35159" extrusionOk="0">
                  <a:moveTo>
                    <a:pt x="10275" y="0"/>
                  </a:moveTo>
                  <a:lnTo>
                    <a:pt x="1" y="1034"/>
                  </a:lnTo>
                  <a:lnTo>
                    <a:pt x="5204" y="35159"/>
                  </a:lnTo>
                  <a:lnTo>
                    <a:pt x="15478" y="34124"/>
                  </a:lnTo>
                  <a:lnTo>
                    <a:pt x="10275" y="0"/>
                  </a:lnTo>
                  <a:close/>
                </a:path>
              </a:pathLst>
            </a:custGeom>
            <a:solidFill>
              <a:srgbClr val="B9E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7" name="Google Shape;277;p28"/>
          <p:cNvGrpSpPr/>
          <p:nvPr/>
        </p:nvGrpSpPr>
        <p:grpSpPr>
          <a:xfrm>
            <a:off x="563536" y="599142"/>
            <a:ext cx="3424063" cy="585711"/>
            <a:chOff x="611550" y="2773950"/>
            <a:chExt cx="2698875" cy="344475"/>
          </a:xfrm>
        </p:grpSpPr>
        <p:sp>
          <p:nvSpPr>
            <p:cNvPr id="278" name="Google Shape;278;p28"/>
            <p:cNvSpPr/>
            <p:nvPr/>
          </p:nvSpPr>
          <p:spPr>
            <a:xfrm>
              <a:off x="611550" y="2773950"/>
              <a:ext cx="2698875" cy="235275"/>
            </a:xfrm>
            <a:custGeom>
              <a:avLst/>
              <a:gdLst/>
              <a:ahLst/>
              <a:cxnLst/>
              <a:rect l="l" t="t" r="r" b="b"/>
              <a:pathLst>
                <a:path w="107955" h="9411" extrusionOk="0">
                  <a:moveTo>
                    <a:pt x="89672" y="0"/>
                  </a:moveTo>
                  <a:cubicBezTo>
                    <a:pt x="89569" y="0"/>
                    <a:pt x="89434" y="18"/>
                    <a:pt x="89285" y="52"/>
                  </a:cubicBezTo>
                  <a:cubicBezTo>
                    <a:pt x="88271" y="312"/>
                    <a:pt x="80855" y="505"/>
                    <a:pt x="76821" y="505"/>
                  </a:cubicBezTo>
                  <a:cubicBezTo>
                    <a:pt x="75707" y="505"/>
                    <a:pt x="74851" y="490"/>
                    <a:pt x="74459" y="458"/>
                  </a:cubicBezTo>
                  <a:cubicBezTo>
                    <a:pt x="73772" y="378"/>
                    <a:pt x="73085" y="340"/>
                    <a:pt x="72401" y="340"/>
                  </a:cubicBezTo>
                  <a:cubicBezTo>
                    <a:pt x="71502" y="340"/>
                    <a:pt x="70609" y="406"/>
                    <a:pt x="69727" y="532"/>
                  </a:cubicBezTo>
                  <a:cubicBezTo>
                    <a:pt x="66991" y="828"/>
                    <a:pt x="59153" y="680"/>
                    <a:pt x="55567" y="1013"/>
                  </a:cubicBezTo>
                  <a:cubicBezTo>
                    <a:pt x="55255" y="1040"/>
                    <a:pt x="55039" y="1051"/>
                    <a:pt x="54885" y="1051"/>
                  </a:cubicBezTo>
                  <a:cubicBezTo>
                    <a:pt x="54245" y="1051"/>
                    <a:pt x="54682" y="862"/>
                    <a:pt x="53780" y="862"/>
                  </a:cubicBezTo>
                  <a:cubicBezTo>
                    <a:pt x="53717" y="862"/>
                    <a:pt x="53648" y="863"/>
                    <a:pt x="53571" y="865"/>
                  </a:cubicBezTo>
                  <a:cubicBezTo>
                    <a:pt x="48654" y="1050"/>
                    <a:pt x="22035" y="2196"/>
                    <a:pt x="22035" y="2196"/>
                  </a:cubicBezTo>
                  <a:cubicBezTo>
                    <a:pt x="13530" y="2754"/>
                    <a:pt x="5419" y="3311"/>
                    <a:pt x="3838" y="3311"/>
                  </a:cubicBezTo>
                  <a:cubicBezTo>
                    <a:pt x="3742" y="3311"/>
                    <a:pt x="3670" y="3309"/>
                    <a:pt x="3623" y="3305"/>
                  </a:cubicBezTo>
                  <a:cubicBezTo>
                    <a:pt x="3376" y="3273"/>
                    <a:pt x="3169" y="3256"/>
                    <a:pt x="2992" y="3256"/>
                  </a:cubicBezTo>
                  <a:cubicBezTo>
                    <a:pt x="2564" y="3256"/>
                    <a:pt x="2317" y="3354"/>
                    <a:pt x="2108" y="3564"/>
                  </a:cubicBezTo>
                  <a:cubicBezTo>
                    <a:pt x="1257" y="4303"/>
                    <a:pt x="0" y="9183"/>
                    <a:pt x="962" y="9405"/>
                  </a:cubicBezTo>
                  <a:cubicBezTo>
                    <a:pt x="998" y="9409"/>
                    <a:pt x="1052" y="9411"/>
                    <a:pt x="1123" y="9411"/>
                  </a:cubicBezTo>
                  <a:cubicBezTo>
                    <a:pt x="2770" y="9411"/>
                    <a:pt x="13529" y="8420"/>
                    <a:pt x="18413" y="8420"/>
                  </a:cubicBezTo>
                  <a:cubicBezTo>
                    <a:pt x="19390" y="8420"/>
                    <a:pt x="20132" y="8460"/>
                    <a:pt x="20519" y="8555"/>
                  </a:cubicBezTo>
                  <a:cubicBezTo>
                    <a:pt x="22068" y="8428"/>
                    <a:pt x="32753" y="7383"/>
                    <a:pt x="38129" y="7383"/>
                  </a:cubicBezTo>
                  <a:cubicBezTo>
                    <a:pt x="39041" y="7383"/>
                    <a:pt x="39799" y="7413"/>
                    <a:pt x="40335" y="7483"/>
                  </a:cubicBezTo>
                  <a:cubicBezTo>
                    <a:pt x="42332" y="6743"/>
                    <a:pt x="60374" y="6854"/>
                    <a:pt x="60965" y="6669"/>
                  </a:cubicBezTo>
                  <a:cubicBezTo>
                    <a:pt x="61385" y="6549"/>
                    <a:pt x="62608" y="6483"/>
                    <a:pt x="63722" y="6483"/>
                  </a:cubicBezTo>
                  <a:cubicBezTo>
                    <a:pt x="64667" y="6483"/>
                    <a:pt x="65534" y="6531"/>
                    <a:pt x="65771" y="6632"/>
                  </a:cubicBezTo>
                  <a:cubicBezTo>
                    <a:pt x="66088" y="6781"/>
                    <a:pt x="66460" y="6831"/>
                    <a:pt x="66845" y="6831"/>
                  </a:cubicBezTo>
                  <a:cubicBezTo>
                    <a:pt x="67665" y="6831"/>
                    <a:pt x="68544" y="6602"/>
                    <a:pt x="69073" y="6602"/>
                  </a:cubicBezTo>
                  <a:cubicBezTo>
                    <a:pt x="69224" y="6602"/>
                    <a:pt x="69347" y="6621"/>
                    <a:pt x="69431" y="6669"/>
                  </a:cubicBezTo>
                  <a:cubicBezTo>
                    <a:pt x="73541" y="6293"/>
                    <a:pt x="72281" y="6211"/>
                    <a:pt x="81261" y="6211"/>
                  </a:cubicBezTo>
                  <a:cubicBezTo>
                    <a:pt x="83752" y="6211"/>
                    <a:pt x="87030" y="6218"/>
                    <a:pt x="91429" y="6226"/>
                  </a:cubicBezTo>
                  <a:cubicBezTo>
                    <a:pt x="95791" y="6226"/>
                    <a:pt x="95915" y="6078"/>
                    <a:pt x="97440" y="6078"/>
                  </a:cubicBezTo>
                  <a:cubicBezTo>
                    <a:pt x="98203" y="6078"/>
                    <a:pt x="99316" y="6115"/>
                    <a:pt x="101485" y="6226"/>
                  </a:cubicBezTo>
                  <a:cubicBezTo>
                    <a:pt x="102231" y="6266"/>
                    <a:pt x="102920" y="6296"/>
                    <a:pt x="103519" y="6296"/>
                  </a:cubicBezTo>
                  <a:cubicBezTo>
                    <a:pt x="104584" y="6296"/>
                    <a:pt x="105369" y="6200"/>
                    <a:pt x="105700" y="5893"/>
                  </a:cubicBezTo>
                  <a:cubicBezTo>
                    <a:pt x="106698" y="5006"/>
                    <a:pt x="107955" y="1272"/>
                    <a:pt x="107548" y="347"/>
                  </a:cubicBezTo>
                  <a:cubicBezTo>
                    <a:pt x="107510" y="247"/>
                    <a:pt x="106495" y="210"/>
                    <a:pt x="105155" y="210"/>
                  </a:cubicBezTo>
                  <a:cubicBezTo>
                    <a:pt x="102552" y="210"/>
                    <a:pt x="98722" y="348"/>
                    <a:pt x="98453" y="421"/>
                  </a:cubicBezTo>
                  <a:cubicBezTo>
                    <a:pt x="98388" y="443"/>
                    <a:pt x="98320" y="452"/>
                    <a:pt x="98255" y="452"/>
                  </a:cubicBezTo>
                  <a:cubicBezTo>
                    <a:pt x="98099" y="452"/>
                    <a:pt x="97962" y="400"/>
                    <a:pt x="97936" y="347"/>
                  </a:cubicBezTo>
                  <a:cubicBezTo>
                    <a:pt x="97899" y="273"/>
                    <a:pt x="89950" y="89"/>
                    <a:pt x="89876" y="89"/>
                  </a:cubicBezTo>
                  <a:cubicBezTo>
                    <a:pt x="89876" y="28"/>
                    <a:pt x="89798" y="0"/>
                    <a:pt x="89672" y="0"/>
                  </a:cubicBezTo>
                  <a:close/>
                </a:path>
              </a:pathLst>
            </a:custGeom>
            <a:solidFill>
              <a:srgbClr val="FFE638">
                <a:alpha val="47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28"/>
            <p:cNvSpPr/>
            <p:nvPr/>
          </p:nvSpPr>
          <p:spPr>
            <a:xfrm>
              <a:off x="851850" y="2919750"/>
              <a:ext cx="2011250" cy="198675"/>
            </a:xfrm>
            <a:custGeom>
              <a:avLst/>
              <a:gdLst/>
              <a:ahLst/>
              <a:cxnLst/>
              <a:rect l="l" t="t" r="r" b="b"/>
              <a:pathLst>
                <a:path w="80450" h="7947" extrusionOk="0">
                  <a:moveTo>
                    <a:pt x="53638" y="1"/>
                  </a:moveTo>
                  <a:cubicBezTo>
                    <a:pt x="53074" y="1"/>
                    <a:pt x="52509" y="47"/>
                    <a:pt x="51945" y="135"/>
                  </a:cubicBezTo>
                  <a:cubicBezTo>
                    <a:pt x="51383" y="196"/>
                    <a:pt x="50527" y="215"/>
                    <a:pt x="49526" y="215"/>
                  </a:cubicBezTo>
                  <a:cubicBezTo>
                    <a:pt x="47906" y="215"/>
                    <a:pt x="45905" y="166"/>
                    <a:pt x="44152" y="166"/>
                  </a:cubicBezTo>
                  <a:cubicBezTo>
                    <a:pt x="43069" y="166"/>
                    <a:pt x="42080" y="185"/>
                    <a:pt x="41334" y="246"/>
                  </a:cubicBezTo>
                  <a:cubicBezTo>
                    <a:pt x="41134" y="264"/>
                    <a:pt x="40987" y="271"/>
                    <a:pt x="40877" y="271"/>
                  </a:cubicBezTo>
                  <a:cubicBezTo>
                    <a:pt x="40340" y="271"/>
                    <a:pt x="40697" y="95"/>
                    <a:pt x="40027" y="95"/>
                  </a:cubicBezTo>
                  <a:cubicBezTo>
                    <a:pt x="39976" y="95"/>
                    <a:pt x="39919" y="96"/>
                    <a:pt x="39855" y="98"/>
                  </a:cubicBezTo>
                  <a:cubicBezTo>
                    <a:pt x="28062" y="320"/>
                    <a:pt x="16305" y="911"/>
                    <a:pt x="16305" y="911"/>
                  </a:cubicBezTo>
                  <a:cubicBezTo>
                    <a:pt x="9083" y="1441"/>
                    <a:pt x="4266" y="1853"/>
                    <a:pt x="2863" y="1853"/>
                  </a:cubicBezTo>
                  <a:cubicBezTo>
                    <a:pt x="2701" y="1853"/>
                    <a:pt x="2584" y="1847"/>
                    <a:pt x="2515" y="1836"/>
                  </a:cubicBezTo>
                  <a:cubicBezTo>
                    <a:pt x="2353" y="1818"/>
                    <a:pt x="2218" y="1808"/>
                    <a:pt x="2102" y="1808"/>
                  </a:cubicBezTo>
                  <a:cubicBezTo>
                    <a:pt x="1742" y="1808"/>
                    <a:pt x="1574" y="1898"/>
                    <a:pt x="1406" y="2094"/>
                  </a:cubicBezTo>
                  <a:cubicBezTo>
                    <a:pt x="777" y="2871"/>
                    <a:pt x="1" y="7714"/>
                    <a:pt x="740" y="7936"/>
                  </a:cubicBezTo>
                  <a:cubicBezTo>
                    <a:pt x="778" y="7943"/>
                    <a:pt x="841" y="7946"/>
                    <a:pt x="927" y="7946"/>
                  </a:cubicBezTo>
                  <a:cubicBezTo>
                    <a:pt x="2321" y="7946"/>
                    <a:pt x="9787" y="7077"/>
                    <a:pt x="13463" y="7077"/>
                  </a:cubicBezTo>
                  <a:cubicBezTo>
                    <a:pt x="14301" y="7077"/>
                    <a:pt x="14943" y="7122"/>
                    <a:pt x="15270" y="7233"/>
                  </a:cubicBezTo>
                  <a:cubicBezTo>
                    <a:pt x="17412" y="7025"/>
                    <a:pt x="23887" y="6314"/>
                    <a:pt x="27722" y="6314"/>
                  </a:cubicBezTo>
                  <a:cubicBezTo>
                    <a:pt x="28652" y="6314"/>
                    <a:pt x="29427" y="6356"/>
                    <a:pt x="29947" y="6457"/>
                  </a:cubicBezTo>
                  <a:cubicBezTo>
                    <a:pt x="30639" y="6128"/>
                    <a:pt x="33938" y="6059"/>
                    <a:pt x="37302" y="6059"/>
                  </a:cubicBezTo>
                  <a:cubicBezTo>
                    <a:pt x="39775" y="6059"/>
                    <a:pt x="42283" y="6096"/>
                    <a:pt x="43816" y="6096"/>
                  </a:cubicBezTo>
                  <a:cubicBezTo>
                    <a:pt x="44653" y="6096"/>
                    <a:pt x="45200" y="6085"/>
                    <a:pt x="45290" y="6050"/>
                  </a:cubicBezTo>
                  <a:cubicBezTo>
                    <a:pt x="45546" y="5970"/>
                    <a:pt x="46181" y="5932"/>
                    <a:pt x="46850" y="5932"/>
                  </a:cubicBezTo>
                  <a:cubicBezTo>
                    <a:pt x="47729" y="5932"/>
                    <a:pt x="48666" y="5998"/>
                    <a:pt x="48876" y="6124"/>
                  </a:cubicBezTo>
                  <a:cubicBezTo>
                    <a:pt x="49127" y="6299"/>
                    <a:pt x="49432" y="6354"/>
                    <a:pt x="49748" y="6354"/>
                  </a:cubicBezTo>
                  <a:cubicBezTo>
                    <a:pt x="50299" y="6354"/>
                    <a:pt x="50880" y="6186"/>
                    <a:pt x="51255" y="6186"/>
                  </a:cubicBezTo>
                  <a:cubicBezTo>
                    <a:pt x="51394" y="6186"/>
                    <a:pt x="51504" y="6209"/>
                    <a:pt x="51575" y="6272"/>
                  </a:cubicBezTo>
                  <a:cubicBezTo>
                    <a:pt x="52970" y="6159"/>
                    <a:pt x="53529" y="6036"/>
                    <a:pt x="55609" y="6036"/>
                  </a:cubicBezTo>
                  <a:cubicBezTo>
                    <a:pt x="57608" y="6036"/>
                    <a:pt x="61012" y="6150"/>
                    <a:pt x="67916" y="6494"/>
                  </a:cubicBezTo>
                  <a:cubicBezTo>
                    <a:pt x="69062" y="6546"/>
                    <a:pt x="69819" y="6562"/>
                    <a:pt x="70370" y="6562"/>
                  </a:cubicBezTo>
                  <a:cubicBezTo>
                    <a:pt x="71129" y="6562"/>
                    <a:pt x="71495" y="6533"/>
                    <a:pt x="71949" y="6533"/>
                  </a:cubicBezTo>
                  <a:cubicBezTo>
                    <a:pt x="72555" y="6533"/>
                    <a:pt x="73317" y="6584"/>
                    <a:pt x="75384" y="6827"/>
                  </a:cubicBezTo>
                  <a:cubicBezTo>
                    <a:pt x="76137" y="6916"/>
                    <a:pt x="76804" y="6989"/>
                    <a:pt x="77336" y="6989"/>
                  </a:cubicBezTo>
                  <a:cubicBezTo>
                    <a:pt x="77902" y="6989"/>
                    <a:pt x="78317" y="6907"/>
                    <a:pt x="78527" y="6679"/>
                  </a:cubicBezTo>
                  <a:cubicBezTo>
                    <a:pt x="79340" y="5791"/>
                    <a:pt x="80449" y="2094"/>
                    <a:pt x="80227" y="1170"/>
                  </a:cubicBezTo>
                  <a:cubicBezTo>
                    <a:pt x="80149" y="961"/>
                    <a:pt x="76915" y="862"/>
                    <a:pt x="74932" y="862"/>
                  </a:cubicBezTo>
                  <a:cubicBezTo>
                    <a:pt x="74115" y="862"/>
                    <a:pt x="73511" y="879"/>
                    <a:pt x="73425" y="911"/>
                  </a:cubicBezTo>
                  <a:cubicBezTo>
                    <a:pt x="73373" y="932"/>
                    <a:pt x="73321" y="941"/>
                    <a:pt x="73273" y="941"/>
                  </a:cubicBezTo>
                  <a:cubicBezTo>
                    <a:pt x="73148" y="941"/>
                    <a:pt x="73045" y="880"/>
                    <a:pt x="73018" y="800"/>
                  </a:cubicBezTo>
                  <a:cubicBezTo>
                    <a:pt x="72981" y="726"/>
                    <a:pt x="68027" y="357"/>
                    <a:pt x="67953" y="357"/>
                  </a:cubicBezTo>
                  <a:cubicBezTo>
                    <a:pt x="67768" y="320"/>
                    <a:pt x="67177" y="283"/>
                    <a:pt x="67029" y="283"/>
                  </a:cubicBezTo>
                  <a:cubicBezTo>
                    <a:pt x="67029" y="211"/>
                    <a:pt x="66952" y="170"/>
                    <a:pt x="66827" y="170"/>
                  </a:cubicBezTo>
                  <a:cubicBezTo>
                    <a:pt x="66759" y="170"/>
                    <a:pt x="66677" y="183"/>
                    <a:pt x="66585" y="209"/>
                  </a:cubicBezTo>
                  <a:cubicBezTo>
                    <a:pt x="66189" y="312"/>
                    <a:pt x="64551" y="350"/>
                    <a:pt x="62645" y="350"/>
                  </a:cubicBezTo>
                  <a:cubicBezTo>
                    <a:pt x="59748" y="350"/>
                    <a:pt x="56229" y="261"/>
                    <a:pt x="55494" y="172"/>
                  </a:cubicBezTo>
                  <a:cubicBezTo>
                    <a:pt x="54875" y="56"/>
                    <a:pt x="54257" y="1"/>
                    <a:pt x="53638" y="1"/>
                  </a:cubicBezTo>
                  <a:close/>
                </a:path>
              </a:pathLst>
            </a:custGeom>
            <a:solidFill>
              <a:srgbClr val="FFE638">
                <a:alpha val="47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0" name="Google Shape;280;p28"/>
          <p:cNvSpPr txBox="1">
            <a:spLocks noGrp="1"/>
          </p:cNvSpPr>
          <p:nvPr>
            <p:ph type="title" idx="15"/>
          </p:nvPr>
        </p:nvSpPr>
        <p:spPr>
          <a:xfrm>
            <a:off x="715900" y="605650"/>
            <a:ext cx="5484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Clase anterior</a:t>
            </a:r>
            <a:endParaRPr/>
          </a:p>
        </p:txBody>
      </p:sp>
      <p:sp>
        <p:nvSpPr>
          <p:cNvPr id="281" name="Google Shape;281;p28"/>
          <p:cNvSpPr txBox="1">
            <a:spLocks noGrp="1"/>
          </p:cNvSpPr>
          <p:nvPr>
            <p:ph type="subTitle" idx="1"/>
          </p:nvPr>
        </p:nvSpPr>
        <p:spPr>
          <a:xfrm>
            <a:off x="1532863" y="1884163"/>
            <a:ext cx="2381100" cy="39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Reconocimiento de emociones</a:t>
            </a:r>
            <a:endParaRPr/>
          </a:p>
        </p:txBody>
      </p:sp>
      <p:grpSp>
        <p:nvGrpSpPr>
          <p:cNvPr id="283" name="Google Shape;283;p28"/>
          <p:cNvGrpSpPr/>
          <p:nvPr/>
        </p:nvGrpSpPr>
        <p:grpSpPr>
          <a:xfrm>
            <a:off x="7395584" y="431220"/>
            <a:ext cx="956230" cy="847679"/>
            <a:chOff x="683398" y="2777187"/>
            <a:chExt cx="876552" cy="777046"/>
          </a:xfrm>
        </p:grpSpPr>
        <p:sp>
          <p:nvSpPr>
            <p:cNvPr id="284" name="Google Shape;284;p28"/>
            <p:cNvSpPr/>
            <p:nvPr/>
          </p:nvSpPr>
          <p:spPr>
            <a:xfrm>
              <a:off x="712814" y="2921258"/>
              <a:ext cx="731184" cy="632975"/>
            </a:xfrm>
            <a:custGeom>
              <a:avLst/>
              <a:gdLst/>
              <a:ahLst/>
              <a:cxnLst/>
              <a:rect l="l" t="t" r="r" b="b"/>
              <a:pathLst>
                <a:path w="56375" h="48803" extrusionOk="0">
                  <a:moveTo>
                    <a:pt x="48235" y="0"/>
                  </a:moveTo>
                  <a:lnTo>
                    <a:pt x="1" y="10141"/>
                  </a:lnTo>
                  <a:lnTo>
                    <a:pt x="8140" y="48802"/>
                  </a:lnTo>
                  <a:lnTo>
                    <a:pt x="56374" y="38661"/>
                  </a:lnTo>
                  <a:lnTo>
                    <a:pt x="48235" y="0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28"/>
            <p:cNvSpPr/>
            <p:nvPr/>
          </p:nvSpPr>
          <p:spPr>
            <a:xfrm>
              <a:off x="683398" y="2777187"/>
              <a:ext cx="876552" cy="705659"/>
            </a:xfrm>
            <a:custGeom>
              <a:avLst/>
              <a:gdLst/>
              <a:ahLst/>
              <a:cxnLst/>
              <a:rect l="l" t="t" r="r" b="b"/>
              <a:pathLst>
                <a:path w="67583" h="54407" extrusionOk="0">
                  <a:moveTo>
                    <a:pt x="49836" y="0"/>
                  </a:moveTo>
                  <a:lnTo>
                    <a:pt x="0" y="10475"/>
                  </a:lnTo>
                  <a:cubicBezTo>
                    <a:pt x="0" y="10475"/>
                    <a:pt x="6071" y="46767"/>
                    <a:pt x="17780" y="54406"/>
                  </a:cubicBezTo>
                  <a:lnTo>
                    <a:pt x="67582" y="43932"/>
                  </a:lnTo>
                  <a:cubicBezTo>
                    <a:pt x="56374" y="36593"/>
                    <a:pt x="49836" y="0"/>
                    <a:pt x="498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28"/>
            <p:cNvSpPr/>
            <p:nvPr/>
          </p:nvSpPr>
          <p:spPr>
            <a:xfrm>
              <a:off x="683398" y="2777187"/>
              <a:ext cx="669745" cy="248778"/>
            </a:xfrm>
            <a:custGeom>
              <a:avLst/>
              <a:gdLst/>
              <a:ahLst/>
              <a:cxnLst/>
              <a:rect l="l" t="t" r="r" b="b"/>
              <a:pathLst>
                <a:path w="51638" h="19181" extrusionOk="0">
                  <a:moveTo>
                    <a:pt x="49803" y="0"/>
                  </a:moveTo>
                  <a:lnTo>
                    <a:pt x="0" y="10475"/>
                  </a:lnTo>
                  <a:lnTo>
                    <a:pt x="1835" y="19181"/>
                  </a:lnTo>
                  <a:lnTo>
                    <a:pt x="51637" y="8673"/>
                  </a:lnTo>
                  <a:lnTo>
                    <a:pt x="49803" y="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7" name="Google Shape;287;p28"/>
          <p:cNvGrpSpPr/>
          <p:nvPr/>
        </p:nvGrpSpPr>
        <p:grpSpPr>
          <a:xfrm>
            <a:off x="577962" y="4457350"/>
            <a:ext cx="217137" cy="321977"/>
            <a:chOff x="4508863" y="1528200"/>
            <a:chExt cx="318850" cy="472800"/>
          </a:xfrm>
        </p:grpSpPr>
        <p:sp>
          <p:nvSpPr>
            <p:cNvPr id="288" name="Google Shape;288;p2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2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91;p2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92;p28"/>
          <p:cNvGrpSpPr/>
          <p:nvPr/>
        </p:nvGrpSpPr>
        <p:grpSpPr>
          <a:xfrm>
            <a:off x="7705768" y="420992"/>
            <a:ext cx="137201" cy="203446"/>
            <a:chOff x="4508863" y="1528200"/>
            <a:chExt cx="318850" cy="472800"/>
          </a:xfrm>
        </p:grpSpPr>
        <p:sp>
          <p:nvSpPr>
            <p:cNvPr id="293" name="Google Shape;293;p2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2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2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2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7" name="Google Shape;297;p28"/>
          <p:cNvGrpSpPr/>
          <p:nvPr/>
        </p:nvGrpSpPr>
        <p:grpSpPr>
          <a:xfrm>
            <a:off x="887861" y="4490479"/>
            <a:ext cx="217137" cy="321977"/>
            <a:chOff x="4508863" y="1528200"/>
            <a:chExt cx="318850" cy="472800"/>
          </a:xfrm>
        </p:grpSpPr>
        <p:sp>
          <p:nvSpPr>
            <p:cNvPr id="298" name="Google Shape;298;p2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2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2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" name="Google Shape;301;p2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2" name="Google Shape;302;p28"/>
          <p:cNvGrpSpPr/>
          <p:nvPr/>
        </p:nvGrpSpPr>
        <p:grpSpPr>
          <a:xfrm>
            <a:off x="1197760" y="4490479"/>
            <a:ext cx="217137" cy="321977"/>
            <a:chOff x="4508863" y="1528200"/>
            <a:chExt cx="318850" cy="472800"/>
          </a:xfrm>
        </p:grpSpPr>
        <p:sp>
          <p:nvSpPr>
            <p:cNvPr id="303" name="Google Shape;303;p28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28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28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28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7" name="Google Shape;307;p28"/>
          <p:cNvSpPr/>
          <p:nvPr/>
        </p:nvSpPr>
        <p:spPr>
          <a:xfrm rot="-4609380">
            <a:off x="3645915" y="2974410"/>
            <a:ext cx="583295" cy="758835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FDA421">
              <a:alpha val="575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28"/>
          <p:cNvSpPr/>
          <p:nvPr/>
        </p:nvSpPr>
        <p:spPr>
          <a:xfrm rot="-5767898">
            <a:off x="7620353" y="1400765"/>
            <a:ext cx="445351" cy="579378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5EA5F2">
              <a:alpha val="535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28"/>
          <p:cNvSpPr/>
          <p:nvPr/>
        </p:nvSpPr>
        <p:spPr>
          <a:xfrm rot="-5767898">
            <a:off x="7817328" y="1430765"/>
            <a:ext cx="445351" cy="579378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5EA5F2">
              <a:alpha val="535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1088" y="3380688"/>
            <a:ext cx="1533525" cy="81915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9671" y="1664967"/>
            <a:ext cx="1476375" cy="904875"/>
          </a:xfrm>
          <a:prstGeom prst="rect">
            <a:avLst/>
          </a:prstGeom>
        </p:spPr>
      </p:pic>
      <p:sp>
        <p:nvSpPr>
          <p:cNvPr id="6" name="Subtítulo 5"/>
          <p:cNvSpPr>
            <a:spLocks noGrp="1"/>
          </p:cNvSpPr>
          <p:nvPr>
            <p:ph type="subTitle" idx="8"/>
          </p:nvPr>
        </p:nvSpPr>
        <p:spPr/>
        <p:txBody>
          <a:bodyPr/>
          <a:lstStyle/>
          <a:p>
            <a:endParaRPr lang="es-C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" name="Google Shape;314;p29"/>
          <p:cNvGrpSpPr/>
          <p:nvPr/>
        </p:nvGrpSpPr>
        <p:grpSpPr>
          <a:xfrm>
            <a:off x="2504114" y="420724"/>
            <a:ext cx="4869068" cy="4316022"/>
            <a:chOff x="683398" y="2777187"/>
            <a:chExt cx="876552" cy="777046"/>
          </a:xfrm>
        </p:grpSpPr>
        <p:sp>
          <p:nvSpPr>
            <p:cNvPr id="315" name="Google Shape;315;p29"/>
            <p:cNvSpPr/>
            <p:nvPr/>
          </p:nvSpPr>
          <p:spPr>
            <a:xfrm>
              <a:off x="712814" y="2921258"/>
              <a:ext cx="731184" cy="632975"/>
            </a:xfrm>
            <a:custGeom>
              <a:avLst/>
              <a:gdLst/>
              <a:ahLst/>
              <a:cxnLst/>
              <a:rect l="l" t="t" r="r" b="b"/>
              <a:pathLst>
                <a:path w="56375" h="48803" extrusionOk="0">
                  <a:moveTo>
                    <a:pt x="48235" y="0"/>
                  </a:moveTo>
                  <a:lnTo>
                    <a:pt x="1" y="10141"/>
                  </a:lnTo>
                  <a:lnTo>
                    <a:pt x="8140" y="48802"/>
                  </a:lnTo>
                  <a:lnTo>
                    <a:pt x="56374" y="38661"/>
                  </a:lnTo>
                  <a:lnTo>
                    <a:pt x="48235" y="0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9"/>
            <p:cNvSpPr/>
            <p:nvPr/>
          </p:nvSpPr>
          <p:spPr>
            <a:xfrm>
              <a:off x="683398" y="2777187"/>
              <a:ext cx="876552" cy="705659"/>
            </a:xfrm>
            <a:custGeom>
              <a:avLst/>
              <a:gdLst/>
              <a:ahLst/>
              <a:cxnLst/>
              <a:rect l="l" t="t" r="r" b="b"/>
              <a:pathLst>
                <a:path w="67583" h="54407" extrusionOk="0">
                  <a:moveTo>
                    <a:pt x="49836" y="0"/>
                  </a:moveTo>
                  <a:lnTo>
                    <a:pt x="0" y="10475"/>
                  </a:lnTo>
                  <a:cubicBezTo>
                    <a:pt x="0" y="10475"/>
                    <a:pt x="6071" y="46767"/>
                    <a:pt x="17780" y="54406"/>
                  </a:cubicBezTo>
                  <a:lnTo>
                    <a:pt x="67582" y="43932"/>
                  </a:lnTo>
                  <a:cubicBezTo>
                    <a:pt x="56374" y="36593"/>
                    <a:pt x="49836" y="0"/>
                    <a:pt x="498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9"/>
            <p:cNvSpPr/>
            <p:nvPr/>
          </p:nvSpPr>
          <p:spPr>
            <a:xfrm>
              <a:off x="683398" y="2777187"/>
              <a:ext cx="669745" cy="248778"/>
            </a:xfrm>
            <a:custGeom>
              <a:avLst/>
              <a:gdLst/>
              <a:ahLst/>
              <a:cxnLst/>
              <a:rect l="l" t="t" r="r" b="b"/>
              <a:pathLst>
                <a:path w="51638" h="19181" extrusionOk="0">
                  <a:moveTo>
                    <a:pt x="49803" y="0"/>
                  </a:moveTo>
                  <a:lnTo>
                    <a:pt x="0" y="10475"/>
                  </a:lnTo>
                  <a:lnTo>
                    <a:pt x="1835" y="19181"/>
                  </a:lnTo>
                  <a:lnTo>
                    <a:pt x="51637" y="8673"/>
                  </a:lnTo>
                  <a:lnTo>
                    <a:pt x="49803" y="0"/>
                  </a:lnTo>
                  <a:close/>
                </a:path>
              </a:pathLst>
            </a:custGeom>
            <a:solidFill>
              <a:srgbClr val="FD4D89">
                <a:alpha val="5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8" name="Google Shape;318;p29"/>
          <p:cNvSpPr txBox="1">
            <a:spLocks noGrp="1"/>
          </p:cNvSpPr>
          <p:nvPr>
            <p:ph type="title"/>
          </p:nvPr>
        </p:nvSpPr>
        <p:spPr>
          <a:xfrm rot="-690514">
            <a:off x="2853364" y="2187022"/>
            <a:ext cx="3614775" cy="8740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900"/>
              <a:t>“Lo que </a:t>
            </a:r>
            <a:r>
              <a:rPr lang="en" sz="3900">
                <a:solidFill>
                  <a:srgbClr val="E06666"/>
                </a:solidFill>
              </a:rPr>
              <a:t>descubrí</a:t>
            </a:r>
            <a:r>
              <a:rPr lang="en" sz="3900">
                <a:solidFill>
                  <a:srgbClr val="FFE638"/>
                </a:solidFill>
              </a:rPr>
              <a:t> </a:t>
            </a:r>
            <a:r>
              <a:rPr lang="en" sz="3900"/>
              <a:t>acerca de mí mismo/a” </a:t>
            </a:r>
            <a:endParaRPr sz="6300"/>
          </a:p>
        </p:txBody>
      </p:sp>
      <p:sp>
        <p:nvSpPr>
          <p:cNvPr id="319" name="Google Shape;319;p29"/>
          <p:cNvSpPr txBox="1">
            <a:spLocks noGrp="1"/>
          </p:cNvSpPr>
          <p:nvPr>
            <p:ph type="title" idx="2"/>
          </p:nvPr>
        </p:nvSpPr>
        <p:spPr>
          <a:xfrm rot="-690391">
            <a:off x="3689704" y="1590851"/>
            <a:ext cx="1577607" cy="8740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chemeClr val="accent3"/>
                </a:solidFill>
              </a:rPr>
              <a:t>Actividad 1</a:t>
            </a:r>
            <a:endParaRPr sz="4100">
              <a:solidFill>
                <a:schemeClr val="accent3"/>
              </a:solidFill>
            </a:endParaRPr>
          </a:p>
        </p:txBody>
      </p:sp>
      <p:grpSp>
        <p:nvGrpSpPr>
          <p:cNvPr id="320" name="Google Shape;320;p29"/>
          <p:cNvGrpSpPr/>
          <p:nvPr/>
        </p:nvGrpSpPr>
        <p:grpSpPr>
          <a:xfrm>
            <a:off x="7562137" y="571484"/>
            <a:ext cx="330360" cy="489821"/>
            <a:chOff x="4508863" y="1528200"/>
            <a:chExt cx="318850" cy="472800"/>
          </a:xfrm>
        </p:grpSpPr>
        <p:sp>
          <p:nvSpPr>
            <p:cNvPr id="321" name="Google Shape;321;p29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9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9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9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5" name="Google Shape;325;p29"/>
          <p:cNvGrpSpPr/>
          <p:nvPr/>
        </p:nvGrpSpPr>
        <p:grpSpPr>
          <a:xfrm>
            <a:off x="8033609" y="621883"/>
            <a:ext cx="330360" cy="489821"/>
            <a:chOff x="4508863" y="1528200"/>
            <a:chExt cx="318850" cy="472800"/>
          </a:xfrm>
        </p:grpSpPr>
        <p:sp>
          <p:nvSpPr>
            <p:cNvPr id="326" name="Google Shape;326;p29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9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9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9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0" name="Google Shape;330;p29"/>
          <p:cNvGrpSpPr/>
          <p:nvPr/>
        </p:nvGrpSpPr>
        <p:grpSpPr>
          <a:xfrm>
            <a:off x="4138906" y="628887"/>
            <a:ext cx="364318" cy="540221"/>
            <a:chOff x="4508863" y="1528200"/>
            <a:chExt cx="318850" cy="472800"/>
          </a:xfrm>
        </p:grpSpPr>
        <p:sp>
          <p:nvSpPr>
            <p:cNvPr id="331" name="Google Shape;331;p29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9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9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9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5" name="Google Shape;335;p29"/>
          <p:cNvGrpSpPr/>
          <p:nvPr/>
        </p:nvGrpSpPr>
        <p:grpSpPr>
          <a:xfrm>
            <a:off x="1179360" y="3410221"/>
            <a:ext cx="1086896" cy="1083623"/>
            <a:chOff x="7043510" y="2506013"/>
            <a:chExt cx="941933" cy="939096"/>
          </a:xfrm>
        </p:grpSpPr>
        <p:sp>
          <p:nvSpPr>
            <p:cNvPr id="336" name="Google Shape;336;p29"/>
            <p:cNvSpPr/>
            <p:nvPr/>
          </p:nvSpPr>
          <p:spPr>
            <a:xfrm>
              <a:off x="7065397" y="2586746"/>
              <a:ext cx="795072" cy="151136"/>
            </a:xfrm>
            <a:custGeom>
              <a:avLst/>
              <a:gdLst/>
              <a:ahLst/>
              <a:cxnLst/>
              <a:rect l="l" t="t" r="r" b="b"/>
              <a:pathLst>
                <a:path w="37561" h="7140" extrusionOk="0">
                  <a:moveTo>
                    <a:pt x="37561" y="1"/>
                  </a:moveTo>
                  <a:lnTo>
                    <a:pt x="0" y="7039"/>
                  </a:lnTo>
                  <a:lnTo>
                    <a:pt x="0" y="7139"/>
                  </a:lnTo>
                  <a:lnTo>
                    <a:pt x="37561" y="101"/>
                  </a:lnTo>
                  <a:lnTo>
                    <a:pt x="37561" y="1"/>
                  </a:ln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9"/>
            <p:cNvSpPr/>
            <p:nvPr/>
          </p:nvSpPr>
          <p:spPr>
            <a:xfrm>
              <a:off x="7043510" y="2506013"/>
              <a:ext cx="941933" cy="939096"/>
            </a:xfrm>
            <a:custGeom>
              <a:avLst/>
              <a:gdLst/>
              <a:ahLst/>
              <a:cxnLst/>
              <a:rect l="l" t="t" r="r" b="b"/>
              <a:pathLst>
                <a:path w="44499" h="44365" extrusionOk="0">
                  <a:moveTo>
                    <a:pt x="36962" y="1"/>
                  </a:moveTo>
                  <a:cubicBezTo>
                    <a:pt x="36918" y="1"/>
                    <a:pt x="36872" y="4"/>
                    <a:pt x="36827" y="12"/>
                  </a:cubicBezTo>
                  <a:lnTo>
                    <a:pt x="634" y="6784"/>
                  </a:lnTo>
                  <a:cubicBezTo>
                    <a:pt x="267" y="6850"/>
                    <a:pt x="0" y="7217"/>
                    <a:pt x="100" y="7617"/>
                  </a:cubicBezTo>
                  <a:lnTo>
                    <a:pt x="6872" y="43810"/>
                  </a:lnTo>
                  <a:cubicBezTo>
                    <a:pt x="6929" y="44124"/>
                    <a:pt x="7206" y="44365"/>
                    <a:pt x="7515" y="44365"/>
                  </a:cubicBezTo>
                  <a:cubicBezTo>
                    <a:pt x="7567" y="44365"/>
                    <a:pt x="7620" y="44358"/>
                    <a:pt x="7673" y="44344"/>
                  </a:cubicBezTo>
                  <a:lnTo>
                    <a:pt x="43865" y="37572"/>
                  </a:lnTo>
                  <a:cubicBezTo>
                    <a:pt x="44232" y="37506"/>
                    <a:pt x="44499" y="37139"/>
                    <a:pt x="44432" y="36772"/>
                  </a:cubicBezTo>
                  <a:lnTo>
                    <a:pt x="37661" y="579"/>
                  </a:lnTo>
                  <a:cubicBezTo>
                    <a:pt x="37602" y="224"/>
                    <a:pt x="37307" y="1"/>
                    <a:pt x="369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9"/>
            <p:cNvSpPr/>
            <p:nvPr/>
          </p:nvSpPr>
          <p:spPr>
            <a:xfrm>
              <a:off x="7128942" y="2636172"/>
              <a:ext cx="151136" cy="794374"/>
            </a:xfrm>
            <a:custGeom>
              <a:avLst/>
              <a:gdLst/>
              <a:ahLst/>
              <a:cxnLst/>
              <a:rect l="l" t="t" r="r" b="b"/>
              <a:pathLst>
                <a:path w="7140" h="37528" extrusionOk="0">
                  <a:moveTo>
                    <a:pt x="101" y="1"/>
                  </a:moveTo>
                  <a:lnTo>
                    <a:pt x="1" y="34"/>
                  </a:lnTo>
                  <a:lnTo>
                    <a:pt x="7039" y="37528"/>
                  </a:lnTo>
                  <a:lnTo>
                    <a:pt x="7139" y="37528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9"/>
            <p:cNvSpPr/>
            <p:nvPr/>
          </p:nvSpPr>
          <p:spPr>
            <a:xfrm>
              <a:off x="7056211" y="2578279"/>
              <a:ext cx="795792" cy="150416"/>
            </a:xfrm>
            <a:custGeom>
              <a:avLst/>
              <a:gdLst/>
              <a:ahLst/>
              <a:cxnLst/>
              <a:rect l="l" t="t" r="r" b="b"/>
              <a:pathLst>
                <a:path w="37595" h="7106" extrusionOk="0">
                  <a:moveTo>
                    <a:pt x="37594" y="0"/>
                  </a:moveTo>
                  <a:lnTo>
                    <a:pt x="1" y="7005"/>
                  </a:lnTo>
                  <a:lnTo>
                    <a:pt x="34" y="7106"/>
                  </a:lnTo>
                  <a:lnTo>
                    <a:pt x="37594" y="100"/>
                  </a:lnTo>
                  <a:lnTo>
                    <a:pt x="37594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9"/>
            <p:cNvSpPr/>
            <p:nvPr/>
          </p:nvSpPr>
          <p:spPr>
            <a:xfrm>
              <a:off x="7071748" y="2658779"/>
              <a:ext cx="795792" cy="150416"/>
            </a:xfrm>
            <a:custGeom>
              <a:avLst/>
              <a:gdLst/>
              <a:ahLst/>
              <a:cxnLst/>
              <a:rect l="l" t="t" r="r" b="b"/>
              <a:pathLst>
                <a:path w="37595" h="7106" extrusionOk="0">
                  <a:moveTo>
                    <a:pt x="37561" y="0"/>
                  </a:moveTo>
                  <a:lnTo>
                    <a:pt x="1" y="7005"/>
                  </a:lnTo>
                  <a:lnTo>
                    <a:pt x="1" y="7105"/>
                  </a:lnTo>
                  <a:lnTo>
                    <a:pt x="37594" y="100"/>
                  </a:lnTo>
                  <a:lnTo>
                    <a:pt x="37561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9"/>
            <p:cNvSpPr/>
            <p:nvPr/>
          </p:nvSpPr>
          <p:spPr>
            <a:xfrm>
              <a:off x="7086586" y="2739258"/>
              <a:ext cx="795771" cy="151136"/>
            </a:xfrm>
            <a:custGeom>
              <a:avLst/>
              <a:gdLst/>
              <a:ahLst/>
              <a:cxnLst/>
              <a:rect l="l" t="t" r="r" b="b"/>
              <a:pathLst>
                <a:path w="37594" h="7140" extrusionOk="0">
                  <a:moveTo>
                    <a:pt x="37560" y="1"/>
                  </a:moveTo>
                  <a:lnTo>
                    <a:pt x="0" y="7039"/>
                  </a:lnTo>
                  <a:lnTo>
                    <a:pt x="34" y="7139"/>
                  </a:lnTo>
                  <a:lnTo>
                    <a:pt x="37594" y="101"/>
                  </a:lnTo>
                  <a:lnTo>
                    <a:pt x="37560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9"/>
            <p:cNvSpPr/>
            <p:nvPr/>
          </p:nvSpPr>
          <p:spPr>
            <a:xfrm>
              <a:off x="7101403" y="2819758"/>
              <a:ext cx="795792" cy="151136"/>
            </a:xfrm>
            <a:custGeom>
              <a:avLst/>
              <a:gdLst/>
              <a:ahLst/>
              <a:cxnLst/>
              <a:rect l="l" t="t" r="r" b="b"/>
              <a:pathLst>
                <a:path w="37595" h="7140" extrusionOk="0">
                  <a:moveTo>
                    <a:pt x="37594" y="1"/>
                  </a:moveTo>
                  <a:lnTo>
                    <a:pt x="1" y="7039"/>
                  </a:lnTo>
                  <a:lnTo>
                    <a:pt x="34" y="7139"/>
                  </a:lnTo>
                  <a:lnTo>
                    <a:pt x="37594" y="101"/>
                  </a:lnTo>
                  <a:lnTo>
                    <a:pt x="37594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9"/>
            <p:cNvSpPr/>
            <p:nvPr/>
          </p:nvSpPr>
          <p:spPr>
            <a:xfrm>
              <a:off x="7116940" y="2900258"/>
              <a:ext cx="795792" cy="151115"/>
            </a:xfrm>
            <a:custGeom>
              <a:avLst/>
              <a:gdLst/>
              <a:ahLst/>
              <a:cxnLst/>
              <a:rect l="l" t="t" r="r" b="b"/>
              <a:pathLst>
                <a:path w="37595" h="7139" extrusionOk="0">
                  <a:moveTo>
                    <a:pt x="37561" y="0"/>
                  </a:moveTo>
                  <a:lnTo>
                    <a:pt x="1" y="7039"/>
                  </a:lnTo>
                  <a:lnTo>
                    <a:pt x="1" y="7139"/>
                  </a:lnTo>
                  <a:lnTo>
                    <a:pt x="37594" y="100"/>
                  </a:lnTo>
                  <a:lnTo>
                    <a:pt x="37561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9"/>
            <p:cNvSpPr/>
            <p:nvPr/>
          </p:nvSpPr>
          <p:spPr>
            <a:xfrm>
              <a:off x="7131779" y="2980758"/>
              <a:ext cx="795771" cy="151115"/>
            </a:xfrm>
            <a:custGeom>
              <a:avLst/>
              <a:gdLst/>
              <a:ahLst/>
              <a:cxnLst/>
              <a:rect l="l" t="t" r="r" b="b"/>
              <a:pathLst>
                <a:path w="37594" h="7139" extrusionOk="0">
                  <a:moveTo>
                    <a:pt x="37560" y="0"/>
                  </a:moveTo>
                  <a:lnTo>
                    <a:pt x="0" y="7038"/>
                  </a:lnTo>
                  <a:lnTo>
                    <a:pt x="33" y="7138"/>
                  </a:lnTo>
                  <a:lnTo>
                    <a:pt x="37594" y="100"/>
                  </a:lnTo>
                  <a:lnTo>
                    <a:pt x="37560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9"/>
            <p:cNvSpPr/>
            <p:nvPr/>
          </p:nvSpPr>
          <p:spPr>
            <a:xfrm>
              <a:off x="7147294" y="3061236"/>
              <a:ext cx="795094" cy="151136"/>
            </a:xfrm>
            <a:custGeom>
              <a:avLst/>
              <a:gdLst/>
              <a:ahLst/>
              <a:cxnLst/>
              <a:rect l="l" t="t" r="r" b="b"/>
              <a:pathLst>
                <a:path w="37562" h="7140" extrusionOk="0">
                  <a:moveTo>
                    <a:pt x="37561" y="1"/>
                  </a:moveTo>
                  <a:lnTo>
                    <a:pt x="1" y="7039"/>
                  </a:lnTo>
                  <a:lnTo>
                    <a:pt x="1" y="7139"/>
                  </a:lnTo>
                  <a:lnTo>
                    <a:pt x="37561" y="101"/>
                  </a:lnTo>
                  <a:lnTo>
                    <a:pt x="37561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9"/>
            <p:cNvSpPr/>
            <p:nvPr/>
          </p:nvSpPr>
          <p:spPr>
            <a:xfrm>
              <a:off x="7162133" y="3141736"/>
              <a:ext cx="795771" cy="151115"/>
            </a:xfrm>
            <a:custGeom>
              <a:avLst/>
              <a:gdLst/>
              <a:ahLst/>
              <a:cxnLst/>
              <a:rect l="l" t="t" r="r" b="b"/>
              <a:pathLst>
                <a:path w="37594" h="7139" extrusionOk="0">
                  <a:moveTo>
                    <a:pt x="37561" y="0"/>
                  </a:moveTo>
                  <a:lnTo>
                    <a:pt x="0" y="7039"/>
                  </a:lnTo>
                  <a:lnTo>
                    <a:pt x="34" y="7139"/>
                  </a:lnTo>
                  <a:lnTo>
                    <a:pt x="37594" y="101"/>
                  </a:lnTo>
                  <a:lnTo>
                    <a:pt x="37561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9"/>
            <p:cNvSpPr/>
            <p:nvPr/>
          </p:nvSpPr>
          <p:spPr>
            <a:xfrm>
              <a:off x="7176950" y="3222236"/>
              <a:ext cx="795792" cy="151115"/>
            </a:xfrm>
            <a:custGeom>
              <a:avLst/>
              <a:gdLst/>
              <a:ahLst/>
              <a:cxnLst/>
              <a:rect l="l" t="t" r="r" b="b"/>
              <a:pathLst>
                <a:path w="37595" h="7139" extrusionOk="0">
                  <a:moveTo>
                    <a:pt x="37561" y="0"/>
                  </a:moveTo>
                  <a:lnTo>
                    <a:pt x="1" y="7039"/>
                  </a:lnTo>
                  <a:lnTo>
                    <a:pt x="34" y="7139"/>
                  </a:lnTo>
                  <a:lnTo>
                    <a:pt x="37594" y="100"/>
                  </a:lnTo>
                  <a:lnTo>
                    <a:pt x="37561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8" name="Google Shape;348;p29"/>
          <p:cNvGrpSpPr/>
          <p:nvPr/>
        </p:nvGrpSpPr>
        <p:grpSpPr>
          <a:xfrm>
            <a:off x="552521" y="3271998"/>
            <a:ext cx="994419" cy="987553"/>
            <a:chOff x="6500275" y="2386225"/>
            <a:chExt cx="861790" cy="855840"/>
          </a:xfrm>
        </p:grpSpPr>
        <p:sp>
          <p:nvSpPr>
            <p:cNvPr id="349" name="Google Shape;349;p29"/>
            <p:cNvSpPr/>
            <p:nvPr/>
          </p:nvSpPr>
          <p:spPr>
            <a:xfrm>
              <a:off x="6502725" y="2387575"/>
              <a:ext cx="859340" cy="854490"/>
            </a:xfrm>
            <a:custGeom>
              <a:avLst/>
              <a:gdLst/>
              <a:ahLst/>
              <a:cxnLst/>
              <a:rect l="l" t="t" r="r" b="b"/>
              <a:pathLst>
                <a:path w="40430" h="40368" extrusionOk="0">
                  <a:moveTo>
                    <a:pt x="37488" y="0"/>
                  </a:moveTo>
                  <a:cubicBezTo>
                    <a:pt x="37468" y="0"/>
                    <a:pt x="37448" y="1"/>
                    <a:pt x="37427" y="3"/>
                  </a:cubicBezTo>
                  <a:lnTo>
                    <a:pt x="668" y="2238"/>
                  </a:lnTo>
                  <a:cubicBezTo>
                    <a:pt x="301" y="2238"/>
                    <a:pt x="0" y="2571"/>
                    <a:pt x="34" y="2971"/>
                  </a:cubicBezTo>
                  <a:lnTo>
                    <a:pt x="2235" y="39698"/>
                  </a:lnTo>
                  <a:cubicBezTo>
                    <a:pt x="2267" y="40078"/>
                    <a:pt x="2569" y="40367"/>
                    <a:pt x="2942" y="40367"/>
                  </a:cubicBezTo>
                  <a:cubicBezTo>
                    <a:pt x="2962" y="40367"/>
                    <a:pt x="2982" y="40367"/>
                    <a:pt x="3003" y="40365"/>
                  </a:cubicBezTo>
                  <a:lnTo>
                    <a:pt x="39729" y="38130"/>
                  </a:lnTo>
                  <a:cubicBezTo>
                    <a:pt x="40129" y="38130"/>
                    <a:pt x="40429" y="37796"/>
                    <a:pt x="40396" y="37396"/>
                  </a:cubicBezTo>
                  <a:lnTo>
                    <a:pt x="38161" y="636"/>
                  </a:lnTo>
                  <a:cubicBezTo>
                    <a:pt x="38129" y="288"/>
                    <a:pt x="37857" y="0"/>
                    <a:pt x="374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9"/>
            <p:cNvSpPr/>
            <p:nvPr/>
          </p:nvSpPr>
          <p:spPr>
            <a:xfrm>
              <a:off x="6500275" y="2386225"/>
              <a:ext cx="859400" cy="854542"/>
            </a:xfrm>
            <a:custGeom>
              <a:avLst/>
              <a:gdLst/>
              <a:ahLst/>
              <a:cxnLst/>
              <a:rect l="l" t="t" r="r" b="b"/>
              <a:pathLst>
                <a:path w="40997" h="41064" extrusionOk="0">
                  <a:moveTo>
                    <a:pt x="38628" y="101"/>
                  </a:moveTo>
                  <a:lnTo>
                    <a:pt x="38895" y="4304"/>
                  </a:lnTo>
                  <a:lnTo>
                    <a:pt x="34692" y="4571"/>
                  </a:lnTo>
                  <a:lnTo>
                    <a:pt x="34459" y="368"/>
                  </a:lnTo>
                  <a:lnTo>
                    <a:pt x="38628" y="101"/>
                  </a:lnTo>
                  <a:close/>
                  <a:moveTo>
                    <a:pt x="34359" y="368"/>
                  </a:moveTo>
                  <a:lnTo>
                    <a:pt x="34626" y="4571"/>
                  </a:lnTo>
                  <a:lnTo>
                    <a:pt x="30423" y="4837"/>
                  </a:lnTo>
                  <a:lnTo>
                    <a:pt x="30156" y="634"/>
                  </a:lnTo>
                  <a:lnTo>
                    <a:pt x="34359" y="368"/>
                  </a:lnTo>
                  <a:close/>
                  <a:moveTo>
                    <a:pt x="30056" y="634"/>
                  </a:moveTo>
                  <a:lnTo>
                    <a:pt x="30322" y="4837"/>
                  </a:lnTo>
                  <a:lnTo>
                    <a:pt x="26119" y="5071"/>
                  </a:lnTo>
                  <a:lnTo>
                    <a:pt x="25853" y="901"/>
                  </a:lnTo>
                  <a:lnTo>
                    <a:pt x="30056" y="634"/>
                  </a:lnTo>
                  <a:close/>
                  <a:moveTo>
                    <a:pt x="25753" y="868"/>
                  </a:moveTo>
                  <a:lnTo>
                    <a:pt x="26019" y="5071"/>
                  </a:lnTo>
                  <a:lnTo>
                    <a:pt x="21816" y="5338"/>
                  </a:lnTo>
                  <a:lnTo>
                    <a:pt x="21583" y="1135"/>
                  </a:lnTo>
                  <a:lnTo>
                    <a:pt x="25753" y="868"/>
                  </a:lnTo>
                  <a:close/>
                  <a:moveTo>
                    <a:pt x="21483" y="1168"/>
                  </a:moveTo>
                  <a:lnTo>
                    <a:pt x="21716" y="5371"/>
                  </a:lnTo>
                  <a:lnTo>
                    <a:pt x="17547" y="5605"/>
                  </a:lnTo>
                  <a:lnTo>
                    <a:pt x="17280" y="1435"/>
                  </a:lnTo>
                  <a:lnTo>
                    <a:pt x="21483" y="1168"/>
                  </a:lnTo>
                  <a:close/>
                  <a:moveTo>
                    <a:pt x="17180" y="1435"/>
                  </a:moveTo>
                  <a:lnTo>
                    <a:pt x="17447" y="5605"/>
                  </a:lnTo>
                  <a:lnTo>
                    <a:pt x="13244" y="5872"/>
                  </a:lnTo>
                  <a:lnTo>
                    <a:pt x="12977" y="1669"/>
                  </a:lnTo>
                  <a:lnTo>
                    <a:pt x="17180" y="1435"/>
                  </a:lnTo>
                  <a:close/>
                  <a:moveTo>
                    <a:pt x="12877" y="1669"/>
                  </a:moveTo>
                  <a:lnTo>
                    <a:pt x="13144" y="5872"/>
                  </a:lnTo>
                  <a:lnTo>
                    <a:pt x="8941" y="6138"/>
                  </a:lnTo>
                  <a:lnTo>
                    <a:pt x="8707" y="1935"/>
                  </a:lnTo>
                  <a:lnTo>
                    <a:pt x="12877" y="1669"/>
                  </a:lnTo>
                  <a:close/>
                  <a:moveTo>
                    <a:pt x="8607" y="1969"/>
                  </a:moveTo>
                  <a:lnTo>
                    <a:pt x="8874" y="6138"/>
                  </a:lnTo>
                  <a:lnTo>
                    <a:pt x="4671" y="6405"/>
                  </a:lnTo>
                  <a:lnTo>
                    <a:pt x="4404" y="2202"/>
                  </a:lnTo>
                  <a:lnTo>
                    <a:pt x="8607" y="1969"/>
                  </a:lnTo>
                  <a:close/>
                  <a:moveTo>
                    <a:pt x="4304" y="2202"/>
                  </a:moveTo>
                  <a:lnTo>
                    <a:pt x="4571" y="6405"/>
                  </a:lnTo>
                  <a:lnTo>
                    <a:pt x="368" y="6639"/>
                  </a:lnTo>
                  <a:lnTo>
                    <a:pt x="134" y="2436"/>
                  </a:lnTo>
                  <a:lnTo>
                    <a:pt x="4304" y="2202"/>
                  </a:lnTo>
                  <a:close/>
                  <a:moveTo>
                    <a:pt x="38895" y="4404"/>
                  </a:moveTo>
                  <a:lnTo>
                    <a:pt x="39162" y="8607"/>
                  </a:lnTo>
                  <a:lnTo>
                    <a:pt x="34959" y="8840"/>
                  </a:lnTo>
                  <a:lnTo>
                    <a:pt x="34692" y="4671"/>
                  </a:lnTo>
                  <a:lnTo>
                    <a:pt x="38895" y="4404"/>
                  </a:lnTo>
                  <a:close/>
                  <a:moveTo>
                    <a:pt x="34626" y="4671"/>
                  </a:moveTo>
                  <a:lnTo>
                    <a:pt x="34892" y="8874"/>
                  </a:lnTo>
                  <a:lnTo>
                    <a:pt x="30689" y="9107"/>
                  </a:lnTo>
                  <a:lnTo>
                    <a:pt x="30423" y="4904"/>
                  </a:lnTo>
                  <a:lnTo>
                    <a:pt x="34626" y="4671"/>
                  </a:lnTo>
                  <a:close/>
                  <a:moveTo>
                    <a:pt x="30322" y="4938"/>
                  </a:moveTo>
                  <a:lnTo>
                    <a:pt x="30589" y="9107"/>
                  </a:lnTo>
                  <a:lnTo>
                    <a:pt x="26386" y="9374"/>
                  </a:lnTo>
                  <a:lnTo>
                    <a:pt x="26119" y="5171"/>
                  </a:lnTo>
                  <a:lnTo>
                    <a:pt x="30322" y="4938"/>
                  </a:lnTo>
                  <a:close/>
                  <a:moveTo>
                    <a:pt x="26019" y="5171"/>
                  </a:moveTo>
                  <a:lnTo>
                    <a:pt x="26286" y="9374"/>
                  </a:lnTo>
                  <a:lnTo>
                    <a:pt x="22083" y="9608"/>
                  </a:lnTo>
                  <a:lnTo>
                    <a:pt x="21816" y="5438"/>
                  </a:lnTo>
                  <a:lnTo>
                    <a:pt x="26019" y="5171"/>
                  </a:lnTo>
                  <a:close/>
                  <a:moveTo>
                    <a:pt x="21750" y="5471"/>
                  </a:moveTo>
                  <a:lnTo>
                    <a:pt x="21983" y="9641"/>
                  </a:lnTo>
                  <a:lnTo>
                    <a:pt x="17814" y="9908"/>
                  </a:lnTo>
                  <a:lnTo>
                    <a:pt x="17547" y="5705"/>
                  </a:lnTo>
                  <a:lnTo>
                    <a:pt x="21750" y="5471"/>
                  </a:lnTo>
                  <a:close/>
                  <a:moveTo>
                    <a:pt x="17447" y="5705"/>
                  </a:moveTo>
                  <a:lnTo>
                    <a:pt x="17713" y="9908"/>
                  </a:lnTo>
                  <a:lnTo>
                    <a:pt x="13510" y="10175"/>
                  </a:lnTo>
                  <a:lnTo>
                    <a:pt x="13244" y="5972"/>
                  </a:lnTo>
                  <a:lnTo>
                    <a:pt x="17447" y="5705"/>
                  </a:lnTo>
                  <a:close/>
                  <a:moveTo>
                    <a:pt x="13144" y="5972"/>
                  </a:moveTo>
                  <a:lnTo>
                    <a:pt x="13410" y="10141"/>
                  </a:lnTo>
                  <a:lnTo>
                    <a:pt x="9207" y="10408"/>
                  </a:lnTo>
                  <a:lnTo>
                    <a:pt x="8974" y="6205"/>
                  </a:lnTo>
                  <a:lnTo>
                    <a:pt x="13144" y="5972"/>
                  </a:lnTo>
                  <a:close/>
                  <a:moveTo>
                    <a:pt x="8874" y="6238"/>
                  </a:moveTo>
                  <a:lnTo>
                    <a:pt x="9141" y="10442"/>
                  </a:lnTo>
                  <a:lnTo>
                    <a:pt x="4938" y="10708"/>
                  </a:lnTo>
                  <a:lnTo>
                    <a:pt x="4671" y="6505"/>
                  </a:lnTo>
                  <a:lnTo>
                    <a:pt x="8874" y="6238"/>
                  </a:lnTo>
                  <a:close/>
                  <a:moveTo>
                    <a:pt x="4571" y="6472"/>
                  </a:moveTo>
                  <a:lnTo>
                    <a:pt x="4838" y="10675"/>
                  </a:lnTo>
                  <a:lnTo>
                    <a:pt x="635" y="10942"/>
                  </a:lnTo>
                  <a:lnTo>
                    <a:pt x="368" y="6739"/>
                  </a:lnTo>
                  <a:lnTo>
                    <a:pt x="4571" y="6472"/>
                  </a:lnTo>
                  <a:close/>
                  <a:moveTo>
                    <a:pt x="39162" y="8707"/>
                  </a:moveTo>
                  <a:lnTo>
                    <a:pt x="39429" y="12877"/>
                  </a:lnTo>
                  <a:lnTo>
                    <a:pt x="35226" y="13143"/>
                  </a:lnTo>
                  <a:lnTo>
                    <a:pt x="34959" y="8940"/>
                  </a:lnTo>
                  <a:lnTo>
                    <a:pt x="39162" y="8707"/>
                  </a:lnTo>
                  <a:close/>
                  <a:moveTo>
                    <a:pt x="34859" y="8940"/>
                  </a:moveTo>
                  <a:lnTo>
                    <a:pt x="35126" y="13143"/>
                  </a:lnTo>
                  <a:lnTo>
                    <a:pt x="30956" y="13410"/>
                  </a:lnTo>
                  <a:lnTo>
                    <a:pt x="30656" y="9207"/>
                  </a:lnTo>
                  <a:lnTo>
                    <a:pt x="34859" y="8940"/>
                  </a:lnTo>
                  <a:close/>
                  <a:moveTo>
                    <a:pt x="30589" y="9207"/>
                  </a:moveTo>
                  <a:lnTo>
                    <a:pt x="30823" y="13410"/>
                  </a:lnTo>
                  <a:lnTo>
                    <a:pt x="26653" y="13677"/>
                  </a:lnTo>
                  <a:lnTo>
                    <a:pt x="26386" y="9474"/>
                  </a:lnTo>
                  <a:lnTo>
                    <a:pt x="30589" y="9207"/>
                  </a:lnTo>
                  <a:close/>
                  <a:moveTo>
                    <a:pt x="26286" y="9474"/>
                  </a:moveTo>
                  <a:lnTo>
                    <a:pt x="26553" y="13644"/>
                  </a:lnTo>
                  <a:lnTo>
                    <a:pt x="22350" y="13911"/>
                  </a:lnTo>
                  <a:lnTo>
                    <a:pt x="22083" y="9741"/>
                  </a:lnTo>
                  <a:lnTo>
                    <a:pt x="26286" y="9474"/>
                  </a:lnTo>
                  <a:close/>
                  <a:moveTo>
                    <a:pt x="21983" y="9741"/>
                  </a:moveTo>
                  <a:lnTo>
                    <a:pt x="22250" y="13944"/>
                  </a:lnTo>
                  <a:lnTo>
                    <a:pt x="18047" y="14211"/>
                  </a:lnTo>
                  <a:lnTo>
                    <a:pt x="17814" y="10008"/>
                  </a:lnTo>
                  <a:lnTo>
                    <a:pt x="21983" y="9741"/>
                  </a:lnTo>
                  <a:close/>
                  <a:moveTo>
                    <a:pt x="17713" y="10008"/>
                  </a:moveTo>
                  <a:lnTo>
                    <a:pt x="17947" y="14178"/>
                  </a:lnTo>
                  <a:lnTo>
                    <a:pt x="13777" y="14444"/>
                  </a:lnTo>
                  <a:lnTo>
                    <a:pt x="13510" y="10241"/>
                  </a:lnTo>
                  <a:lnTo>
                    <a:pt x="17713" y="10008"/>
                  </a:lnTo>
                  <a:close/>
                  <a:moveTo>
                    <a:pt x="13410" y="10241"/>
                  </a:moveTo>
                  <a:lnTo>
                    <a:pt x="13677" y="14444"/>
                  </a:lnTo>
                  <a:lnTo>
                    <a:pt x="9474" y="14711"/>
                  </a:lnTo>
                  <a:lnTo>
                    <a:pt x="9207" y="10508"/>
                  </a:lnTo>
                  <a:lnTo>
                    <a:pt x="13410" y="10241"/>
                  </a:lnTo>
                  <a:close/>
                  <a:moveTo>
                    <a:pt x="9141" y="10542"/>
                  </a:moveTo>
                  <a:lnTo>
                    <a:pt x="9408" y="14745"/>
                  </a:lnTo>
                  <a:lnTo>
                    <a:pt x="5205" y="14978"/>
                  </a:lnTo>
                  <a:lnTo>
                    <a:pt x="4938" y="10775"/>
                  </a:lnTo>
                  <a:lnTo>
                    <a:pt x="9141" y="10542"/>
                  </a:lnTo>
                  <a:close/>
                  <a:moveTo>
                    <a:pt x="4838" y="10775"/>
                  </a:moveTo>
                  <a:lnTo>
                    <a:pt x="5104" y="14945"/>
                  </a:lnTo>
                  <a:lnTo>
                    <a:pt x="901" y="15212"/>
                  </a:lnTo>
                  <a:lnTo>
                    <a:pt x="635" y="11042"/>
                  </a:lnTo>
                  <a:lnTo>
                    <a:pt x="4838" y="10775"/>
                  </a:lnTo>
                  <a:close/>
                  <a:moveTo>
                    <a:pt x="39429" y="12977"/>
                  </a:moveTo>
                  <a:lnTo>
                    <a:pt x="39662" y="17146"/>
                  </a:lnTo>
                  <a:lnTo>
                    <a:pt x="35493" y="17413"/>
                  </a:lnTo>
                  <a:lnTo>
                    <a:pt x="35259" y="13244"/>
                  </a:lnTo>
                  <a:lnTo>
                    <a:pt x="39429" y="12977"/>
                  </a:lnTo>
                  <a:close/>
                  <a:moveTo>
                    <a:pt x="35126" y="13210"/>
                  </a:moveTo>
                  <a:lnTo>
                    <a:pt x="35393" y="17447"/>
                  </a:lnTo>
                  <a:lnTo>
                    <a:pt x="31190" y="17680"/>
                  </a:lnTo>
                  <a:lnTo>
                    <a:pt x="30923" y="13477"/>
                  </a:lnTo>
                  <a:lnTo>
                    <a:pt x="35126" y="13210"/>
                  </a:lnTo>
                  <a:close/>
                  <a:moveTo>
                    <a:pt x="30823" y="13510"/>
                  </a:moveTo>
                  <a:lnTo>
                    <a:pt x="31090" y="17713"/>
                  </a:lnTo>
                  <a:lnTo>
                    <a:pt x="26887" y="17947"/>
                  </a:lnTo>
                  <a:lnTo>
                    <a:pt x="26653" y="13744"/>
                  </a:lnTo>
                  <a:lnTo>
                    <a:pt x="30823" y="13510"/>
                  </a:lnTo>
                  <a:close/>
                  <a:moveTo>
                    <a:pt x="26553" y="13744"/>
                  </a:moveTo>
                  <a:lnTo>
                    <a:pt x="26820" y="17947"/>
                  </a:lnTo>
                  <a:lnTo>
                    <a:pt x="22617" y="18214"/>
                  </a:lnTo>
                  <a:lnTo>
                    <a:pt x="22350" y="14011"/>
                  </a:lnTo>
                  <a:lnTo>
                    <a:pt x="26553" y="13744"/>
                  </a:lnTo>
                  <a:close/>
                  <a:moveTo>
                    <a:pt x="22250" y="14044"/>
                  </a:moveTo>
                  <a:lnTo>
                    <a:pt x="22517" y="18247"/>
                  </a:lnTo>
                  <a:lnTo>
                    <a:pt x="18314" y="18481"/>
                  </a:lnTo>
                  <a:lnTo>
                    <a:pt x="18047" y="14311"/>
                  </a:lnTo>
                  <a:lnTo>
                    <a:pt x="22250" y="14044"/>
                  </a:lnTo>
                  <a:close/>
                  <a:moveTo>
                    <a:pt x="17980" y="14278"/>
                  </a:moveTo>
                  <a:lnTo>
                    <a:pt x="18214" y="18481"/>
                  </a:lnTo>
                  <a:lnTo>
                    <a:pt x="14044" y="18747"/>
                  </a:lnTo>
                  <a:lnTo>
                    <a:pt x="13777" y="14544"/>
                  </a:lnTo>
                  <a:lnTo>
                    <a:pt x="17980" y="14278"/>
                  </a:lnTo>
                  <a:close/>
                  <a:moveTo>
                    <a:pt x="13677" y="14544"/>
                  </a:moveTo>
                  <a:lnTo>
                    <a:pt x="13944" y="18747"/>
                  </a:lnTo>
                  <a:lnTo>
                    <a:pt x="9741" y="18981"/>
                  </a:lnTo>
                  <a:lnTo>
                    <a:pt x="9474" y="14811"/>
                  </a:lnTo>
                  <a:lnTo>
                    <a:pt x="13677" y="14544"/>
                  </a:lnTo>
                  <a:close/>
                  <a:moveTo>
                    <a:pt x="9374" y="14811"/>
                  </a:moveTo>
                  <a:lnTo>
                    <a:pt x="9641" y="18981"/>
                  </a:lnTo>
                  <a:lnTo>
                    <a:pt x="5438" y="19248"/>
                  </a:lnTo>
                  <a:lnTo>
                    <a:pt x="5205" y="15045"/>
                  </a:lnTo>
                  <a:lnTo>
                    <a:pt x="9374" y="14811"/>
                  </a:lnTo>
                  <a:close/>
                  <a:moveTo>
                    <a:pt x="5104" y="15045"/>
                  </a:moveTo>
                  <a:lnTo>
                    <a:pt x="5338" y="19248"/>
                  </a:lnTo>
                  <a:lnTo>
                    <a:pt x="1168" y="19515"/>
                  </a:lnTo>
                  <a:lnTo>
                    <a:pt x="901" y="15312"/>
                  </a:lnTo>
                  <a:lnTo>
                    <a:pt x="5104" y="15045"/>
                  </a:lnTo>
                  <a:close/>
                  <a:moveTo>
                    <a:pt x="39696" y="17246"/>
                  </a:moveTo>
                  <a:lnTo>
                    <a:pt x="39929" y="21449"/>
                  </a:lnTo>
                  <a:lnTo>
                    <a:pt x="35726" y="21716"/>
                  </a:lnTo>
                  <a:lnTo>
                    <a:pt x="35493" y="17513"/>
                  </a:lnTo>
                  <a:lnTo>
                    <a:pt x="39696" y="17246"/>
                  </a:lnTo>
                  <a:close/>
                  <a:moveTo>
                    <a:pt x="35393" y="17513"/>
                  </a:moveTo>
                  <a:lnTo>
                    <a:pt x="35660" y="21716"/>
                  </a:lnTo>
                  <a:lnTo>
                    <a:pt x="31457" y="21983"/>
                  </a:lnTo>
                  <a:lnTo>
                    <a:pt x="31223" y="17780"/>
                  </a:lnTo>
                  <a:lnTo>
                    <a:pt x="35393" y="17513"/>
                  </a:lnTo>
                  <a:close/>
                  <a:moveTo>
                    <a:pt x="31090" y="17813"/>
                  </a:moveTo>
                  <a:lnTo>
                    <a:pt x="31357" y="21983"/>
                  </a:lnTo>
                  <a:lnTo>
                    <a:pt x="27154" y="22250"/>
                  </a:lnTo>
                  <a:lnTo>
                    <a:pt x="26920" y="18080"/>
                  </a:lnTo>
                  <a:lnTo>
                    <a:pt x="31090" y="17813"/>
                  </a:lnTo>
                  <a:close/>
                  <a:moveTo>
                    <a:pt x="26820" y="18047"/>
                  </a:moveTo>
                  <a:lnTo>
                    <a:pt x="27053" y="22250"/>
                  </a:lnTo>
                  <a:lnTo>
                    <a:pt x="22884" y="22483"/>
                  </a:lnTo>
                  <a:lnTo>
                    <a:pt x="22617" y="18280"/>
                  </a:lnTo>
                  <a:lnTo>
                    <a:pt x="26820" y="18047"/>
                  </a:lnTo>
                  <a:close/>
                  <a:moveTo>
                    <a:pt x="22517" y="18347"/>
                  </a:moveTo>
                  <a:lnTo>
                    <a:pt x="22784" y="22517"/>
                  </a:lnTo>
                  <a:lnTo>
                    <a:pt x="18581" y="22784"/>
                  </a:lnTo>
                  <a:lnTo>
                    <a:pt x="18314" y="18581"/>
                  </a:lnTo>
                  <a:lnTo>
                    <a:pt x="22517" y="18347"/>
                  </a:lnTo>
                  <a:close/>
                  <a:moveTo>
                    <a:pt x="18214" y="18581"/>
                  </a:moveTo>
                  <a:lnTo>
                    <a:pt x="18481" y="22750"/>
                  </a:lnTo>
                  <a:lnTo>
                    <a:pt x="14278" y="23017"/>
                  </a:lnTo>
                  <a:lnTo>
                    <a:pt x="14011" y="18814"/>
                  </a:lnTo>
                  <a:lnTo>
                    <a:pt x="18214" y="18581"/>
                  </a:lnTo>
                  <a:close/>
                  <a:moveTo>
                    <a:pt x="13944" y="18848"/>
                  </a:moveTo>
                  <a:lnTo>
                    <a:pt x="14178" y="23017"/>
                  </a:lnTo>
                  <a:lnTo>
                    <a:pt x="10008" y="23284"/>
                  </a:lnTo>
                  <a:lnTo>
                    <a:pt x="9741" y="19081"/>
                  </a:lnTo>
                  <a:lnTo>
                    <a:pt x="13944" y="18848"/>
                  </a:lnTo>
                  <a:close/>
                  <a:moveTo>
                    <a:pt x="9641" y="19081"/>
                  </a:moveTo>
                  <a:lnTo>
                    <a:pt x="9908" y="23284"/>
                  </a:lnTo>
                  <a:lnTo>
                    <a:pt x="5705" y="23551"/>
                  </a:lnTo>
                  <a:lnTo>
                    <a:pt x="5438" y="19348"/>
                  </a:lnTo>
                  <a:lnTo>
                    <a:pt x="9641" y="19081"/>
                  </a:lnTo>
                  <a:close/>
                  <a:moveTo>
                    <a:pt x="5371" y="19348"/>
                  </a:moveTo>
                  <a:lnTo>
                    <a:pt x="5605" y="23551"/>
                  </a:lnTo>
                  <a:lnTo>
                    <a:pt x="1402" y="23784"/>
                  </a:lnTo>
                  <a:lnTo>
                    <a:pt x="1168" y="19615"/>
                  </a:lnTo>
                  <a:lnTo>
                    <a:pt x="5371" y="19348"/>
                  </a:lnTo>
                  <a:close/>
                  <a:moveTo>
                    <a:pt x="39929" y="21549"/>
                  </a:moveTo>
                  <a:lnTo>
                    <a:pt x="40196" y="25752"/>
                  </a:lnTo>
                  <a:lnTo>
                    <a:pt x="35993" y="25986"/>
                  </a:lnTo>
                  <a:lnTo>
                    <a:pt x="35760" y="21816"/>
                  </a:lnTo>
                  <a:lnTo>
                    <a:pt x="39929" y="21549"/>
                  </a:lnTo>
                  <a:close/>
                  <a:moveTo>
                    <a:pt x="35660" y="21816"/>
                  </a:moveTo>
                  <a:lnTo>
                    <a:pt x="35893" y="26019"/>
                  </a:lnTo>
                  <a:lnTo>
                    <a:pt x="31723" y="26286"/>
                  </a:lnTo>
                  <a:lnTo>
                    <a:pt x="31457" y="22083"/>
                  </a:lnTo>
                  <a:lnTo>
                    <a:pt x="35660" y="21816"/>
                  </a:lnTo>
                  <a:close/>
                  <a:moveTo>
                    <a:pt x="31357" y="22083"/>
                  </a:moveTo>
                  <a:lnTo>
                    <a:pt x="31623" y="26286"/>
                  </a:lnTo>
                  <a:lnTo>
                    <a:pt x="27420" y="26553"/>
                  </a:lnTo>
                  <a:lnTo>
                    <a:pt x="27154" y="22350"/>
                  </a:lnTo>
                  <a:lnTo>
                    <a:pt x="31357" y="22083"/>
                  </a:lnTo>
                  <a:close/>
                  <a:moveTo>
                    <a:pt x="27053" y="22350"/>
                  </a:moveTo>
                  <a:lnTo>
                    <a:pt x="27320" y="26553"/>
                  </a:lnTo>
                  <a:lnTo>
                    <a:pt x="23117" y="26787"/>
                  </a:lnTo>
                  <a:lnTo>
                    <a:pt x="22884" y="22584"/>
                  </a:lnTo>
                  <a:lnTo>
                    <a:pt x="27053" y="22350"/>
                  </a:lnTo>
                  <a:close/>
                  <a:moveTo>
                    <a:pt x="22750" y="22617"/>
                  </a:moveTo>
                  <a:lnTo>
                    <a:pt x="23051" y="26820"/>
                  </a:lnTo>
                  <a:lnTo>
                    <a:pt x="18848" y="27087"/>
                  </a:lnTo>
                  <a:lnTo>
                    <a:pt x="18581" y="22850"/>
                  </a:lnTo>
                  <a:lnTo>
                    <a:pt x="22750" y="22617"/>
                  </a:lnTo>
                  <a:close/>
                  <a:moveTo>
                    <a:pt x="18481" y="22850"/>
                  </a:moveTo>
                  <a:lnTo>
                    <a:pt x="18748" y="27053"/>
                  </a:lnTo>
                  <a:lnTo>
                    <a:pt x="14545" y="27320"/>
                  </a:lnTo>
                  <a:lnTo>
                    <a:pt x="14278" y="23117"/>
                  </a:lnTo>
                  <a:lnTo>
                    <a:pt x="18481" y="22850"/>
                  </a:lnTo>
                  <a:close/>
                  <a:moveTo>
                    <a:pt x="14211" y="23117"/>
                  </a:moveTo>
                  <a:lnTo>
                    <a:pt x="14444" y="27320"/>
                  </a:lnTo>
                  <a:lnTo>
                    <a:pt x="10241" y="27587"/>
                  </a:lnTo>
                  <a:lnTo>
                    <a:pt x="10008" y="23384"/>
                  </a:lnTo>
                  <a:lnTo>
                    <a:pt x="14211" y="23117"/>
                  </a:lnTo>
                  <a:close/>
                  <a:moveTo>
                    <a:pt x="9908" y="23384"/>
                  </a:moveTo>
                  <a:lnTo>
                    <a:pt x="10175" y="27587"/>
                  </a:lnTo>
                  <a:lnTo>
                    <a:pt x="5972" y="27821"/>
                  </a:lnTo>
                  <a:lnTo>
                    <a:pt x="5705" y="23651"/>
                  </a:lnTo>
                  <a:lnTo>
                    <a:pt x="9908" y="23384"/>
                  </a:lnTo>
                  <a:close/>
                  <a:moveTo>
                    <a:pt x="5605" y="23651"/>
                  </a:moveTo>
                  <a:lnTo>
                    <a:pt x="5872" y="27821"/>
                  </a:lnTo>
                  <a:lnTo>
                    <a:pt x="1669" y="28087"/>
                  </a:lnTo>
                  <a:lnTo>
                    <a:pt x="1435" y="23918"/>
                  </a:lnTo>
                  <a:lnTo>
                    <a:pt x="5605" y="23651"/>
                  </a:lnTo>
                  <a:close/>
                  <a:moveTo>
                    <a:pt x="40196" y="25853"/>
                  </a:moveTo>
                  <a:lnTo>
                    <a:pt x="40463" y="30022"/>
                  </a:lnTo>
                  <a:lnTo>
                    <a:pt x="36260" y="30289"/>
                  </a:lnTo>
                  <a:lnTo>
                    <a:pt x="35993" y="26086"/>
                  </a:lnTo>
                  <a:lnTo>
                    <a:pt x="40196" y="25853"/>
                  </a:lnTo>
                  <a:close/>
                  <a:moveTo>
                    <a:pt x="35926" y="26119"/>
                  </a:moveTo>
                  <a:lnTo>
                    <a:pt x="36160" y="30322"/>
                  </a:lnTo>
                  <a:lnTo>
                    <a:pt x="31957" y="30556"/>
                  </a:lnTo>
                  <a:lnTo>
                    <a:pt x="31723" y="26353"/>
                  </a:lnTo>
                  <a:lnTo>
                    <a:pt x="35926" y="26119"/>
                  </a:lnTo>
                  <a:close/>
                  <a:moveTo>
                    <a:pt x="31623" y="26386"/>
                  </a:moveTo>
                  <a:lnTo>
                    <a:pt x="31890" y="30589"/>
                  </a:lnTo>
                  <a:lnTo>
                    <a:pt x="27687" y="30823"/>
                  </a:lnTo>
                  <a:lnTo>
                    <a:pt x="27420" y="26620"/>
                  </a:lnTo>
                  <a:lnTo>
                    <a:pt x="31623" y="26386"/>
                  </a:lnTo>
                  <a:close/>
                  <a:moveTo>
                    <a:pt x="27354" y="26620"/>
                  </a:moveTo>
                  <a:lnTo>
                    <a:pt x="27587" y="30856"/>
                  </a:lnTo>
                  <a:lnTo>
                    <a:pt x="23384" y="31090"/>
                  </a:lnTo>
                  <a:lnTo>
                    <a:pt x="23151" y="26887"/>
                  </a:lnTo>
                  <a:lnTo>
                    <a:pt x="27354" y="26620"/>
                  </a:lnTo>
                  <a:close/>
                  <a:moveTo>
                    <a:pt x="23051" y="26887"/>
                  </a:moveTo>
                  <a:lnTo>
                    <a:pt x="23317" y="31090"/>
                  </a:lnTo>
                  <a:lnTo>
                    <a:pt x="19114" y="31356"/>
                  </a:lnTo>
                  <a:lnTo>
                    <a:pt x="18848" y="27153"/>
                  </a:lnTo>
                  <a:lnTo>
                    <a:pt x="23051" y="26887"/>
                  </a:lnTo>
                  <a:close/>
                  <a:moveTo>
                    <a:pt x="18748" y="27153"/>
                  </a:moveTo>
                  <a:lnTo>
                    <a:pt x="18981" y="31356"/>
                  </a:lnTo>
                  <a:lnTo>
                    <a:pt x="14811" y="31590"/>
                  </a:lnTo>
                  <a:lnTo>
                    <a:pt x="14545" y="27420"/>
                  </a:lnTo>
                  <a:lnTo>
                    <a:pt x="18748" y="27153"/>
                  </a:lnTo>
                  <a:close/>
                  <a:moveTo>
                    <a:pt x="14444" y="27387"/>
                  </a:moveTo>
                  <a:lnTo>
                    <a:pt x="14711" y="31623"/>
                  </a:lnTo>
                  <a:lnTo>
                    <a:pt x="10508" y="31857"/>
                  </a:lnTo>
                  <a:lnTo>
                    <a:pt x="10275" y="27654"/>
                  </a:lnTo>
                  <a:lnTo>
                    <a:pt x="14444" y="27387"/>
                  </a:lnTo>
                  <a:close/>
                  <a:moveTo>
                    <a:pt x="10175" y="27687"/>
                  </a:moveTo>
                  <a:lnTo>
                    <a:pt x="10408" y="31857"/>
                  </a:lnTo>
                  <a:lnTo>
                    <a:pt x="6239" y="32124"/>
                  </a:lnTo>
                  <a:lnTo>
                    <a:pt x="5972" y="27921"/>
                  </a:lnTo>
                  <a:lnTo>
                    <a:pt x="10175" y="27687"/>
                  </a:lnTo>
                  <a:close/>
                  <a:moveTo>
                    <a:pt x="5872" y="27921"/>
                  </a:moveTo>
                  <a:lnTo>
                    <a:pt x="6139" y="32124"/>
                  </a:lnTo>
                  <a:lnTo>
                    <a:pt x="1936" y="32391"/>
                  </a:lnTo>
                  <a:lnTo>
                    <a:pt x="1669" y="28188"/>
                  </a:lnTo>
                  <a:lnTo>
                    <a:pt x="5872" y="27921"/>
                  </a:lnTo>
                  <a:close/>
                  <a:moveTo>
                    <a:pt x="40463" y="30122"/>
                  </a:moveTo>
                  <a:lnTo>
                    <a:pt x="40730" y="34325"/>
                  </a:lnTo>
                  <a:lnTo>
                    <a:pt x="36527" y="34592"/>
                  </a:lnTo>
                  <a:lnTo>
                    <a:pt x="36260" y="30389"/>
                  </a:lnTo>
                  <a:lnTo>
                    <a:pt x="40463" y="30122"/>
                  </a:lnTo>
                  <a:close/>
                  <a:moveTo>
                    <a:pt x="36160" y="30389"/>
                  </a:moveTo>
                  <a:lnTo>
                    <a:pt x="36427" y="34592"/>
                  </a:lnTo>
                  <a:lnTo>
                    <a:pt x="32224" y="34859"/>
                  </a:lnTo>
                  <a:lnTo>
                    <a:pt x="31990" y="30656"/>
                  </a:lnTo>
                  <a:lnTo>
                    <a:pt x="36160" y="30389"/>
                  </a:lnTo>
                  <a:close/>
                  <a:moveTo>
                    <a:pt x="31890" y="30656"/>
                  </a:moveTo>
                  <a:lnTo>
                    <a:pt x="32124" y="34826"/>
                  </a:lnTo>
                  <a:lnTo>
                    <a:pt x="27954" y="35092"/>
                  </a:lnTo>
                  <a:lnTo>
                    <a:pt x="27687" y="30889"/>
                  </a:lnTo>
                  <a:lnTo>
                    <a:pt x="31890" y="30656"/>
                  </a:lnTo>
                  <a:close/>
                  <a:moveTo>
                    <a:pt x="27587" y="30956"/>
                  </a:moveTo>
                  <a:lnTo>
                    <a:pt x="27854" y="35126"/>
                  </a:lnTo>
                  <a:lnTo>
                    <a:pt x="23651" y="35393"/>
                  </a:lnTo>
                  <a:lnTo>
                    <a:pt x="23384" y="31190"/>
                  </a:lnTo>
                  <a:lnTo>
                    <a:pt x="27587" y="30956"/>
                  </a:lnTo>
                  <a:close/>
                  <a:moveTo>
                    <a:pt x="23317" y="31190"/>
                  </a:moveTo>
                  <a:lnTo>
                    <a:pt x="23584" y="35393"/>
                  </a:lnTo>
                  <a:lnTo>
                    <a:pt x="19381" y="35626"/>
                  </a:lnTo>
                  <a:lnTo>
                    <a:pt x="19114" y="31423"/>
                  </a:lnTo>
                  <a:lnTo>
                    <a:pt x="23317" y="31190"/>
                  </a:lnTo>
                  <a:close/>
                  <a:moveTo>
                    <a:pt x="19014" y="31457"/>
                  </a:moveTo>
                  <a:lnTo>
                    <a:pt x="19248" y="35626"/>
                  </a:lnTo>
                  <a:lnTo>
                    <a:pt x="15045" y="35893"/>
                  </a:lnTo>
                  <a:lnTo>
                    <a:pt x="14811" y="31690"/>
                  </a:lnTo>
                  <a:lnTo>
                    <a:pt x="19014" y="31457"/>
                  </a:lnTo>
                  <a:close/>
                  <a:moveTo>
                    <a:pt x="14711" y="31690"/>
                  </a:moveTo>
                  <a:lnTo>
                    <a:pt x="14978" y="35893"/>
                  </a:lnTo>
                  <a:lnTo>
                    <a:pt x="10775" y="36160"/>
                  </a:lnTo>
                  <a:lnTo>
                    <a:pt x="10508" y="31957"/>
                  </a:lnTo>
                  <a:lnTo>
                    <a:pt x="14711" y="31690"/>
                  </a:lnTo>
                  <a:close/>
                  <a:moveTo>
                    <a:pt x="10442" y="31990"/>
                  </a:moveTo>
                  <a:lnTo>
                    <a:pt x="10675" y="36160"/>
                  </a:lnTo>
                  <a:lnTo>
                    <a:pt x="6472" y="36427"/>
                  </a:lnTo>
                  <a:lnTo>
                    <a:pt x="6239" y="32257"/>
                  </a:lnTo>
                  <a:lnTo>
                    <a:pt x="10442" y="31990"/>
                  </a:lnTo>
                  <a:close/>
                  <a:moveTo>
                    <a:pt x="6139" y="32257"/>
                  </a:moveTo>
                  <a:lnTo>
                    <a:pt x="6405" y="36427"/>
                  </a:lnTo>
                  <a:lnTo>
                    <a:pt x="2202" y="36660"/>
                  </a:lnTo>
                  <a:lnTo>
                    <a:pt x="1936" y="32457"/>
                  </a:lnTo>
                  <a:lnTo>
                    <a:pt x="6139" y="32257"/>
                  </a:lnTo>
                  <a:close/>
                  <a:moveTo>
                    <a:pt x="40947" y="37844"/>
                  </a:moveTo>
                  <a:lnTo>
                    <a:pt x="40990" y="38629"/>
                  </a:lnTo>
                  <a:lnTo>
                    <a:pt x="40990" y="38629"/>
                  </a:lnTo>
                  <a:lnTo>
                    <a:pt x="40997" y="38628"/>
                  </a:lnTo>
                  <a:lnTo>
                    <a:pt x="40947" y="37844"/>
                  </a:lnTo>
                  <a:close/>
                  <a:moveTo>
                    <a:pt x="36427" y="34692"/>
                  </a:moveTo>
                  <a:lnTo>
                    <a:pt x="36694" y="38895"/>
                  </a:lnTo>
                  <a:lnTo>
                    <a:pt x="32491" y="39129"/>
                  </a:lnTo>
                  <a:lnTo>
                    <a:pt x="32224" y="34959"/>
                  </a:lnTo>
                  <a:lnTo>
                    <a:pt x="36427" y="34692"/>
                  </a:lnTo>
                  <a:close/>
                  <a:moveTo>
                    <a:pt x="32157" y="34926"/>
                  </a:moveTo>
                  <a:lnTo>
                    <a:pt x="32391" y="39129"/>
                  </a:lnTo>
                  <a:lnTo>
                    <a:pt x="28188" y="39396"/>
                  </a:lnTo>
                  <a:lnTo>
                    <a:pt x="27954" y="35193"/>
                  </a:lnTo>
                  <a:lnTo>
                    <a:pt x="32157" y="34926"/>
                  </a:lnTo>
                  <a:close/>
                  <a:moveTo>
                    <a:pt x="27854" y="35226"/>
                  </a:moveTo>
                  <a:lnTo>
                    <a:pt x="28121" y="39429"/>
                  </a:lnTo>
                  <a:lnTo>
                    <a:pt x="23918" y="39696"/>
                  </a:lnTo>
                  <a:lnTo>
                    <a:pt x="23651" y="35493"/>
                  </a:lnTo>
                  <a:lnTo>
                    <a:pt x="27854" y="35226"/>
                  </a:lnTo>
                  <a:close/>
                  <a:moveTo>
                    <a:pt x="23551" y="35493"/>
                  </a:moveTo>
                  <a:lnTo>
                    <a:pt x="23818" y="39662"/>
                  </a:lnTo>
                  <a:lnTo>
                    <a:pt x="19615" y="39929"/>
                  </a:lnTo>
                  <a:lnTo>
                    <a:pt x="19381" y="35726"/>
                  </a:lnTo>
                  <a:lnTo>
                    <a:pt x="23551" y="35493"/>
                  </a:lnTo>
                  <a:close/>
                  <a:moveTo>
                    <a:pt x="19281" y="35726"/>
                  </a:moveTo>
                  <a:lnTo>
                    <a:pt x="19515" y="39929"/>
                  </a:lnTo>
                  <a:lnTo>
                    <a:pt x="15312" y="40196"/>
                  </a:lnTo>
                  <a:lnTo>
                    <a:pt x="15078" y="35993"/>
                  </a:lnTo>
                  <a:lnTo>
                    <a:pt x="19281" y="35726"/>
                  </a:lnTo>
                  <a:close/>
                  <a:moveTo>
                    <a:pt x="14978" y="35993"/>
                  </a:moveTo>
                  <a:lnTo>
                    <a:pt x="15245" y="40196"/>
                  </a:lnTo>
                  <a:lnTo>
                    <a:pt x="11042" y="40430"/>
                  </a:lnTo>
                  <a:lnTo>
                    <a:pt x="10775" y="36260"/>
                  </a:lnTo>
                  <a:lnTo>
                    <a:pt x="14978" y="35993"/>
                  </a:lnTo>
                  <a:close/>
                  <a:moveTo>
                    <a:pt x="10675" y="36260"/>
                  </a:moveTo>
                  <a:lnTo>
                    <a:pt x="10942" y="40463"/>
                  </a:lnTo>
                  <a:lnTo>
                    <a:pt x="6739" y="40696"/>
                  </a:lnTo>
                  <a:lnTo>
                    <a:pt x="6505" y="36527"/>
                  </a:lnTo>
                  <a:lnTo>
                    <a:pt x="10675" y="36260"/>
                  </a:lnTo>
                  <a:close/>
                  <a:moveTo>
                    <a:pt x="6405" y="36527"/>
                  </a:moveTo>
                  <a:lnTo>
                    <a:pt x="6672" y="40730"/>
                  </a:lnTo>
                  <a:lnTo>
                    <a:pt x="2469" y="40963"/>
                  </a:lnTo>
                  <a:lnTo>
                    <a:pt x="2202" y="36760"/>
                  </a:lnTo>
                  <a:lnTo>
                    <a:pt x="6405" y="36527"/>
                  </a:lnTo>
                  <a:close/>
                  <a:moveTo>
                    <a:pt x="38728" y="1"/>
                  </a:moveTo>
                  <a:lnTo>
                    <a:pt x="34425" y="268"/>
                  </a:lnTo>
                  <a:lnTo>
                    <a:pt x="34359" y="268"/>
                  </a:lnTo>
                  <a:lnTo>
                    <a:pt x="30156" y="534"/>
                  </a:lnTo>
                  <a:lnTo>
                    <a:pt x="30056" y="534"/>
                  </a:lnTo>
                  <a:lnTo>
                    <a:pt x="25853" y="768"/>
                  </a:lnTo>
                  <a:lnTo>
                    <a:pt x="25753" y="768"/>
                  </a:lnTo>
                  <a:lnTo>
                    <a:pt x="21550" y="1035"/>
                  </a:lnTo>
                  <a:lnTo>
                    <a:pt x="21483" y="1035"/>
                  </a:lnTo>
                  <a:lnTo>
                    <a:pt x="17280" y="1302"/>
                  </a:lnTo>
                  <a:lnTo>
                    <a:pt x="17180" y="1302"/>
                  </a:lnTo>
                  <a:lnTo>
                    <a:pt x="13010" y="1535"/>
                  </a:lnTo>
                  <a:lnTo>
                    <a:pt x="12910" y="1535"/>
                  </a:lnTo>
                  <a:lnTo>
                    <a:pt x="8707" y="1802"/>
                  </a:lnTo>
                  <a:lnTo>
                    <a:pt x="8607" y="1802"/>
                  </a:lnTo>
                  <a:lnTo>
                    <a:pt x="4404" y="2102"/>
                  </a:lnTo>
                  <a:lnTo>
                    <a:pt x="4304" y="2102"/>
                  </a:lnTo>
                  <a:lnTo>
                    <a:pt x="1" y="2369"/>
                  </a:lnTo>
                  <a:lnTo>
                    <a:pt x="268" y="6639"/>
                  </a:lnTo>
                  <a:lnTo>
                    <a:pt x="268" y="6739"/>
                  </a:lnTo>
                  <a:lnTo>
                    <a:pt x="501" y="10942"/>
                  </a:lnTo>
                  <a:lnTo>
                    <a:pt x="501" y="11042"/>
                  </a:lnTo>
                  <a:lnTo>
                    <a:pt x="768" y="15212"/>
                  </a:lnTo>
                  <a:lnTo>
                    <a:pt x="768" y="15312"/>
                  </a:lnTo>
                  <a:lnTo>
                    <a:pt x="1035" y="19515"/>
                  </a:lnTo>
                  <a:lnTo>
                    <a:pt x="1035" y="19615"/>
                  </a:lnTo>
                  <a:lnTo>
                    <a:pt x="1268" y="23818"/>
                  </a:lnTo>
                  <a:lnTo>
                    <a:pt x="1268" y="23918"/>
                  </a:lnTo>
                  <a:lnTo>
                    <a:pt x="1535" y="28087"/>
                  </a:lnTo>
                  <a:lnTo>
                    <a:pt x="1535" y="28188"/>
                  </a:lnTo>
                  <a:lnTo>
                    <a:pt x="1802" y="32391"/>
                  </a:lnTo>
                  <a:lnTo>
                    <a:pt x="1802" y="32491"/>
                  </a:lnTo>
                  <a:lnTo>
                    <a:pt x="2036" y="36694"/>
                  </a:lnTo>
                  <a:lnTo>
                    <a:pt x="2036" y="36760"/>
                  </a:lnTo>
                  <a:lnTo>
                    <a:pt x="2302" y="41063"/>
                  </a:lnTo>
                  <a:lnTo>
                    <a:pt x="6606" y="40797"/>
                  </a:lnTo>
                  <a:lnTo>
                    <a:pt x="6706" y="40797"/>
                  </a:lnTo>
                  <a:lnTo>
                    <a:pt x="10875" y="40563"/>
                  </a:lnTo>
                  <a:lnTo>
                    <a:pt x="10975" y="40563"/>
                  </a:lnTo>
                  <a:lnTo>
                    <a:pt x="15178" y="40296"/>
                  </a:lnTo>
                  <a:lnTo>
                    <a:pt x="15278" y="40296"/>
                  </a:lnTo>
                  <a:lnTo>
                    <a:pt x="19481" y="40029"/>
                  </a:lnTo>
                  <a:lnTo>
                    <a:pt x="19548" y="40029"/>
                  </a:lnTo>
                  <a:lnTo>
                    <a:pt x="23751" y="39796"/>
                  </a:lnTo>
                  <a:lnTo>
                    <a:pt x="23851" y="39796"/>
                  </a:lnTo>
                  <a:lnTo>
                    <a:pt x="28054" y="39529"/>
                  </a:lnTo>
                  <a:lnTo>
                    <a:pt x="28154" y="39529"/>
                  </a:lnTo>
                  <a:lnTo>
                    <a:pt x="32324" y="39262"/>
                  </a:lnTo>
                  <a:lnTo>
                    <a:pt x="32424" y="39262"/>
                  </a:lnTo>
                  <a:lnTo>
                    <a:pt x="36627" y="39029"/>
                  </a:lnTo>
                  <a:lnTo>
                    <a:pt x="36727" y="39029"/>
                  </a:lnTo>
                  <a:lnTo>
                    <a:pt x="40997" y="38762"/>
                  </a:lnTo>
                  <a:lnTo>
                    <a:pt x="40990" y="38629"/>
                  </a:lnTo>
                  <a:lnTo>
                    <a:pt x="40990" y="38629"/>
                  </a:lnTo>
                  <a:lnTo>
                    <a:pt x="36794" y="38895"/>
                  </a:lnTo>
                  <a:lnTo>
                    <a:pt x="36560" y="34692"/>
                  </a:lnTo>
                  <a:lnTo>
                    <a:pt x="40730" y="34425"/>
                  </a:lnTo>
                  <a:lnTo>
                    <a:pt x="40947" y="37844"/>
                  </a:lnTo>
                  <a:lnTo>
                    <a:pt x="40763" y="34459"/>
                  </a:lnTo>
                  <a:lnTo>
                    <a:pt x="40763" y="34325"/>
                  </a:lnTo>
                  <a:lnTo>
                    <a:pt x="40563" y="30156"/>
                  </a:lnTo>
                  <a:lnTo>
                    <a:pt x="40563" y="30056"/>
                  </a:lnTo>
                  <a:lnTo>
                    <a:pt x="40296" y="25853"/>
                  </a:lnTo>
                  <a:lnTo>
                    <a:pt x="40296" y="25752"/>
                  </a:lnTo>
                  <a:lnTo>
                    <a:pt x="40029" y="21583"/>
                  </a:lnTo>
                  <a:lnTo>
                    <a:pt x="40029" y="21483"/>
                  </a:lnTo>
                  <a:lnTo>
                    <a:pt x="39796" y="17280"/>
                  </a:lnTo>
                  <a:lnTo>
                    <a:pt x="39796" y="17180"/>
                  </a:lnTo>
                  <a:lnTo>
                    <a:pt x="39529" y="12977"/>
                  </a:lnTo>
                  <a:lnTo>
                    <a:pt x="39529" y="12910"/>
                  </a:lnTo>
                  <a:lnTo>
                    <a:pt x="39262" y="8707"/>
                  </a:lnTo>
                  <a:lnTo>
                    <a:pt x="39262" y="8607"/>
                  </a:lnTo>
                  <a:lnTo>
                    <a:pt x="38995" y="4404"/>
                  </a:lnTo>
                  <a:lnTo>
                    <a:pt x="38995" y="4304"/>
                  </a:lnTo>
                  <a:lnTo>
                    <a:pt x="38728" y="1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1" name="Google Shape;351;p29"/>
          <p:cNvSpPr/>
          <p:nvPr/>
        </p:nvSpPr>
        <p:spPr>
          <a:xfrm>
            <a:off x="1952271" y="3239690"/>
            <a:ext cx="320212" cy="292514"/>
          </a:xfrm>
          <a:custGeom>
            <a:avLst/>
            <a:gdLst/>
            <a:ahLst/>
            <a:cxnLst/>
            <a:rect l="l" t="t" r="r" b="b"/>
            <a:pathLst>
              <a:path w="13110" h="11976" extrusionOk="0">
                <a:moveTo>
                  <a:pt x="6555" y="1"/>
                </a:moveTo>
                <a:cubicBezTo>
                  <a:pt x="5029" y="1"/>
                  <a:pt x="3503" y="584"/>
                  <a:pt x="2335" y="1752"/>
                </a:cubicBezTo>
                <a:cubicBezTo>
                  <a:pt x="0" y="4087"/>
                  <a:pt x="0" y="7890"/>
                  <a:pt x="2335" y="10225"/>
                </a:cubicBezTo>
                <a:cubicBezTo>
                  <a:pt x="3503" y="11392"/>
                  <a:pt x="5029" y="11976"/>
                  <a:pt x="6555" y="11976"/>
                </a:cubicBezTo>
                <a:cubicBezTo>
                  <a:pt x="8081" y="11976"/>
                  <a:pt x="9607" y="11392"/>
                  <a:pt x="10775" y="10225"/>
                </a:cubicBezTo>
                <a:cubicBezTo>
                  <a:pt x="13110" y="7890"/>
                  <a:pt x="13110" y="4087"/>
                  <a:pt x="10775" y="1752"/>
                </a:cubicBezTo>
                <a:cubicBezTo>
                  <a:pt x="9607" y="584"/>
                  <a:pt x="8081" y="1"/>
                  <a:pt x="655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2" name="Google Shape;352;p29"/>
          <p:cNvGrpSpPr/>
          <p:nvPr/>
        </p:nvGrpSpPr>
        <p:grpSpPr>
          <a:xfrm>
            <a:off x="596206" y="768097"/>
            <a:ext cx="1261363" cy="628990"/>
            <a:chOff x="3491529" y="3490033"/>
            <a:chExt cx="713441" cy="365585"/>
          </a:xfrm>
        </p:grpSpPr>
        <p:sp>
          <p:nvSpPr>
            <p:cNvPr id="353" name="Google Shape;353;p29"/>
            <p:cNvSpPr/>
            <p:nvPr/>
          </p:nvSpPr>
          <p:spPr>
            <a:xfrm>
              <a:off x="3540426" y="3536751"/>
              <a:ext cx="664544" cy="318867"/>
            </a:xfrm>
            <a:custGeom>
              <a:avLst/>
              <a:gdLst/>
              <a:ahLst/>
              <a:cxnLst/>
              <a:rect l="l" t="t" r="r" b="b"/>
              <a:pathLst>
                <a:path w="51237" h="24585" extrusionOk="0">
                  <a:moveTo>
                    <a:pt x="48168" y="1"/>
                  </a:moveTo>
                  <a:lnTo>
                    <a:pt x="0" y="10508"/>
                  </a:lnTo>
                  <a:lnTo>
                    <a:pt x="3103" y="24585"/>
                  </a:lnTo>
                  <a:lnTo>
                    <a:pt x="51237" y="14077"/>
                  </a:lnTo>
                  <a:lnTo>
                    <a:pt x="48168" y="1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9"/>
            <p:cNvSpPr/>
            <p:nvPr/>
          </p:nvSpPr>
          <p:spPr>
            <a:xfrm>
              <a:off x="3491529" y="3490033"/>
              <a:ext cx="713441" cy="310722"/>
            </a:xfrm>
            <a:custGeom>
              <a:avLst/>
              <a:gdLst/>
              <a:ahLst/>
              <a:cxnLst/>
              <a:rect l="l" t="t" r="r" b="b"/>
              <a:pathLst>
                <a:path w="55007" h="23957" extrusionOk="0">
                  <a:moveTo>
                    <a:pt x="51171" y="0"/>
                  </a:moveTo>
                  <a:cubicBezTo>
                    <a:pt x="51171" y="0"/>
                    <a:pt x="25819" y="6157"/>
                    <a:pt x="10213" y="6157"/>
                  </a:cubicBezTo>
                  <a:cubicBezTo>
                    <a:pt x="5724" y="6157"/>
                    <a:pt x="2042" y="5648"/>
                    <a:pt x="1" y="4337"/>
                  </a:cubicBezTo>
                  <a:lnTo>
                    <a:pt x="1" y="4337"/>
                  </a:lnTo>
                  <a:lnTo>
                    <a:pt x="3837" y="21983"/>
                  </a:lnTo>
                  <a:cubicBezTo>
                    <a:pt x="6053" y="23407"/>
                    <a:pt x="9925" y="23956"/>
                    <a:pt x="14581" y="23956"/>
                  </a:cubicBezTo>
                  <a:cubicBezTo>
                    <a:pt x="30317" y="23956"/>
                    <a:pt x="55007" y="17679"/>
                    <a:pt x="55007" y="17679"/>
                  </a:cubicBezTo>
                  <a:lnTo>
                    <a:pt x="511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9"/>
            <p:cNvSpPr/>
            <p:nvPr/>
          </p:nvSpPr>
          <p:spPr>
            <a:xfrm>
              <a:off x="4042287" y="3490033"/>
              <a:ext cx="162683" cy="253966"/>
            </a:xfrm>
            <a:custGeom>
              <a:avLst/>
              <a:gdLst/>
              <a:ahLst/>
              <a:cxnLst/>
              <a:rect l="l" t="t" r="r" b="b"/>
              <a:pathLst>
                <a:path w="12543" h="19581" extrusionOk="0">
                  <a:moveTo>
                    <a:pt x="8673" y="0"/>
                  </a:moveTo>
                  <a:lnTo>
                    <a:pt x="1" y="1902"/>
                  </a:lnTo>
                  <a:lnTo>
                    <a:pt x="3870" y="19581"/>
                  </a:lnTo>
                  <a:lnTo>
                    <a:pt x="12543" y="17679"/>
                  </a:lnTo>
                  <a:lnTo>
                    <a:pt x="8673" y="0"/>
                  </a:lnTo>
                  <a:close/>
                </a:path>
              </a:pathLst>
            </a:custGeom>
            <a:solidFill>
              <a:srgbClr val="A8D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6" name="Google Shape;356;p29"/>
          <p:cNvSpPr/>
          <p:nvPr/>
        </p:nvSpPr>
        <p:spPr>
          <a:xfrm rot="1701045">
            <a:off x="7460094" y="3473052"/>
            <a:ext cx="1086839" cy="1098921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E48800">
              <a:alpha val="31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CuadroTexto 1"/>
          <p:cNvSpPr txBox="1"/>
          <p:nvPr/>
        </p:nvSpPr>
        <p:spPr>
          <a:xfrm rot="20904074">
            <a:off x="3975021" y="3244245"/>
            <a:ext cx="2678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 smtClean="0">
                <a:latin typeface="Algerian" panose="04020705040A02060702" pitchFamily="82" charset="0"/>
              </a:rPr>
              <a:t>Busca en tu interior y responde en tu cuaderno</a:t>
            </a:r>
            <a:endParaRPr lang="es-CL" sz="1200" b="1" dirty="0">
              <a:latin typeface="Algerian" panose="04020705040A02060702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" name="Google Shape;361;p30"/>
          <p:cNvGrpSpPr/>
          <p:nvPr/>
        </p:nvGrpSpPr>
        <p:grpSpPr>
          <a:xfrm>
            <a:off x="2320501" y="413734"/>
            <a:ext cx="4869068" cy="4316022"/>
            <a:chOff x="683398" y="2777187"/>
            <a:chExt cx="876552" cy="777046"/>
          </a:xfrm>
        </p:grpSpPr>
        <p:sp>
          <p:nvSpPr>
            <p:cNvPr id="362" name="Google Shape;362;p30"/>
            <p:cNvSpPr/>
            <p:nvPr/>
          </p:nvSpPr>
          <p:spPr>
            <a:xfrm>
              <a:off x="712814" y="2921258"/>
              <a:ext cx="731184" cy="632975"/>
            </a:xfrm>
            <a:custGeom>
              <a:avLst/>
              <a:gdLst/>
              <a:ahLst/>
              <a:cxnLst/>
              <a:rect l="l" t="t" r="r" b="b"/>
              <a:pathLst>
                <a:path w="56375" h="48803" extrusionOk="0">
                  <a:moveTo>
                    <a:pt x="48235" y="0"/>
                  </a:moveTo>
                  <a:lnTo>
                    <a:pt x="1" y="10141"/>
                  </a:lnTo>
                  <a:lnTo>
                    <a:pt x="8140" y="48802"/>
                  </a:lnTo>
                  <a:lnTo>
                    <a:pt x="56374" y="38661"/>
                  </a:lnTo>
                  <a:lnTo>
                    <a:pt x="48235" y="0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0"/>
            <p:cNvSpPr/>
            <p:nvPr/>
          </p:nvSpPr>
          <p:spPr>
            <a:xfrm>
              <a:off x="683398" y="2777187"/>
              <a:ext cx="876552" cy="705659"/>
            </a:xfrm>
            <a:custGeom>
              <a:avLst/>
              <a:gdLst/>
              <a:ahLst/>
              <a:cxnLst/>
              <a:rect l="l" t="t" r="r" b="b"/>
              <a:pathLst>
                <a:path w="67583" h="54407" extrusionOk="0">
                  <a:moveTo>
                    <a:pt x="49836" y="0"/>
                  </a:moveTo>
                  <a:lnTo>
                    <a:pt x="0" y="10475"/>
                  </a:lnTo>
                  <a:cubicBezTo>
                    <a:pt x="0" y="10475"/>
                    <a:pt x="6071" y="46767"/>
                    <a:pt x="17780" y="54406"/>
                  </a:cubicBezTo>
                  <a:lnTo>
                    <a:pt x="67582" y="43932"/>
                  </a:lnTo>
                  <a:cubicBezTo>
                    <a:pt x="56374" y="36593"/>
                    <a:pt x="49836" y="0"/>
                    <a:pt x="498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0"/>
            <p:cNvSpPr/>
            <p:nvPr/>
          </p:nvSpPr>
          <p:spPr>
            <a:xfrm>
              <a:off x="683398" y="2777187"/>
              <a:ext cx="669745" cy="248778"/>
            </a:xfrm>
            <a:custGeom>
              <a:avLst/>
              <a:gdLst/>
              <a:ahLst/>
              <a:cxnLst/>
              <a:rect l="l" t="t" r="r" b="b"/>
              <a:pathLst>
                <a:path w="51638" h="19181" extrusionOk="0">
                  <a:moveTo>
                    <a:pt x="49803" y="0"/>
                  </a:moveTo>
                  <a:lnTo>
                    <a:pt x="0" y="10475"/>
                  </a:lnTo>
                  <a:lnTo>
                    <a:pt x="1835" y="19181"/>
                  </a:lnTo>
                  <a:lnTo>
                    <a:pt x="51637" y="8673"/>
                  </a:lnTo>
                  <a:lnTo>
                    <a:pt x="49803" y="0"/>
                  </a:lnTo>
                  <a:close/>
                </a:path>
              </a:pathLst>
            </a:custGeom>
            <a:solidFill>
              <a:srgbClr val="FD4D89">
                <a:alpha val="5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5" name="Google Shape;365;p30"/>
          <p:cNvSpPr txBox="1">
            <a:spLocks noGrp="1"/>
          </p:cNvSpPr>
          <p:nvPr>
            <p:ph type="title"/>
          </p:nvPr>
        </p:nvSpPr>
        <p:spPr>
          <a:xfrm rot="-690514">
            <a:off x="2728614" y="2184347"/>
            <a:ext cx="3614775" cy="8740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“Lo que </a:t>
            </a:r>
            <a:r>
              <a:rPr lang="en" sz="3500">
                <a:solidFill>
                  <a:srgbClr val="1155CC"/>
                </a:solidFill>
              </a:rPr>
              <a:t>valoro </a:t>
            </a:r>
            <a:r>
              <a:rPr lang="en" sz="3500"/>
              <a:t>acerca de mí mismo/a”.</a:t>
            </a:r>
            <a:endParaRPr sz="8600"/>
          </a:p>
        </p:txBody>
      </p:sp>
      <p:sp>
        <p:nvSpPr>
          <p:cNvPr id="366" name="Google Shape;366;p30"/>
          <p:cNvSpPr txBox="1">
            <a:spLocks noGrp="1"/>
          </p:cNvSpPr>
          <p:nvPr>
            <p:ph type="title" idx="2"/>
          </p:nvPr>
        </p:nvSpPr>
        <p:spPr>
          <a:xfrm rot="-690391">
            <a:off x="3532267" y="1432926"/>
            <a:ext cx="1577607" cy="8740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rgbClr val="93C47D"/>
                </a:solidFill>
              </a:rPr>
              <a:t>Actividad 2</a:t>
            </a:r>
            <a:endParaRPr sz="4100">
              <a:solidFill>
                <a:srgbClr val="93C47D"/>
              </a:solidFill>
            </a:endParaRPr>
          </a:p>
        </p:txBody>
      </p:sp>
      <p:grpSp>
        <p:nvGrpSpPr>
          <p:cNvPr id="367" name="Google Shape;367;p30"/>
          <p:cNvGrpSpPr/>
          <p:nvPr/>
        </p:nvGrpSpPr>
        <p:grpSpPr>
          <a:xfrm>
            <a:off x="7562137" y="571484"/>
            <a:ext cx="330360" cy="489821"/>
            <a:chOff x="4508863" y="1528200"/>
            <a:chExt cx="318850" cy="472800"/>
          </a:xfrm>
        </p:grpSpPr>
        <p:sp>
          <p:nvSpPr>
            <p:cNvPr id="368" name="Google Shape;368;p30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0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0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0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2" name="Google Shape;372;p30"/>
          <p:cNvGrpSpPr/>
          <p:nvPr/>
        </p:nvGrpSpPr>
        <p:grpSpPr>
          <a:xfrm>
            <a:off x="8033609" y="621883"/>
            <a:ext cx="330360" cy="489821"/>
            <a:chOff x="4508863" y="1528200"/>
            <a:chExt cx="318850" cy="472800"/>
          </a:xfrm>
        </p:grpSpPr>
        <p:sp>
          <p:nvSpPr>
            <p:cNvPr id="373" name="Google Shape;373;p30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0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0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0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7" name="Google Shape;377;p30"/>
          <p:cNvGrpSpPr/>
          <p:nvPr/>
        </p:nvGrpSpPr>
        <p:grpSpPr>
          <a:xfrm>
            <a:off x="4138906" y="628887"/>
            <a:ext cx="364318" cy="540221"/>
            <a:chOff x="4508863" y="1528200"/>
            <a:chExt cx="318850" cy="472800"/>
          </a:xfrm>
        </p:grpSpPr>
        <p:sp>
          <p:nvSpPr>
            <p:cNvPr id="378" name="Google Shape;378;p30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0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0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0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2" name="Google Shape;382;p30"/>
          <p:cNvGrpSpPr/>
          <p:nvPr/>
        </p:nvGrpSpPr>
        <p:grpSpPr>
          <a:xfrm>
            <a:off x="1179360" y="3410221"/>
            <a:ext cx="1086896" cy="1083623"/>
            <a:chOff x="7043510" y="2506013"/>
            <a:chExt cx="941933" cy="939096"/>
          </a:xfrm>
        </p:grpSpPr>
        <p:sp>
          <p:nvSpPr>
            <p:cNvPr id="383" name="Google Shape;383;p30"/>
            <p:cNvSpPr/>
            <p:nvPr/>
          </p:nvSpPr>
          <p:spPr>
            <a:xfrm>
              <a:off x="7065397" y="2586746"/>
              <a:ext cx="795072" cy="151136"/>
            </a:xfrm>
            <a:custGeom>
              <a:avLst/>
              <a:gdLst/>
              <a:ahLst/>
              <a:cxnLst/>
              <a:rect l="l" t="t" r="r" b="b"/>
              <a:pathLst>
                <a:path w="37561" h="7140" extrusionOk="0">
                  <a:moveTo>
                    <a:pt x="37561" y="1"/>
                  </a:moveTo>
                  <a:lnTo>
                    <a:pt x="0" y="7039"/>
                  </a:lnTo>
                  <a:lnTo>
                    <a:pt x="0" y="7139"/>
                  </a:lnTo>
                  <a:lnTo>
                    <a:pt x="37561" y="101"/>
                  </a:lnTo>
                  <a:lnTo>
                    <a:pt x="37561" y="1"/>
                  </a:lnTo>
                  <a:close/>
                </a:path>
              </a:pathLst>
            </a:custGeom>
            <a:solidFill>
              <a:srgbClr val="3F3F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0"/>
            <p:cNvSpPr/>
            <p:nvPr/>
          </p:nvSpPr>
          <p:spPr>
            <a:xfrm>
              <a:off x="7043510" y="2506013"/>
              <a:ext cx="941933" cy="939096"/>
            </a:xfrm>
            <a:custGeom>
              <a:avLst/>
              <a:gdLst/>
              <a:ahLst/>
              <a:cxnLst/>
              <a:rect l="l" t="t" r="r" b="b"/>
              <a:pathLst>
                <a:path w="44499" h="44365" extrusionOk="0">
                  <a:moveTo>
                    <a:pt x="36962" y="1"/>
                  </a:moveTo>
                  <a:cubicBezTo>
                    <a:pt x="36918" y="1"/>
                    <a:pt x="36872" y="4"/>
                    <a:pt x="36827" y="12"/>
                  </a:cubicBezTo>
                  <a:lnTo>
                    <a:pt x="634" y="6784"/>
                  </a:lnTo>
                  <a:cubicBezTo>
                    <a:pt x="267" y="6850"/>
                    <a:pt x="0" y="7217"/>
                    <a:pt x="100" y="7617"/>
                  </a:cubicBezTo>
                  <a:lnTo>
                    <a:pt x="6872" y="43810"/>
                  </a:lnTo>
                  <a:cubicBezTo>
                    <a:pt x="6929" y="44124"/>
                    <a:pt x="7206" y="44365"/>
                    <a:pt x="7515" y="44365"/>
                  </a:cubicBezTo>
                  <a:cubicBezTo>
                    <a:pt x="7567" y="44365"/>
                    <a:pt x="7620" y="44358"/>
                    <a:pt x="7673" y="44344"/>
                  </a:cubicBezTo>
                  <a:lnTo>
                    <a:pt x="43865" y="37572"/>
                  </a:lnTo>
                  <a:cubicBezTo>
                    <a:pt x="44232" y="37506"/>
                    <a:pt x="44499" y="37139"/>
                    <a:pt x="44432" y="36772"/>
                  </a:cubicBezTo>
                  <a:lnTo>
                    <a:pt x="37661" y="579"/>
                  </a:lnTo>
                  <a:cubicBezTo>
                    <a:pt x="37602" y="224"/>
                    <a:pt x="37307" y="1"/>
                    <a:pt x="3696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0"/>
            <p:cNvSpPr/>
            <p:nvPr/>
          </p:nvSpPr>
          <p:spPr>
            <a:xfrm>
              <a:off x="7128942" y="2636172"/>
              <a:ext cx="151136" cy="794374"/>
            </a:xfrm>
            <a:custGeom>
              <a:avLst/>
              <a:gdLst/>
              <a:ahLst/>
              <a:cxnLst/>
              <a:rect l="l" t="t" r="r" b="b"/>
              <a:pathLst>
                <a:path w="7140" h="37528" extrusionOk="0">
                  <a:moveTo>
                    <a:pt x="101" y="1"/>
                  </a:moveTo>
                  <a:lnTo>
                    <a:pt x="1" y="34"/>
                  </a:lnTo>
                  <a:lnTo>
                    <a:pt x="7039" y="37528"/>
                  </a:lnTo>
                  <a:lnTo>
                    <a:pt x="7139" y="37528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0"/>
            <p:cNvSpPr/>
            <p:nvPr/>
          </p:nvSpPr>
          <p:spPr>
            <a:xfrm>
              <a:off x="7056211" y="2578279"/>
              <a:ext cx="795792" cy="150416"/>
            </a:xfrm>
            <a:custGeom>
              <a:avLst/>
              <a:gdLst/>
              <a:ahLst/>
              <a:cxnLst/>
              <a:rect l="l" t="t" r="r" b="b"/>
              <a:pathLst>
                <a:path w="37595" h="7106" extrusionOk="0">
                  <a:moveTo>
                    <a:pt x="37594" y="0"/>
                  </a:moveTo>
                  <a:lnTo>
                    <a:pt x="1" y="7005"/>
                  </a:lnTo>
                  <a:lnTo>
                    <a:pt x="34" y="7106"/>
                  </a:lnTo>
                  <a:lnTo>
                    <a:pt x="37594" y="100"/>
                  </a:lnTo>
                  <a:lnTo>
                    <a:pt x="37594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0"/>
            <p:cNvSpPr/>
            <p:nvPr/>
          </p:nvSpPr>
          <p:spPr>
            <a:xfrm>
              <a:off x="7071748" y="2658779"/>
              <a:ext cx="795792" cy="150416"/>
            </a:xfrm>
            <a:custGeom>
              <a:avLst/>
              <a:gdLst/>
              <a:ahLst/>
              <a:cxnLst/>
              <a:rect l="l" t="t" r="r" b="b"/>
              <a:pathLst>
                <a:path w="37595" h="7106" extrusionOk="0">
                  <a:moveTo>
                    <a:pt x="37561" y="0"/>
                  </a:moveTo>
                  <a:lnTo>
                    <a:pt x="1" y="7005"/>
                  </a:lnTo>
                  <a:lnTo>
                    <a:pt x="1" y="7105"/>
                  </a:lnTo>
                  <a:lnTo>
                    <a:pt x="37594" y="100"/>
                  </a:lnTo>
                  <a:lnTo>
                    <a:pt x="37561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0"/>
            <p:cNvSpPr/>
            <p:nvPr/>
          </p:nvSpPr>
          <p:spPr>
            <a:xfrm>
              <a:off x="7086586" y="2739258"/>
              <a:ext cx="795771" cy="151136"/>
            </a:xfrm>
            <a:custGeom>
              <a:avLst/>
              <a:gdLst/>
              <a:ahLst/>
              <a:cxnLst/>
              <a:rect l="l" t="t" r="r" b="b"/>
              <a:pathLst>
                <a:path w="37594" h="7140" extrusionOk="0">
                  <a:moveTo>
                    <a:pt x="37560" y="1"/>
                  </a:moveTo>
                  <a:lnTo>
                    <a:pt x="0" y="7039"/>
                  </a:lnTo>
                  <a:lnTo>
                    <a:pt x="34" y="7139"/>
                  </a:lnTo>
                  <a:lnTo>
                    <a:pt x="37594" y="101"/>
                  </a:lnTo>
                  <a:lnTo>
                    <a:pt x="37560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0"/>
            <p:cNvSpPr/>
            <p:nvPr/>
          </p:nvSpPr>
          <p:spPr>
            <a:xfrm>
              <a:off x="7101403" y="2819758"/>
              <a:ext cx="795792" cy="151136"/>
            </a:xfrm>
            <a:custGeom>
              <a:avLst/>
              <a:gdLst/>
              <a:ahLst/>
              <a:cxnLst/>
              <a:rect l="l" t="t" r="r" b="b"/>
              <a:pathLst>
                <a:path w="37595" h="7140" extrusionOk="0">
                  <a:moveTo>
                    <a:pt x="37594" y="1"/>
                  </a:moveTo>
                  <a:lnTo>
                    <a:pt x="1" y="7039"/>
                  </a:lnTo>
                  <a:lnTo>
                    <a:pt x="34" y="7139"/>
                  </a:lnTo>
                  <a:lnTo>
                    <a:pt x="37594" y="101"/>
                  </a:lnTo>
                  <a:lnTo>
                    <a:pt x="37594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0"/>
            <p:cNvSpPr/>
            <p:nvPr/>
          </p:nvSpPr>
          <p:spPr>
            <a:xfrm>
              <a:off x="7116940" y="2900258"/>
              <a:ext cx="795792" cy="151115"/>
            </a:xfrm>
            <a:custGeom>
              <a:avLst/>
              <a:gdLst/>
              <a:ahLst/>
              <a:cxnLst/>
              <a:rect l="l" t="t" r="r" b="b"/>
              <a:pathLst>
                <a:path w="37595" h="7139" extrusionOk="0">
                  <a:moveTo>
                    <a:pt x="37561" y="0"/>
                  </a:moveTo>
                  <a:lnTo>
                    <a:pt x="1" y="7039"/>
                  </a:lnTo>
                  <a:lnTo>
                    <a:pt x="1" y="7139"/>
                  </a:lnTo>
                  <a:lnTo>
                    <a:pt x="37594" y="100"/>
                  </a:lnTo>
                  <a:lnTo>
                    <a:pt x="37561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0"/>
            <p:cNvSpPr/>
            <p:nvPr/>
          </p:nvSpPr>
          <p:spPr>
            <a:xfrm>
              <a:off x="7131779" y="2980758"/>
              <a:ext cx="795771" cy="151115"/>
            </a:xfrm>
            <a:custGeom>
              <a:avLst/>
              <a:gdLst/>
              <a:ahLst/>
              <a:cxnLst/>
              <a:rect l="l" t="t" r="r" b="b"/>
              <a:pathLst>
                <a:path w="37594" h="7139" extrusionOk="0">
                  <a:moveTo>
                    <a:pt x="37560" y="0"/>
                  </a:moveTo>
                  <a:lnTo>
                    <a:pt x="0" y="7038"/>
                  </a:lnTo>
                  <a:lnTo>
                    <a:pt x="33" y="7138"/>
                  </a:lnTo>
                  <a:lnTo>
                    <a:pt x="37594" y="100"/>
                  </a:lnTo>
                  <a:lnTo>
                    <a:pt x="37560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0"/>
            <p:cNvSpPr/>
            <p:nvPr/>
          </p:nvSpPr>
          <p:spPr>
            <a:xfrm>
              <a:off x="7147294" y="3061236"/>
              <a:ext cx="795094" cy="151136"/>
            </a:xfrm>
            <a:custGeom>
              <a:avLst/>
              <a:gdLst/>
              <a:ahLst/>
              <a:cxnLst/>
              <a:rect l="l" t="t" r="r" b="b"/>
              <a:pathLst>
                <a:path w="37562" h="7140" extrusionOk="0">
                  <a:moveTo>
                    <a:pt x="37561" y="1"/>
                  </a:moveTo>
                  <a:lnTo>
                    <a:pt x="1" y="7039"/>
                  </a:lnTo>
                  <a:lnTo>
                    <a:pt x="1" y="7139"/>
                  </a:lnTo>
                  <a:lnTo>
                    <a:pt x="37561" y="101"/>
                  </a:lnTo>
                  <a:lnTo>
                    <a:pt x="37561" y="1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0"/>
            <p:cNvSpPr/>
            <p:nvPr/>
          </p:nvSpPr>
          <p:spPr>
            <a:xfrm>
              <a:off x="7162133" y="3141736"/>
              <a:ext cx="795771" cy="151115"/>
            </a:xfrm>
            <a:custGeom>
              <a:avLst/>
              <a:gdLst/>
              <a:ahLst/>
              <a:cxnLst/>
              <a:rect l="l" t="t" r="r" b="b"/>
              <a:pathLst>
                <a:path w="37594" h="7139" extrusionOk="0">
                  <a:moveTo>
                    <a:pt x="37561" y="0"/>
                  </a:moveTo>
                  <a:lnTo>
                    <a:pt x="0" y="7039"/>
                  </a:lnTo>
                  <a:lnTo>
                    <a:pt x="34" y="7139"/>
                  </a:lnTo>
                  <a:lnTo>
                    <a:pt x="37594" y="101"/>
                  </a:lnTo>
                  <a:lnTo>
                    <a:pt x="37561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0"/>
            <p:cNvSpPr/>
            <p:nvPr/>
          </p:nvSpPr>
          <p:spPr>
            <a:xfrm>
              <a:off x="7176950" y="3222236"/>
              <a:ext cx="795792" cy="151115"/>
            </a:xfrm>
            <a:custGeom>
              <a:avLst/>
              <a:gdLst/>
              <a:ahLst/>
              <a:cxnLst/>
              <a:rect l="l" t="t" r="r" b="b"/>
              <a:pathLst>
                <a:path w="37595" h="7139" extrusionOk="0">
                  <a:moveTo>
                    <a:pt x="37561" y="0"/>
                  </a:moveTo>
                  <a:lnTo>
                    <a:pt x="1" y="7039"/>
                  </a:lnTo>
                  <a:lnTo>
                    <a:pt x="34" y="7139"/>
                  </a:lnTo>
                  <a:lnTo>
                    <a:pt x="37594" y="100"/>
                  </a:lnTo>
                  <a:lnTo>
                    <a:pt x="37561" y="0"/>
                  </a:lnTo>
                  <a:close/>
                </a:path>
              </a:pathLst>
            </a:custGeom>
            <a:solidFill>
              <a:srgbClr val="FFE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5" name="Google Shape;395;p30"/>
          <p:cNvGrpSpPr/>
          <p:nvPr/>
        </p:nvGrpSpPr>
        <p:grpSpPr>
          <a:xfrm>
            <a:off x="552521" y="3271998"/>
            <a:ext cx="994419" cy="987553"/>
            <a:chOff x="6500275" y="2386225"/>
            <a:chExt cx="861790" cy="855840"/>
          </a:xfrm>
        </p:grpSpPr>
        <p:sp>
          <p:nvSpPr>
            <p:cNvPr id="396" name="Google Shape;396;p30"/>
            <p:cNvSpPr/>
            <p:nvPr/>
          </p:nvSpPr>
          <p:spPr>
            <a:xfrm>
              <a:off x="6502725" y="2387575"/>
              <a:ext cx="859340" cy="854490"/>
            </a:xfrm>
            <a:custGeom>
              <a:avLst/>
              <a:gdLst/>
              <a:ahLst/>
              <a:cxnLst/>
              <a:rect l="l" t="t" r="r" b="b"/>
              <a:pathLst>
                <a:path w="40430" h="40368" extrusionOk="0">
                  <a:moveTo>
                    <a:pt x="37488" y="0"/>
                  </a:moveTo>
                  <a:cubicBezTo>
                    <a:pt x="37468" y="0"/>
                    <a:pt x="37448" y="1"/>
                    <a:pt x="37427" y="3"/>
                  </a:cubicBezTo>
                  <a:lnTo>
                    <a:pt x="668" y="2238"/>
                  </a:lnTo>
                  <a:cubicBezTo>
                    <a:pt x="301" y="2238"/>
                    <a:pt x="0" y="2571"/>
                    <a:pt x="34" y="2971"/>
                  </a:cubicBezTo>
                  <a:lnTo>
                    <a:pt x="2235" y="39698"/>
                  </a:lnTo>
                  <a:cubicBezTo>
                    <a:pt x="2267" y="40078"/>
                    <a:pt x="2569" y="40367"/>
                    <a:pt x="2942" y="40367"/>
                  </a:cubicBezTo>
                  <a:cubicBezTo>
                    <a:pt x="2962" y="40367"/>
                    <a:pt x="2982" y="40367"/>
                    <a:pt x="3003" y="40365"/>
                  </a:cubicBezTo>
                  <a:lnTo>
                    <a:pt x="39729" y="38130"/>
                  </a:lnTo>
                  <a:cubicBezTo>
                    <a:pt x="40129" y="38130"/>
                    <a:pt x="40429" y="37796"/>
                    <a:pt x="40396" y="37396"/>
                  </a:cubicBezTo>
                  <a:lnTo>
                    <a:pt x="38161" y="636"/>
                  </a:lnTo>
                  <a:cubicBezTo>
                    <a:pt x="38129" y="288"/>
                    <a:pt x="37857" y="0"/>
                    <a:pt x="374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0"/>
            <p:cNvSpPr/>
            <p:nvPr/>
          </p:nvSpPr>
          <p:spPr>
            <a:xfrm>
              <a:off x="6500275" y="2386225"/>
              <a:ext cx="859400" cy="854542"/>
            </a:xfrm>
            <a:custGeom>
              <a:avLst/>
              <a:gdLst/>
              <a:ahLst/>
              <a:cxnLst/>
              <a:rect l="l" t="t" r="r" b="b"/>
              <a:pathLst>
                <a:path w="40997" h="41064" extrusionOk="0">
                  <a:moveTo>
                    <a:pt x="38628" y="101"/>
                  </a:moveTo>
                  <a:lnTo>
                    <a:pt x="38895" y="4304"/>
                  </a:lnTo>
                  <a:lnTo>
                    <a:pt x="34692" y="4571"/>
                  </a:lnTo>
                  <a:lnTo>
                    <a:pt x="34459" y="368"/>
                  </a:lnTo>
                  <a:lnTo>
                    <a:pt x="38628" y="101"/>
                  </a:lnTo>
                  <a:close/>
                  <a:moveTo>
                    <a:pt x="34359" y="368"/>
                  </a:moveTo>
                  <a:lnTo>
                    <a:pt x="34626" y="4571"/>
                  </a:lnTo>
                  <a:lnTo>
                    <a:pt x="30423" y="4837"/>
                  </a:lnTo>
                  <a:lnTo>
                    <a:pt x="30156" y="634"/>
                  </a:lnTo>
                  <a:lnTo>
                    <a:pt x="34359" y="368"/>
                  </a:lnTo>
                  <a:close/>
                  <a:moveTo>
                    <a:pt x="30056" y="634"/>
                  </a:moveTo>
                  <a:lnTo>
                    <a:pt x="30322" y="4837"/>
                  </a:lnTo>
                  <a:lnTo>
                    <a:pt x="26119" y="5071"/>
                  </a:lnTo>
                  <a:lnTo>
                    <a:pt x="25853" y="901"/>
                  </a:lnTo>
                  <a:lnTo>
                    <a:pt x="30056" y="634"/>
                  </a:lnTo>
                  <a:close/>
                  <a:moveTo>
                    <a:pt x="25753" y="868"/>
                  </a:moveTo>
                  <a:lnTo>
                    <a:pt x="26019" y="5071"/>
                  </a:lnTo>
                  <a:lnTo>
                    <a:pt x="21816" y="5338"/>
                  </a:lnTo>
                  <a:lnTo>
                    <a:pt x="21583" y="1135"/>
                  </a:lnTo>
                  <a:lnTo>
                    <a:pt x="25753" y="868"/>
                  </a:lnTo>
                  <a:close/>
                  <a:moveTo>
                    <a:pt x="21483" y="1168"/>
                  </a:moveTo>
                  <a:lnTo>
                    <a:pt x="21716" y="5371"/>
                  </a:lnTo>
                  <a:lnTo>
                    <a:pt x="17547" y="5605"/>
                  </a:lnTo>
                  <a:lnTo>
                    <a:pt x="17280" y="1435"/>
                  </a:lnTo>
                  <a:lnTo>
                    <a:pt x="21483" y="1168"/>
                  </a:lnTo>
                  <a:close/>
                  <a:moveTo>
                    <a:pt x="17180" y="1435"/>
                  </a:moveTo>
                  <a:lnTo>
                    <a:pt x="17447" y="5605"/>
                  </a:lnTo>
                  <a:lnTo>
                    <a:pt x="13244" y="5872"/>
                  </a:lnTo>
                  <a:lnTo>
                    <a:pt x="12977" y="1669"/>
                  </a:lnTo>
                  <a:lnTo>
                    <a:pt x="17180" y="1435"/>
                  </a:lnTo>
                  <a:close/>
                  <a:moveTo>
                    <a:pt x="12877" y="1669"/>
                  </a:moveTo>
                  <a:lnTo>
                    <a:pt x="13144" y="5872"/>
                  </a:lnTo>
                  <a:lnTo>
                    <a:pt x="8941" y="6138"/>
                  </a:lnTo>
                  <a:lnTo>
                    <a:pt x="8707" y="1935"/>
                  </a:lnTo>
                  <a:lnTo>
                    <a:pt x="12877" y="1669"/>
                  </a:lnTo>
                  <a:close/>
                  <a:moveTo>
                    <a:pt x="8607" y="1969"/>
                  </a:moveTo>
                  <a:lnTo>
                    <a:pt x="8874" y="6138"/>
                  </a:lnTo>
                  <a:lnTo>
                    <a:pt x="4671" y="6405"/>
                  </a:lnTo>
                  <a:lnTo>
                    <a:pt x="4404" y="2202"/>
                  </a:lnTo>
                  <a:lnTo>
                    <a:pt x="8607" y="1969"/>
                  </a:lnTo>
                  <a:close/>
                  <a:moveTo>
                    <a:pt x="4304" y="2202"/>
                  </a:moveTo>
                  <a:lnTo>
                    <a:pt x="4571" y="6405"/>
                  </a:lnTo>
                  <a:lnTo>
                    <a:pt x="368" y="6639"/>
                  </a:lnTo>
                  <a:lnTo>
                    <a:pt x="134" y="2436"/>
                  </a:lnTo>
                  <a:lnTo>
                    <a:pt x="4304" y="2202"/>
                  </a:lnTo>
                  <a:close/>
                  <a:moveTo>
                    <a:pt x="38895" y="4404"/>
                  </a:moveTo>
                  <a:lnTo>
                    <a:pt x="39162" y="8607"/>
                  </a:lnTo>
                  <a:lnTo>
                    <a:pt x="34959" y="8840"/>
                  </a:lnTo>
                  <a:lnTo>
                    <a:pt x="34692" y="4671"/>
                  </a:lnTo>
                  <a:lnTo>
                    <a:pt x="38895" y="4404"/>
                  </a:lnTo>
                  <a:close/>
                  <a:moveTo>
                    <a:pt x="34626" y="4671"/>
                  </a:moveTo>
                  <a:lnTo>
                    <a:pt x="34892" y="8874"/>
                  </a:lnTo>
                  <a:lnTo>
                    <a:pt x="30689" y="9107"/>
                  </a:lnTo>
                  <a:lnTo>
                    <a:pt x="30423" y="4904"/>
                  </a:lnTo>
                  <a:lnTo>
                    <a:pt x="34626" y="4671"/>
                  </a:lnTo>
                  <a:close/>
                  <a:moveTo>
                    <a:pt x="30322" y="4938"/>
                  </a:moveTo>
                  <a:lnTo>
                    <a:pt x="30589" y="9107"/>
                  </a:lnTo>
                  <a:lnTo>
                    <a:pt x="26386" y="9374"/>
                  </a:lnTo>
                  <a:lnTo>
                    <a:pt x="26119" y="5171"/>
                  </a:lnTo>
                  <a:lnTo>
                    <a:pt x="30322" y="4938"/>
                  </a:lnTo>
                  <a:close/>
                  <a:moveTo>
                    <a:pt x="26019" y="5171"/>
                  </a:moveTo>
                  <a:lnTo>
                    <a:pt x="26286" y="9374"/>
                  </a:lnTo>
                  <a:lnTo>
                    <a:pt x="22083" y="9608"/>
                  </a:lnTo>
                  <a:lnTo>
                    <a:pt x="21816" y="5438"/>
                  </a:lnTo>
                  <a:lnTo>
                    <a:pt x="26019" y="5171"/>
                  </a:lnTo>
                  <a:close/>
                  <a:moveTo>
                    <a:pt x="21750" y="5471"/>
                  </a:moveTo>
                  <a:lnTo>
                    <a:pt x="21983" y="9641"/>
                  </a:lnTo>
                  <a:lnTo>
                    <a:pt x="17814" y="9908"/>
                  </a:lnTo>
                  <a:lnTo>
                    <a:pt x="17547" y="5705"/>
                  </a:lnTo>
                  <a:lnTo>
                    <a:pt x="21750" y="5471"/>
                  </a:lnTo>
                  <a:close/>
                  <a:moveTo>
                    <a:pt x="17447" y="5705"/>
                  </a:moveTo>
                  <a:lnTo>
                    <a:pt x="17713" y="9908"/>
                  </a:lnTo>
                  <a:lnTo>
                    <a:pt x="13510" y="10175"/>
                  </a:lnTo>
                  <a:lnTo>
                    <a:pt x="13244" y="5972"/>
                  </a:lnTo>
                  <a:lnTo>
                    <a:pt x="17447" y="5705"/>
                  </a:lnTo>
                  <a:close/>
                  <a:moveTo>
                    <a:pt x="13144" y="5972"/>
                  </a:moveTo>
                  <a:lnTo>
                    <a:pt x="13410" y="10141"/>
                  </a:lnTo>
                  <a:lnTo>
                    <a:pt x="9207" y="10408"/>
                  </a:lnTo>
                  <a:lnTo>
                    <a:pt x="8974" y="6205"/>
                  </a:lnTo>
                  <a:lnTo>
                    <a:pt x="13144" y="5972"/>
                  </a:lnTo>
                  <a:close/>
                  <a:moveTo>
                    <a:pt x="8874" y="6238"/>
                  </a:moveTo>
                  <a:lnTo>
                    <a:pt x="9141" y="10442"/>
                  </a:lnTo>
                  <a:lnTo>
                    <a:pt x="4938" y="10708"/>
                  </a:lnTo>
                  <a:lnTo>
                    <a:pt x="4671" y="6505"/>
                  </a:lnTo>
                  <a:lnTo>
                    <a:pt x="8874" y="6238"/>
                  </a:lnTo>
                  <a:close/>
                  <a:moveTo>
                    <a:pt x="4571" y="6472"/>
                  </a:moveTo>
                  <a:lnTo>
                    <a:pt x="4838" y="10675"/>
                  </a:lnTo>
                  <a:lnTo>
                    <a:pt x="635" y="10942"/>
                  </a:lnTo>
                  <a:lnTo>
                    <a:pt x="368" y="6739"/>
                  </a:lnTo>
                  <a:lnTo>
                    <a:pt x="4571" y="6472"/>
                  </a:lnTo>
                  <a:close/>
                  <a:moveTo>
                    <a:pt x="39162" y="8707"/>
                  </a:moveTo>
                  <a:lnTo>
                    <a:pt x="39429" y="12877"/>
                  </a:lnTo>
                  <a:lnTo>
                    <a:pt x="35226" y="13143"/>
                  </a:lnTo>
                  <a:lnTo>
                    <a:pt x="34959" y="8940"/>
                  </a:lnTo>
                  <a:lnTo>
                    <a:pt x="39162" y="8707"/>
                  </a:lnTo>
                  <a:close/>
                  <a:moveTo>
                    <a:pt x="34859" y="8940"/>
                  </a:moveTo>
                  <a:lnTo>
                    <a:pt x="35126" y="13143"/>
                  </a:lnTo>
                  <a:lnTo>
                    <a:pt x="30956" y="13410"/>
                  </a:lnTo>
                  <a:lnTo>
                    <a:pt x="30656" y="9207"/>
                  </a:lnTo>
                  <a:lnTo>
                    <a:pt x="34859" y="8940"/>
                  </a:lnTo>
                  <a:close/>
                  <a:moveTo>
                    <a:pt x="30589" y="9207"/>
                  </a:moveTo>
                  <a:lnTo>
                    <a:pt x="30823" y="13410"/>
                  </a:lnTo>
                  <a:lnTo>
                    <a:pt x="26653" y="13677"/>
                  </a:lnTo>
                  <a:lnTo>
                    <a:pt x="26386" y="9474"/>
                  </a:lnTo>
                  <a:lnTo>
                    <a:pt x="30589" y="9207"/>
                  </a:lnTo>
                  <a:close/>
                  <a:moveTo>
                    <a:pt x="26286" y="9474"/>
                  </a:moveTo>
                  <a:lnTo>
                    <a:pt x="26553" y="13644"/>
                  </a:lnTo>
                  <a:lnTo>
                    <a:pt x="22350" y="13911"/>
                  </a:lnTo>
                  <a:lnTo>
                    <a:pt x="22083" y="9741"/>
                  </a:lnTo>
                  <a:lnTo>
                    <a:pt x="26286" y="9474"/>
                  </a:lnTo>
                  <a:close/>
                  <a:moveTo>
                    <a:pt x="21983" y="9741"/>
                  </a:moveTo>
                  <a:lnTo>
                    <a:pt x="22250" y="13944"/>
                  </a:lnTo>
                  <a:lnTo>
                    <a:pt x="18047" y="14211"/>
                  </a:lnTo>
                  <a:lnTo>
                    <a:pt x="17814" y="10008"/>
                  </a:lnTo>
                  <a:lnTo>
                    <a:pt x="21983" y="9741"/>
                  </a:lnTo>
                  <a:close/>
                  <a:moveTo>
                    <a:pt x="17713" y="10008"/>
                  </a:moveTo>
                  <a:lnTo>
                    <a:pt x="17947" y="14178"/>
                  </a:lnTo>
                  <a:lnTo>
                    <a:pt x="13777" y="14444"/>
                  </a:lnTo>
                  <a:lnTo>
                    <a:pt x="13510" y="10241"/>
                  </a:lnTo>
                  <a:lnTo>
                    <a:pt x="17713" y="10008"/>
                  </a:lnTo>
                  <a:close/>
                  <a:moveTo>
                    <a:pt x="13410" y="10241"/>
                  </a:moveTo>
                  <a:lnTo>
                    <a:pt x="13677" y="14444"/>
                  </a:lnTo>
                  <a:lnTo>
                    <a:pt x="9474" y="14711"/>
                  </a:lnTo>
                  <a:lnTo>
                    <a:pt x="9207" y="10508"/>
                  </a:lnTo>
                  <a:lnTo>
                    <a:pt x="13410" y="10241"/>
                  </a:lnTo>
                  <a:close/>
                  <a:moveTo>
                    <a:pt x="9141" y="10542"/>
                  </a:moveTo>
                  <a:lnTo>
                    <a:pt x="9408" y="14745"/>
                  </a:lnTo>
                  <a:lnTo>
                    <a:pt x="5205" y="14978"/>
                  </a:lnTo>
                  <a:lnTo>
                    <a:pt x="4938" y="10775"/>
                  </a:lnTo>
                  <a:lnTo>
                    <a:pt x="9141" y="10542"/>
                  </a:lnTo>
                  <a:close/>
                  <a:moveTo>
                    <a:pt x="4838" y="10775"/>
                  </a:moveTo>
                  <a:lnTo>
                    <a:pt x="5104" y="14945"/>
                  </a:lnTo>
                  <a:lnTo>
                    <a:pt x="901" y="15212"/>
                  </a:lnTo>
                  <a:lnTo>
                    <a:pt x="635" y="11042"/>
                  </a:lnTo>
                  <a:lnTo>
                    <a:pt x="4838" y="10775"/>
                  </a:lnTo>
                  <a:close/>
                  <a:moveTo>
                    <a:pt x="39429" y="12977"/>
                  </a:moveTo>
                  <a:lnTo>
                    <a:pt x="39662" y="17146"/>
                  </a:lnTo>
                  <a:lnTo>
                    <a:pt x="35493" y="17413"/>
                  </a:lnTo>
                  <a:lnTo>
                    <a:pt x="35259" y="13244"/>
                  </a:lnTo>
                  <a:lnTo>
                    <a:pt x="39429" y="12977"/>
                  </a:lnTo>
                  <a:close/>
                  <a:moveTo>
                    <a:pt x="35126" y="13210"/>
                  </a:moveTo>
                  <a:lnTo>
                    <a:pt x="35393" y="17447"/>
                  </a:lnTo>
                  <a:lnTo>
                    <a:pt x="31190" y="17680"/>
                  </a:lnTo>
                  <a:lnTo>
                    <a:pt x="30923" y="13477"/>
                  </a:lnTo>
                  <a:lnTo>
                    <a:pt x="35126" y="13210"/>
                  </a:lnTo>
                  <a:close/>
                  <a:moveTo>
                    <a:pt x="30823" y="13510"/>
                  </a:moveTo>
                  <a:lnTo>
                    <a:pt x="31090" y="17713"/>
                  </a:lnTo>
                  <a:lnTo>
                    <a:pt x="26887" y="17947"/>
                  </a:lnTo>
                  <a:lnTo>
                    <a:pt x="26653" y="13744"/>
                  </a:lnTo>
                  <a:lnTo>
                    <a:pt x="30823" y="13510"/>
                  </a:lnTo>
                  <a:close/>
                  <a:moveTo>
                    <a:pt x="26553" y="13744"/>
                  </a:moveTo>
                  <a:lnTo>
                    <a:pt x="26820" y="17947"/>
                  </a:lnTo>
                  <a:lnTo>
                    <a:pt x="22617" y="18214"/>
                  </a:lnTo>
                  <a:lnTo>
                    <a:pt x="22350" y="14011"/>
                  </a:lnTo>
                  <a:lnTo>
                    <a:pt x="26553" y="13744"/>
                  </a:lnTo>
                  <a:close/>
                  <a:moveTo>
                    <a:pt x="22250" y="14044"/>
                  </a:moveTo>
                  <a:lnTo>
                    <a:pt x="22517" y="18247"/>
                  </a:lnTo>
                  <a:lnTo>
                    <a:pt x="18314" y="18481"/>
                  </a:lnTo>
                  <a:lnTo>
                    <a:pt x="18047" y="14311"/>
                  </a:lnTo>
                  <a:lnTo>
                    <a:pt x="22250" y="14044"/>
                  </a:lnTo>
                  <a:close/>
                  <a:moveTo>
                    <a:pt x="17980" y="14278"/>
                  </a:moveTo>
                  <a:lnTo>
                    <a:pt x="18214" y="18481"/>
                  </a:lnTo>
                  <a:lnTo>
                    <a:pt x="14044" y="18747"/>
                  </a:lnTo>
                  <a:lnTo>
                    <a:pt x="13777" y="14544"/>
                  </a:lnTo>
                  <a:lnTo>
                    <a:pt x="17980" y="14278"/>
                  </a:lnTo>
                  <a:close/>
                  <a:moveTo>
                    <a:pt x="13677" y="14544"/>
                  </a:moveTo>
                  <a:lnTo>
                    <a:pt x="13944" y="18747"/>
                  </a:lnTo>
                  <a:lnTo>
                    <a:pt x="9741" y="18981"/>
                  </a:lnTo>
                  <a:lnTo>
                    <a:pt x="9474" y="14811"/>
                  </a:lnTo>
                  <a:lnTo>
                    <a:pt x="13677" y="14544"/>
                  </a:lnTo>
                  <a:close/>
                  <a:moveTo>
                    <a:pt x="9374" y="14811"/>
                  </a:moveTo>
                  <a:lnTo>
                    <a:pt x="9641" y="18981"/>
                  </a:lnTo>
                  <a:lnTo>
                    <a:pt x="5438" y="19248"/>
                  </a:lnTo>
                  <a:lnTo>
                    <a:pt x="5205" y="15045"/>
                  </a:lnTo>
                  <a:lnTo>
                    <a:pt x="9374" y="14811"/>
                  </a:lnTo>
                  <a:close/>
                  <a:moveTo>
                    <a:pt x="5104" y="15045"/>
                  </a:moveTo>
                  <a:lnTo>
                    <a:pt x="5338" y="19248"/>
                  </a:lnTo>
                  <a:lnTo>
                    <a:pt x="1168" y="19515"/>
                  </a:lnTo>
                  <a:lnTo>
                    <a:pt x="901" y="15312"/>
                  </a:lnTo>
                  <a:lnTo>
                    <a:pt x="5104" y="15045"/>
                  </a:lnTo>
                  <a:close/>
                  <a:moveTo>
                    <a:pt x="39696" y="17246"/>
                  </a:moveTo>
                  <a:lnTo>
                    <a:pt x="39929" y="21449"/>
                  </a:lnTo>
                  <a:lnTo>
                    <a:pt x="35726" y="21716"/>
                  </a:lnTo>
                  <a:lnTo>
                    <a:pt x="35493" y="17513"/>
                  </a:lnTo>
                  <a:lnTo>
                    <a:pt x="39696" y="17246"/>
                  </a:lnTo>
                  <a:close/>
                  <a:moveTo>
                    <a:pt x="35393" y="17513"/>
                  </a:moveTo>
                  <a:lnTo>
                    <a:pt x="35660" y="21716"/>
                  </a:lnTo>
                  <a:lnTo>
                    <a:pt x="31457" y="21983"/>
                  </a:lnTo>
                  <a:lnTo>
                    <a:pt x="31223" y="17780"/>
                  </a:lnTo>
                  <a:lnTo>
                    <a:pt x="35393" y="17513"/>
                  </a:lnTo>
                  <a:close/>
                  <a:moveTo>
                    <a:pt x="31090" y="17813"/>
                  </a:moveTo>
                  <a:lnTo>
                    <a:pt x="31357" y="21983"/>
                  </a:lnTo>
                  <a:lnTo>
                    <a:pt x="27154" y="22250"/>
                  </a:lnTo>
                  <a:lnTo>
                    <a:pt x="26920" y="18080"/>
                  </a:lnTo>
                  <a:lnTo>
                    <a:pt x="31090" y="17813"/>
                  </a:lnTo>
                  <a:close/>
                  <a:moveTo>
                    <a:pt x="26820" y="18047"/>
                  </a:moveTo>
                  <a:lnTo>
                    <a:pt x="27053" y="22250"/>
                  </a:lnTo>
                  <a:lnTo>
                    <a:pt x="22884" y="22483"/>
                  </a:lnTo>
                  <a:lnTo>
                    <a:pt x="22617" y="18280"/>
                  </a:lnTo>
                  <a:lnTo>
                    <a:pt x="26820" y="18047"/>
                  </a:lnTo>
                  <a:close/>
                  <a:moveTo>
                    <a:pt x="22517" y="18347"/>
                  </a:moveTo>
                  <a:lnTo>
                    <a:pt x="22784" y="22517"/>
                  </a:lnTo>
                  <a:lnTo>
                    <a:pt x="18581" y="22784"/>
                  </a:lnTo>
                  <a:lnTo>
                    <a:pt x="18314" y="18581"/>
                  </a:lnTo>
                  <a:lnTo>
                    <a:pt x="22517" y="18347"/>
                  </a:lnTo>
                  <a:close/>
                  <a:moveTo>
                    <a:pt x="18214" y="18581"/>
                  </a:moveTo>
                  <a:lnTo>
                    <a:pt x="18481" y="22750"/>
                  </a:lnTo>
                  <a:lnTo>
                    <a:pt x="14278" y="23017"/>
                  </a:lnTo>
                  <a:lnTo>
                    <a:pt x="14011" y="18814"/>
                  </a:lnTo>
                  <a:lnTo>
                    <a:pt x="18214" y="18581"/>
                  </a:lnTo>
                  <a:close/>
                  <a:moveTo>
                    <a:pt x="13944" y="18848"/>
                  </a:moveTo>
                  <a:lnTo>
                    <a:pt x="14178" y="23017"/>
                  </a:lnTo>
                  <a:lnTo>
                    <a:pt x="10008" y="23284"/>
                  </a:lnTo>
                  <a:lnTo>
                    <a:pt x="9741" y="19081"/>
                  </a:lnTo>
                  <a:lnTo>
                    <a:pt x="13944" y="18848"/>
                  </a:lnTo>
                  <a:close/>
                  <a:moveTo>
                    <a:pt x="9641" y="19081"/>
                  </a:moveTo>
                  <a:lnTo>
                    <a:pt x="9908" y="23284"/>
                  </a:lnTo>
                  <a:lnTo>
                    <a:pt x="5705" y="23551"/>
                  </a:lnTo>
                  <a:lnTo>
                    <a:pt x="5438" y="19348"/>
                  </a:lnTo>
                  <a:lnTo>
                    <a:pt x="9641" y="19081"/>
                  </a:lnTo>
                  <a:close/>
                  <a:moveTo>
                    <a:pt x="5371" y="19348"/>
                  </a:moveTo>
                  <a:lnTo>
                    <a:pt x="5605" y="23551"/>
                  </a:lnTo>
                  <a:lnTo>
                    <a:pt x="1402" y="23784"/>
                  </a:lnTo>
                  <a:lnTo>
                    <a:pt x="1168" y="19615"/>
                  </a:lnTo>
                  <a:lnTo>
                    <a:pt x="5371" y="19348"/>
                  </a:lnTo>
                  <a:close/>
                  <a:moveTo>
                    <a:pt x="39929" y="21549"/>
                  </a:moveTo>
                  <a:lnTo>
                    <a:pt x="40196" y="25752"/>
                  </a:lnTo>
                  <a:lnTo>
                    <a:pt x="35993" y="25986"/>
                  </a:lnTo>
                  <a:lnTo>
                    <a:pt x="35760" y="21816"/>
                  </a:lnTo>
                  <a:lnTo>
                    <a:pt x="39929" y="21549"/>
                  </a:lnTo>
                  <a:close/>
                  <a:moveTo>
                    <a:pt x="35660" y="21816"/>
                  </a:moveTo>
                  <a:lnTo>
                    <a:pt x="35893" y="26019"/>
                  </a:lnTo>
                  <a:lnTo>
                    <a:pt x="31723" y="26286"/>
                  </a:lnTo>
                  <a:lnTo>
                    <a:pt x="31457" y="22083"/>
                  </a:lnTo>
                  <a:lnTo>
                    <a:pt x="35660" y="21816"/>
                  </a:lnTo>
                  <a:close/>
                  <a:moveTo>
                    <a:pt x="31357" y="22083"/>
                  </a:moveTo>
                  <a:lnTo>
                    <a:pt x="31623" y="26286"/>
                  </a:lnTo>
                  <a:lnTo>
                    <a:pt x="27420" y="26553"/>
                  </a:lnTo>
                  <a:lnTo>
                    <a:pt x="27154" y="22350"/>
                  </a:lnTo>
                  <a:lnTo>
                    <a:pt x="31357" y="22083"/>
                  </a:lnTo>
                  <a:close/>
                  <a:moveTo>
                    <a:pt x="27053" y="22350"/>
                  </a:moveTo>
                  <a:lnTo>
                    <a:pt x="27320" y="26553"/>
                  </a:lnTo>
                  <a:lnTo>
                    <a:pt x="23117" y="26787"/>
                  </a:lnTo>
                  <a:lnTo>
                    <a:pt x="22884" y="22584"/>
                  </a:lnTo>
                  <a:lnTo>
                    <a:pt x="27053" y="22350"/>
                  </a:lnTo>
                  <a:close/>
                  <a:moveTo>
                    <a:pt x="22750" y="22617"/>
                  </a:moveTo>
                  <a:lnTo>
                    <a:pt x="23051" y="26820"/>
                  </a:lnTo>
                  <a:lnTo>
                    <a:pt x="18848" y="27087"/>
                  </a:lnTo>
                  <a:lnTo>
                    <a:pt x="18581" y="22850"/>
                  </a:lnTo>
                  <a:lnTo>
                    <a:pt x="22750" y="22617"/>
                  </a:lnTo>
                  <a:close/>
                  <a:moveTo>
                    <a:pt x="18481" y="22850"/>
                  </a:moveTo>
                  <a:lnTo>
                    <a:pt x="18748" y="27053"/>
                  </a:lnTo>
                  <a:lnTo>
                    <a:pt x="14545" y="27320"/>
                  </a:lnTo>
                  <a:lnTo>
                    <a:pt x="14278" y="23117"/>
                  </a:lnTo>
                  <a:lnTo>
                    <a:pt x="18481" y="22850"/>
                  </a:lnTo>
                  <a:close/>
                  <a:moveTo>
                    <a:pt x="14211" y="23117"/>
                  </a:moveTo>
                  <a:lnTo>
                    <a:pt x="14444" y="27320"/>
                  </a:lnTo>
                  <a:lnTo>
                    <a:pt x="10241" y="27587"/>
                  </a:lnTo>
                  <a:lnTo>
                    <a:pt x="10008" y="23384"/>
                  </a:lnTo>
                  <a:lnTo>
                    <a:pt x="14211" y="23117"/>
                  </a:lnTo>
                  <a:close/>
                  <a:moveTo>
                    <a:pt x="9908" y="23384"/>
                  </a:moveTo>
                  <a:lnTo>
                    <a:pt x="10175" y="27587"/>
                  </a:lnTo>
                  <a:lnTo>
                    <a:pt x="5972" y="27821"/>
                  </a:lnTo>
                  <a:lnTo>
                    <a:pt x="5705" y="23651"/>
                  </a:lnTo>
                  <a:lnTo>
                    <a:pt x="9908" y="23384"/>
                  </a:lnTo>
                  <a:close/>
                  <a:moveTo>
                    <a:pt x="5605" y="23651"/>
                  </a:moveTo>
                  <a:lnTo>
                    <a:pt x="5872" y="27821"/>
                  </a:lnTo>
                  <a:lnTo>
                    <a:pt x="1669" y="28087"/>
                  </a:lnTo>
                  <a:lnTo>
                    <a:pt x="1435" y="23918"/>
                  </a:lnTo>
                  <a:lnTo>
                    <a:pt x="5605" y="23651"/>
                  </a:lnTo>
                  <a:close/>
                  <a:moveTo>
                    <a:pt x="40196" y="25853"/>
                  </a:moveTo>
                  <a:lnTo>
                    <a:pt x="40463" y="30022"/>
                  </a:lnTo>
                  <a:lnTo>
                    <a:pt x="36260" y="30289"/>
                  </a:lnTo>
                  <a:lnTo>
                    <a:pt x="35993" y="26086"/>
                  </a:lnTo>
                  <a:lnTo>
                    <a:pt x="40196" y="25853"/>
                  </a:lnTo>
                  <a:close/>
                  <a:moveTo>
                    <a:pt x="35926" y="26119"/>
                  </a:moveTo>
                  <a:lnTo>
                    <a:pt x="36160" y="30322"/>
                  </a:lnTo>
                  <a:lnTo>
                    <a:pt x="31957" y="30556"/>
                  </a:lnTo>
                  <a:lnTo>
                    <a:pt x="31723" y="26353"/>
                  </a:lnTo>
                  <a:lnTo>
                    <a:pt x="35926" y="26119"/>
                  </a:lnTo>
                  <a:close/>
                  <a:moveTo>
                    <a:pt x="31623" y="26386"/>
                  </a:moveTo>
                  <a:lnTo>
                    <a:pt x="31890" y="30589"/>
                  </a:lnTo>
                  <a:lnTo>
                    <a:pt x="27687" y="30823"/>
                  </a:lnTo>
                  <a:lnTo>
                    <a:pt x="27420" y="26620"/>
                  </a:lnTo>
                  <a:lnTo>
                    <a:pt x="31623" y="26386"/>
                  </a:lnTo>
                  <a:close/>
                  <a:moveTo>
                    <a:pt x="27354" y="26620"/>
                  </a:moveTo>
                  <a:lnTo>
                    <a:pt x="27587" y="30856"/>
                  </a:lnTo>
                  <a:lnTo>
                    <a:pt x="23384" y="31090"/>
                  </a:lnTo>
                  <a:lnTo>
                    <a:pt x="23151" y="26887"/>
                  </a:lnTo>
                  <a:lnTo>
                    <a:pt x="27354" y="26620"/>
                  </a:lnTo>
                  <a:close/>
                  <a:moveTo>
                    <a:pt x="23051" y="26887"/>
                  </a:moveTo>
                  <a:lnTo>
                    <a:pt x="23317" y="31090"/>
                  </a:lnTo>
                  <a:lnTo>
                    <a:pt x="19114" y="31356"/>
                  </a:lnTo>
                  <a:lnTo>
                    <a:pt x="18848" y="27153"/>
                  </a:lnTo>
                  <a:lnTo>
                    <a:pt x="23051" y="26887"/>
                  </a:lnTo>
                  <a:close/>
                  <a:moveTo>
                    <a:pt x="18748" y="27153"/>
                  </a:moveTo>
                  <a:lnTo>
                    <a:pt x="18981" y="31356"/>
                  </a:lnTo>
                  <a:lnTo>
                    <a:pt x="14811" y="31590"/>
                  </a:lnTo>
                  <a:lnTo>
                    <a:pt x="14545" y="27420"/>
                  </a:lnTo>
                  <a:lnTo>
                    <a:pt x="18748" y="27153"/>
                  </a:lnTo>
                  <a:close/>
                  <a:moveTo>
                    <a:pt x="14444" y="27387"/>
                  </a:moveTo>
                  <a:lnTo>
                    <a:pt x="14711" y="31623"/>
                  </a:lnTo>
                  <a:lnTo>
                    <a:pt x="10508" y="31857"/>
                  </a:lnTo>
                  <a:lnTo>
                    <a:pt x="10275" y="27654"/>
                  </a:lnTo>
                  <a:lnTo>
                    <a:pt x="14444" y="27387"/>
                  </a:lnTo>
                  <a:close/>
                  <a:moveTo>
                    <a:pt x="10175" y="27687"/>
                  </a:moveTo>
                  <a:lnTo>
                    <a:pt x="10408" y="31857"/>
                  </a:lnTo>
                  <a:lnTo>
                    <a:pt x="6239" y="32124"/>
                  </a:lnTo>
                  <a:lnTo>
                    <a:pt x="5972" y="27921"/>
                  </a:lnTo>
                  <a:lnTo>
                    <a:pt x="10175" y="27687"/>
                  </a:lnTo>
                  <a:close/>
                  <a:moveTo>
                    <a:pt x="5872" y="27921"/>
                  </a:moveTo>
                  <a:lnTo>
                    <a:pt x="6139" y="32124"/>
                  </a:lnTo>
                  <a:lnTo>
                    <a:pt x="1936" y="32391"/>
                  </a:lnTo>
                  <a:lnTo>
                    <a:pt x="1669" y="28188"/>
                  </a:lnTo>
                  <a:lnTo>
                    <a:pt x="5872" y="27921"/>
                  </a:lnTo>
                  <a:close/>
                  <a:moveTo>
                    <a:pt x="40463" y="30122"/>
                  </a:moveTo>
                  <a:lnTo>
                    <a:pt x="40730" y="34325"/>
                  </a:lnTo>
                  <a:lnTo>
                    <a:pt x="36527" y="34592"/>
                  </a:lnTo>
                  <a:lnTo>
                    <a:pt x="36260" y="30389"/>
                  </a:lnTo>
                  <a:lnTo>
                    <a:pt x="40463" y="30122"/>
                  </a:lnTo>
                  <a:close/>
                  <a:moveTo>
                    <a:pt x="36160" y="30389"/>
                  </a:moveTo>
                  <a:lnTo>
                    <a:pt x="36427" y="34592"/>
                  </a:lnTo>
                  <a:lnTo>
                    <a:pt x="32224" y="34859"/>
                  </a:lnTo>
                  <a:lnTo>
                    <a:pt x="31990" y="30656"/>
                  </a:lnTo>
                  <a:lnTo>
                    <a:pt x="36160" y="30389"/>
                  </a:lnTo>
                  <a:close/>
                  <a:moveTo>
                    <a:pt x="31890" y="30656"/>
                  </a:moveTo>
                  <a:lnTo>
                    <a:pt x="32124" y="34826"/>
                  </a:lnTo>
                  <a:lnTo>
                    <a:pt x="27954" y="35092"/>
                  </a:lnTo>
                  <a:lnTo>
                    <a:pt x="27687" y="30889"/>
                  </a:lnTo>
                  <a:lnTo>
                    <a:pt x="31890" y="30656"/>
                  </a:lnTo>
                  <a:close/>
                  <a:moveTo>
                    <a:pt x="27587" y="30956"/>
                  </a:moveTo>
                  <a:lnTo>
                    <a:pt x="27854" y="35126"/>
                  </a:lnTo>
                  <a:lnTo>
                    <a:pt x="23651" y="35393"/>
                  </a:lnTo>
                  <a:lnTo>
                    <a:pt x="23384" y="31190"/>
                  </a:lnTo>
                  <a:lnTo>
                    <a:pt x="27587" y="30956"/>
                  </a:lnTo>
                  <a:close/>
                  <a:moveTo>
                    <a:pt x="23317" y="31190"/>
                  </a:moveTo>
                  <a:lnTo>
                    <a:pt x="23584" y="35393"/>
                  </a:lnTo>
                  <a:lnTo>
                    <a:pt x="19381" y="35626"/>
                  </a:lnTo>
                  <a:lnTo>
                    <a:pt x="19114" y="31423"/>
                  </a:lnTo>
                  <a:lnTo>
                    <a:pt x="23317" y="31190"/>
                  </a:lnTo>
                  <a:close/>
                  <a:moveTo>
                    <a:pt x="19014" y="31457"/>
                  </a:moveTo>
                  <a:lnTo>
                    <a:pt x="19248" y="35626"/>
                  </a:lnTo>
                  <a:lnTo>
                    <a:pt x="15045" y="35893"/>
                  </a:lnTo>
                  <a:lnTo>
                    <a:pt x="14811" y="31690"/>
                  </a:lnTo>
                  <a:lnTo>
                    <a:pt x="19014" y="31457"/>
                  </a:lnTo>
                  <a:close/>
                  <a:moveTo>
                    <a:pt x="14711" y="31690"/>
                  </a:moveTo>
                  <a:lnTo>
                    <a:pt x="14978" y="35893"/>
                  </a:lnTo>
                  <a:lnTo>
                    <a:pt x="10775" y="36160"/>
                  </a:lnTo>
                  <a:lnTo>
                    <a:pt x="10508" y="31957"/>
                  </a:lnTo>
                  <a:lnTo>
                    <a:pt x="14711" y="31690"/>
                  </a:lnTo>
                  <a:close/>
                  <a:moveTo>
                    <a:pt x="10442" y="31990"/>
                  </a:moveTo>
                  <a:lnTo>
                    <a:pt x="10675" y="36160"/>
                  </a:lnTo>
                  <a:lnTo>
                    <a:pt x="6472" y="36427"/>
                  </a:lnTo>
                  <a:lnTo>
                    <a:pt x="6239" y="32257"/>
                  </a:lnTo>
                  <a:lnTo>
                    <a:pt x="10442" y="31990"/>
                  </a:lnTo>
                  <a:close/>
                  <a:moveTo>
                    <a:pt x="6139" y="32257"/>
                  </a:moveTo>
                  <a:lnTo>
                    <a:pt x="6405" y="36427"/>
                  </a:lnTo>
                  <a:lnTo>
                    <a:pt x="2202" y="36660"/>
                  </a:lnTo>
                  <a:lnTo>
                    <a:pt x="1936" y="32457"/>
                  </a:lnTo>
                  <a:lnTo>
                    <a:pt x="6139" y="32257"/>
                  </a:lnTo>
                  <a:close/>
                  <a:moveTo>
                    <a:pt x="40947" y="37844"/>
                  </a:moveTo>
                  <a:lnTo>
                    <a:pt x="40990" y="38629"/>
                  </a:lnTo>
                  <a:lnTo>
                    <a:pt x="40990" y="38629"/>
                  </a:lnTo>
                  <a:lnTo>
                    <a:pt x="40997" y="38628"/>
                  </a:lnTo>
                  <a:lnTo>
                    <a:pt x="40947" y="37844"/>
                  </a:lnTo>
                  <a:close/>
                  <a:moveTo>
                    <a:pt x="36427" y="34692"/>
                  </a:moveTo>
                  <a:lnTo>
                    <a:pt x="36694" y="38895"/>
                  </a:lnTo>
                  <a:lnTo>
                    <a:pt x="32491" y="39129"/>
                  </a:lnTo>
                  <a:lnTo>
                    <a:pt x="32224" y="34959"/>
                  </a:lnTo>
                  <a:lnTo>
                    <a:pt x="36427" y="34692"/>
                  </a:lnTo>
                  <a:close/>
                  <a:moveTo>
                    <a:pt x="32157" y="34926"/>
                  </a:moveTo>
                  <a:lnTo>
                    <a:pt x="32391" y="39129"/>
                  </a:lnTo>
                  <a:lnTo>
                    <a:pt x="28188" y="39396"/>
                  </a:lnTo>
                  <a:lnTo>
                    <a:pt x="27954" y="35193"/>
                  </a:lnTo>
                  <a:lnTo>
                    <a:pt x="32157" y="34926"/>
                  </a:lnTo>
                  <a:close/>
                  <a:moveTo>
                    <a:pt x="27854" y="35226"/>
                  </a:moveTo>
                  <a:lnTo>
                    <a:pt x="28121" y="39429"/>
                  </a:lnTo>
                  <a:lnTo>
                    <a:pt x="23918" y="39696"/>
                  </a:lnTo>
                  <a:lnTo>
                    <a:pt x="23651" y="35493"/>
                  </a:lnTo>
                  <a:lnTo>
                    <a:pt x="27854" y="35226"/>
                  </a:lnTo>
                  <a:close/>
                  <a:moveTo>
                    <a:pt x="23551" y="35493"/>
                  </a:moveTo>
                  <a:lnTo>
                    <a:pt x="23818" y="39662"/>
                  </a:lnTo>
                  <a:lnTo>
                    <a:pt x="19615" y="39929"/>
                  </a:lnTo>
                  <a:lnTo>
                    <a:pt x="19381" y="35726"/>
                  </a:lnTo>
                  <a:lnTo>
                    <a:pt x="23551" y="35493"/>
                  </a:lnTo>
                  <a:close/>
                  <a:moveTo>
                    <a:pt x="19281" y="35726"/>
                  </a:moveTo>
                  <a:lnTo>
                    <a:pt x="19515" y="39929"/>
                  </a:lnTo>
                  <a:lnTo>
                    <a:pt x="15312" y="40196"/>
                  </a:lnTo>
                  <a:lnTo>
                    <a:pt x="15078" y="35993"/>
                  </a:lnTo>
                  <a:lnTo>
                    <a:pt x="19281" y="35726"/>
                  </a:lnTo>
                  <a:close/>
                  <a:moveTo>
                    <a:pt x="14978" y="35993"/>
                  </a:moveTo>
                  <a:lnTo>
                    <a:pt x="15245" y="40196"/>
                  </a:lnTo>
                  <a:lnTo>
                    <a:pt x="11042" y="40430"/>
                  </a:lnTo>
                  <a:lnTo>
                    <a:pt x="10775" y="36260"/>
                  </a:lnTo>
                  <a:lnTo>
                    <a:pt x="14978" y="35993"/>
                  </a:lnTo>
                  <a:close/>
                  <a:moveTo>
                    <a:pt x="10675" y="36260"/>
                  </a:moveTo>
                  <a:lnTo>
                    <a:pt x="10942" y="40463"/>
                  </a:lnTo>
                  <a:lnTo>
                    <a:pt x="6739" y="40696"/>
                  </a:lnTo>
                  <a:lnTo>
                    <a:pt x="6505" y="36527"/>
                  </a:lnTo>
                  <a:lnTo>
                    <a:pt x="10675" y="36260"/>
                  </a:lnTo>
                  <a:close/>
                  <a:moveTo>
                    <a:pt x="6405" y="36527"/>
                  </a:moveTo>
                  <a:lnTo>
                    <a:pt x="6672" y="40730"/>
                  </a:lnTo>
                  <a:lnTo>
                    <a:pt x="2469" y="40963"/>
                  </a:lnTo>
                  <a:lnTo>
                    <a:pt x="2202" y="36760"/>
                  </a:lnTo>
                  <a:lnTo>
                    <a:pt x="6405" y="36527"/>
                  </a:lnTo>
                  <a:close/>
                  <a:moveTo>
                    <a:pt x="38728" y="1"/>
                  </a:moveTo>
                  <a:lnTo>
                    <a:pt x="34425" y="268"/>
                  </a:lnTo>
                  <a:lnTo>
                    <a:pt x="34359" y="268"/>
                  </a:lnTo>
                  <a:lnTo>
                    <a:pt x="30156" y="534"/>
                  </a:lnTo>
                  <a:lnTo>
                    <a:pt x="30056" y="534"/>
                  </a:lnTo>
                  <a:lnTo>
                    <a:pt x="25853" y="768"/>
                  </a:lnTo>
                  <a:lnTo>
                    <a:pt x="25753" y="768"/>
                  </a:lnTo>
                  <a:lnTo>
                    <a:pt x="21550" y="1035"/>
                  </a:lnTo>
                  <a:lnTo>
                    <a:pt x="21483" y="1035"/>
                  </a:lnTo>
                  <a:lnTo>
                    <a:pt x="17280" y="1302"/>
                  </a:lnTo>
                  <a:lnTo>
                    <a:pt x="17180" y="1302"/>
                  </a:lnTo>
                  <a:lnTo>
                    <a:pt x="13010" y="1535"/>
                  </a:lnTo>
                  <a:lnTo>
                    <a:pt x="12910" y="1535"/>
                  </a:lnTo>
                  <a:lnTo>
                    <a:pt x="8707" y="1802"/>
                  </a:lnTo>
                  <a:lnTo>
                    <a:pt x="8607" y="1802"/>
                  </a:lnTo>
                  <a:lnTo>
                    <a:pt x="4404" y="2102"/>
                  </a:lnTo>
                  <a:lnTo>
                    <a:pt x="4304" y="2102"/>
                  </a:lnTo>
                  <a:lnTo>
                    <a:pt x="1" y="2369"/>
                  </a:lnTo>
                  <a:lnTo>
                    <a:pt x="268" y="6639"/>
                  </a:lnTo>
                  <a:lnTo>
                    <a:pt x="268" y="6739"/>
                  </a:lnTo>
                  <a:lnTo>
                    <a:pt x="501" y="10942"/>
                  </a:lnTo>
                  <a:lnTo>
                    <a:pt x="501" y="11042"/>
                  </a:lnTo>
                  <a:lnTo>
                    <a:pt x="768" y="15212"/>
                  </a:lnTo>
                  <a:lnTo>
                    <a:pt x="768" y="15312"/>
                  </a:lnTo>
                  <a:lnTo>
                    <a:pt x="1035" y="19515"/>
                  </a:lnTo>
                  <a:lnTo>
                    <a:pt x="1035" y="19615"/>
                  </a:lnTo>
                  <a:lnTo>
                    <a:pt x="1268" y="23818"/>
                  </a:lnTo>
                  <a:lnTo>
                    <a:pt x="1268" y="23918"/>
                  </a:lnTo>
                  <a:lnTo>
                    <a:pt x="1535" y="28087"/>
                  </a:lnTo>
                  <a:lnTo>
                    <a:pt x="1535" y="28188"/>
                  </a:lnTo>
                  <a:lnTo>
                    <a:pt x="1802" y="32391"/>
                  </a:lnTo>
                  <a:lnTo>
                    <a:pt x="1802" y="32491"/>
                  </a:lnTo>
                  <a:lnTo>
                    <a:pt x="2036" y="36694"/>
                  </a:lnTo>
                  <a:lnTo>
                    <a:pt x="2036" y="36760"/>
                  </a:lnTo>
                  <a:lnTo>
                    <a:pt x="2302" y="41063"/>
                  </a:lnTo>
                  <a:lnTo>
                    <a:pt x="6606" y="40797"/>
                  </a:lnTo>
                  <a:lnTo>
                    <a:pt x="6706" y="40797"/>
                  </a:lnTo>
                  <a:lnTo>
                    <a:pt x="10875" y="40563"/>
                  </a:lnTo>
                  <a:lnTo>
                    <a:pt x="10975" y="40563"/>
                  </a:lnTo>
                  <a:lnTo>
                    <a:pt x="15178" y="40296"/>
                  </a:lnTo>
                  <a:lnTo>
                    <a:pt x="15278" y="40296"/>
                  </a:lnTo>
                  <a:lnTo>
                    <a:pt x="19481" y="40029"/>
                  </a:lnTo>
                  <a:lnTo>
                    <a:pt x="19548" y="40029"/>
                  </a:lnTo>
                  <a:lnTo>
                    <a:pt x="23751" y="39796"/>
                  </a:lnTo>
                  <a:lnTo>
                    <a:pt x="23851" y="39796"/>
                  </a:lnTo>
                  <a:lnTo>
                    <a:pt x="28054" y="39529"/>
                  </a:lnTo>
                  <a:lnTo>
                    <a:pt x="28154" y="39529"/>
                  </a:lnTo>
                  <a:lnTo>
                    <a:pt x="32324" y="39262"/>
                  </a:lnTo>
                  <a:lnTo>
                    <a:pt x="32424" y="39262"/>
                  </a:lnTo>
                  <a:lnTo>
                    <a:pt x="36627" y="39029"/>
                  </a:lnTo>
                  <a:lnTo>
                    <a:pt x="36727" y="39029"/>
                  </a:lnTo>
                  <a:lnTo>
                    <a:pt x="40997" y="38762"/>
                  </a:lnTo>
                  <a:lnTo>
                    <a:pt x="40990" y="38629"/>
                  </a:lnTo>
                  <a:lnTo>
                    <a:pt x="40990" y="38629"/>
                  </a:lnTo>
                  <a:lnTo>
                    <a:pt x="36794" y="38895"/>
                  </a:lnTo>
                  <a:lnTo>
                    <a:pt x="36560" y="34692"/>
                  </a:lnTo>
                  <a:lnTo>
                    <a:pt x="40730" y="34425"/>
                  </a:lnTo>
                  <a:lnTo>
                    <a:pt x="40947" y="37844"/>
                  </a:lnTo>
                  <a:lnTo>
                    <a:pt x="40763" y="34459"/>
                  </a:lnTo>
                  <a:lnTo>
                    <a:pt x="40763" y="34325"/>
                  </a:lnTo>
                  <a:lnTo>
                    <a:pt x="40563" y="30156"/>
                  </a:lnTo>
                  <a:lnTo>
                    <a:pt x="40563" y="30056"/>
                  </a:lnTo>
                  <a:lnTo>
                    <a:pt x="40296" y="25853"/>
                  </a:lnTo>
                  <a:lnTo>
                    <a:pt x="40296" y="25752"/>
                  </a:lnTo>
                  <a:lnTo>
                    <a:pt x="40029" y="21583"/>
                  </a:lnTo>
                  <a:lnTo>
                    <a:pt x="40029" y="21483"/>
                  </a:lnTo>
                  <a:lnTo>
                    <a:pt x="39796" y="17280"/>
                  </a:lnTo>
                  <a:lnTo>
                    <a:pt x="39796" y="17180"/>
                  </a:lnTo>
                  <a:lnTo>
                    <a:pt x="39529" y="12977"/>
                  </a:lnTo>
                  <a:lnTo>
                    <a:pt x="39529" y="12910"/>
                  </a:lnTo>
                  <a:lnTo>
                    <a:pt x="39262" y="8707"/>
                  </a:lnTo>
                  <a:lnTo>
                    <a:pt x="39262" y="8607"/>
                  </a:lnTo>
                  <a:lnTo>
                    <a:pt x="38995" y="4404"/>
                  </a:lnTo>
                  <a:lnTo>
                    <a:pt x="38995" y="4304"/>
                  </a:lnTo>
                  <a:lnTo>
                    <a:pt x="38728" y="1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8" name="Google Shape;398;p30"/>
          <p:cNvSpPr/>
          <p:nvPr/>
        </p:nvSpPr>
        <p:spPr>
          <a:xfrm>
            <a:off x="1952271" y="3239690"/>
            <a:ext cx="320212" cy="292514"/>
          </a:xfrm>
          <a:custGeom>
            <a:avLst/>
            <a:gdLst/>
            <a:ahLst/>
            <a:cxnLst/>
            <a:rect l="l" t="t" r="r" b="b"/>
            <a:pathLst>
              <a:path w="13110" h="11976" extrusionOk="0">
                <a:moveTo>
                  <a:pt x="6555" y="1"/>
                </a:moveTo>
                <a:cubicBezTo>
                  <a:pt x="5029" y="1"/>
                  <a:pt x="3503" y="584"/>
                  <a:pt x="2335" y="1752"/>
                </a:cubicBezTo>
                <a:cubicBezTo>
                  <a:pt x="0" y="4087"/>
                  <a:pt x="0" y="7890"/>
                  <a:pt x="2335" y="10225"/>
                </a:cubicBezTo>
                <a:cubicBezTo>
                  <a:pt x="3503" y="11392"/>
                  <a:pt x="5029" y="11976"/>
                  <a:pt x="6555" y="11976"/>
                </a:cubicBezTo>
                <a:cubicBezTo>
                  <a:pt x="8081" y="11976"/>
                  <a:pt x="9607" y="11392"/>
                  <a:pt x="10775" y="10225"/>
                </a:cubicBezTo>
                <a:cubicBezTo>
                  <a:pt x="13110" y="7890"/>
                  <a:pt x="13110" y="4087"/>
                  <a:pt x="10775" y="1752"/>
                </a:cubicBezTo>
                <a:cubicBezTo>
                  <a:pt x="9607" y="584"/>
                  <a:pt x="8081" y="1"/>
                  <a:pt x="655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99" name="Google Shape;399;p30"/>
          <p:cNvGrpSpPr/>
          <p:nvPr/>
        </p:nvGrpSpPr>
        <p:grpSpPr>
          <a:xfrm>
            <a:off x="596206" y="768097"/>
            <a:ext cx="1261363" cy="628990"/>
            <a:chOff x="3491529" y="3490033"/>
            <a:chExt cx="713441" cy="365585"/>
          </a:xfrm>
        </p:grpSpPr>
        <p:sp>
          <p:nvSpPr>
            <p:cNvPr id="400" name="Google Shape;400;p30"/>
            <p:cNvSpPr/>
            <p:nvPr/>
          </p:nvSpPr>
          <p:spPr>
            <a:xfrm>
              <a:off x="3540426" y="3536751"/>
              <a:ext cx="664544" cy="318867"/>
            </a:xfrm>
            <a:custGeom>
              <a:avLst/>
              <a:gdLst/>
              <a:ahLst/>
              <a:cxnLst/>
              <a:rect l="l" t="t" r="r" b="b"/>
              <a:pathLst>
                <a:path w="51237" h="24585" extrusionOk="0">
                  <a:moveTo>
                    <a:pt x="48168" y="1"/>
                  </a:moveTo>
                  <a:lnTo>
                    <a:pt x="0" y="10508"/>
                  </a:lnTo>
                  <a:lnTo>
                    <a:pt x="3103" y="24585"/>
                  </a:lnTo>
                  <a:lnTo>
                    <a:pt x="51237" y="14077"/>
                  </a:lnTo>
                  <a:lnTo>
                    <a:pt x="48168" y="1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0"/>
            <p:cNvSpPr/>
            <p:nvPr/>
          </p:nvSpPr>
          <p:spPr>
            <a:xfrm>
              <a:off x="3491529" y="3490033"/>
              <a:ext cx="713441" cy="310722"/>
            </a:xfrm>
            <a:custGeom>
              <a:avLst/>
              <a:gdLst/>
              <a:ahLst/>
              <a:cxnLst/>
              <a:rect l="l" t="t" r="r" b="b"/>
              <a:pathLst>
                <a:path w="55007" h="23957" extrusionOk="0">
                  <a:moveTo>
                    <a:pt x="51171" y="0"/>
                  </a:moveTo>
                  <a:cubicBezTo>
                    <a:pt x="51171" y="0"/>
                    <a:pt x="25819" y="6157"/>
                    <a:pt x="10213" y="6157"/>
                  </a:cubicBezTo>
                  <a:cubicBezTo>
                    <a:pt x="5724" y="6157"/>
                    <a:pt x="2042" y="5648"/>
                    <a:pt x="1" y="4337"/>
                  </a:cubicBezTo>
                  <a:lnTo>
                    <a:pt x="1" y="4337"/>
                  </a:lnTo>
                  <a:lnTo>
                    <a:pt x="3837" y="21983"/>
                  </a:lnTo>
                  <a:cubicBezTo>
                    <a:pt x="6053" y="23407"/>
                    <a:pt x="9925" y="23956"/>
                    <a:pt x="14581" y="23956"/>
                  </a:cubicBezTo>
                  <a:cubicBezTo>
                    <a:pt x="30317" y="23956"/>
                    <a:pt x="55007" y="17679"/>
                    <a:pt x="55007" y="17679"/>
                  </a:cubicBezTo>
                  <a:lnTo>
                    <a:pt x="5117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0"/>
            <p:cNvSpPr/>
            <p:nvPr/>
          </p:nvSpPr>
          <p:spPr>
            <a:xfrm>
              <a:off x="4042287" y="3490033"/>
              <a:ext cx="162683" cy="253966"/>
            </a:xfrm>
            <a:custGeom>
              <a:avLst/>
              <a:gdLst/>
              <a:ahLst/>
              <a:cxnLst/>
              <a:rect l="l" t="t" r="r" b="b"/>
              <a:pathLst>
                <a:path w="12543" h="19581" extrusionOk="0">
                  <a:moveTo>
                    <a:pt x="8673" y="0"/>
                  </a:moveTo>
                  <a:lnTo>
                    <a:pt x="1" y="1902"/>
                  </a:lnTo>
                  <a:lnTo>
                    <a:pt x="3870" y="19581"/>
                  </a:lnTo>
                  <a:lnTo>
                    <a:pt x="12543" y="17679"/>
                  </a:lnTo>
                  <a:lnTo>
                    <a:pt x="8673" y="0"/>
                  </a:lnTo>
                  <a:close/>
                </a:path>
              </a:pathLst>
            </a:custGeom>
            <a:solidFill>
              <a:srgbClr val="A8D8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3" name="Google Shape;403;p30"/>
          <p:cNvSpPr/>
          <p:nvPr/>
        </p:nvSpPr>
        <p:spPr>
          <a:xfrm rot="1701045">
            <a:off x="7460094" y="3473052"/>
            <a:ext cx="1086839" cy="1098921"/>
          </a:xfrm>
          <a:custGeom>
            <a:avLst/>
            <a:gdLst/>
            <a:ahLst/>
            <a:cxnLst/>
            <a:rect l="l" t="t" r="r" b="b"/>
            <a:pathLst>
              <a:path w="38103" h="38522" extrusionOk="0">
                <a:moveTo>
                  <a:pt x="38103" y="15233"/>
                </a:moveTo>
                <a:cubicBezTo>
                  <a:pt x="38103" y="20987"/>
                  <a:pt x="36492" y="26406"/>
                  <a:pt x="32349" y="30570"/>
                </a:cubicBezTo>
                <a:cubicBezTo>
                  <a:pt x="27390" y="35550"/>
                  <a:pt x="23393" y="38521"/>
                  <a:pt x="16133" y="37433"/>
                </a:cubicBezTo>
                <a:cubicBezTo>
                  <a:pt x="8621" y="36282"/>
                  <a:pt x="4269" y="31846"/>
                  <a:pt x="1675" y="24879"/>
                </a:cubicBezTo>
                <a:cubicBezTo>
                  <a:pt x="587" y="21929"/>
                  <a:pt x="1" y="18079"/>
                  <a:pt x="1" y="14919"/>
                </a:cubicBezTo>
                <a:cubicBezTo>
                  <a:pt x="1" y="13915"/>
                  <a:pt x="231" y="11571"/>
                  <a:pt x="1675" y="11592"/>
                </a:cubicBezTo>
                <a:cubicBezTo>
                  <a:pt x="3118" y="11613"/>
                  <a:pt x="3453" y="14103"/>
                  <a:pt x="3621" y="15128"/>
                </a:cubicBezTo>
                <a:cubicBezTo>
                  <a:pt x="4688" y="21740"/>
                  <a:pt x="6236" y="27411"/>
                  <a:pt x="13204" y="29796"/>
                </a:cubicBezTo>
                <a:cubicBezTo>
                  <a:pt x="16133" y="30800"/>
                  <a:pt x="19251" y="31093"/>
                  <a:pt x="22305" y="30675"/>
                </a:cubicBezTo>
                <a:cubicBezTo>
                  <a:pt x="25611" y="30214"/>
                  <a:pt x="28582" y="26762"/>
                  <a:pt x="30759" y="24481"/>
                </a:cubicBezTo>
                <a:cubicBezTo>
                  <a:pt x="35592" y="19418"/>
                  <a:pt x="35969" y="12115"/>
                  <a:pt x="28666" y="9123"/>
                </a:cubicBezTo>
                <a:cubicBezTo>
                  <a:pt x="26365" y="8161"/>
                  <a:pt x="22619" y="7659"/>
                  <a:pt x="20108" y="8056"/>
                </a:cubicBezTo>
                <a:cubicBezTo>
                  <a:pt x="17681" y="8433"/>
                  <a:pt x="14354" y="11048"/>
                  <a:pt x="14878" y="13936"/>
                </a:cubicBezTo>
                <a:cubicBezTo>
                  <a:pt x="14898" y="14040"/>
                  <a:pt x="19732" y="10462"/>
                  <a:pt x="20276" y="10044"/>
                </a:cubicBezTo>
                <a:cubicBezTo>
                  <a:pt x="22096" y="8621"/>
                  <a:pt x="23268" y="12597"/>
                  <a:pt x="22849" y="13789"/>
                </a:cubicBezTo>
                <a:cubicBezTo>
                  <a:pt x="22556" y="16091"/>
                  <a:pt x="20862" y="17033"/>
                  <a:pt x="19167" y="18330"/>
                </a:cubicBezTo>
                <a:cubicBezTo>
                  <a:pt x="17598" y="19543"/>
                  <a:pt x="15212" y="22326"/>
                  <a:pt x="12973" y="21803"/>
                </a:cubicBezTo>
                <a:cubicBezTo>
                  <a:pt x="14919" y="20401"/>
                  <a:pt x="14459" y="18476"/>
                  <a:pt x="14501" y="16405"/>
                </a:cubicBezTo>
                <a:cubicBezTo>
                  <a:pt x="14522" y="15463"/>
                  <a:pt x="12890" y="13413"/>
                  <a:pt x="11885" y="13392"/>
                </a:cubicBezTo>
                <a:cubicBezTo>
                  <a:pt x="10149" y="14543"/>
                  <a:pt x="12973" y="19397"/>
                  <a:pt x="11760" y="20631"/>
                </a:cubicBezTo>
                <a:cubicBezTo>
                  <a:pt x="10065" y="18623"/>
                  <a:pt x="7324" y="16802"/>
                  <a:pt x="6048" y="14480"/>
                </a:cubicBezTo>
                <a:cubicBezTo>
                  <a:pt x="5399" y="13287"/>
                  <a:pt x="4897" y="9019"/>
                  <a:pt x="6864" y="8579"/>
                </a:cubicBezTo>
                <a:cubicBezTo>
                  <a:pt x="7847" y="8370"/>
                  <a:pt x="11509" y="12408"/>
                  <a:pt x="11572" y="11885"/>
                </a:cubicBezTo>
                <a:cubicBezTo>
                  <a:pt x="11906" y="9040"/>
                  <a:pt x="12639" y="6613"/>
                  <a:pt x="14459" y="4332"/>
                </a:cubicBezTo>
                <a:cubicBezTo>
                  <a:pt x="17932" y="1"/>
                  <a:pt x="24209" y="587"/>
                  <a:pt x="28980" y="2302"/>
                </a:cubicBezTo>
                <a:cubicBezTo>
                  <a:pt x="31658" y="3286"/>
                  <a:pt x="33939" y="5085"/>
                  <a:pt x="35508" y="7449"/>
                </a:cubicBezTo>
                <a:cubicBezTo>
                  <a:pt x="36261" y="8558"/>
                  <a:pt x="36847" y="9751"/>
                  <a:pt x="37266" y="11027"/>
                </a:cubicBezTo>
                <a:cubicBezTo>
                  <a:pt x="37642" y="12220"/>
                  <a:pt x="37475" y="14208"/>
                  <a:pt x="38082" y="15233"/>
                </a:cubicBezTo>
                <a:cubicBezTo>
                  <a:pt x="38103" y="15672"/>
                  <a:pt x="37873" y="14856"/>
                  <a:pt x="38103" y="15233"/>
                </a:cubicBezTo>
                <a:close/>
              </a:path>
            </a:pathLst>
          </a:custGeom>
          <a:solidFill>
            <a:srgbClr val="E48800">
              <a:alpha val="316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CuadroTexto 1"/>
          <p:cNvSpPr txBox="1"/>
          <p:nvPr/>
        </p:nvSpPr>
        <p:spPr>
          <a:xfrm rot="20846081">
            <a:off x="3766252" y="3055512"/>
            <a:ext cx="232890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latin typeface="Algerian" panose="04020705040A02060702" pitchFamily="82" charset="0"/>
              </a:rPr>
              <a:t>Observa la tabla que se te presenta y completa en tu cuaderno</a:t>
            </a:r>
            <a:endParaRPr lang="es-CL" b="1" dirty="0">
              <a:latin typeface="Algerian" panose="04020705040A02060702" pitchFamily="8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Google Shape;408;p31"/>
          <p:cNvGrpSpPr/>
          <p:nvPr/>
        </p:nvGrpSpPr>
        <p:grpSpPr>
          <a:xfrm>
            <a:off x="563543" y="598736"/>
            <a:ext cx="2926660" cy="585711"/>
            <a:chOff x="611550" y="2773950"/>
            <a:chExt cx="2698875" cy="344475"/>
          </a:xfrm>
        </p:grpSpPr>
        <p:sp>
          <p:nvSpPr>
            <p:cNvPr id="409" name="Google Shape;409;p31"/>
            <p:cNvSpPr/>
            <p:nvPr/>
          </p:nvSpPr>
          <p:spPr>
            <a:xfrm>
              <a:off x="611550" y="2773950"/>
              <a:ext cx="2698875" cy="235275"/>
            </a:xfrm>
            <a:custGeom>
              <a:avLst/>
              <a:gdLst/>
              <a:ahLst/>
              <a:cxnLst/>
              <a:rect l="l" t="t" r="r" b="b"/>
              <a:pathLst>
                <a:path w="107955" h="9411" extrusionOk="0">
                  <a:moveTo>
                    <a:pt x="89672" y="0"/>
                  </a:moveTo>
                  <a:cubicBezTo>
                    <a:pt x="89569" y="0"/>
                    <a:pt x="89434" y="18"/>
                    <a:pt x="89285" y="52"/>
                  </a:cubicBezTo>
                  <a:cubicBezTo>
                    <a:pt x="88271" y="312"/>
                    <a:pt x="80855" y="505"/>
                    <a:pt x="76821" y="505"/>
                  </a:cubicBezTo>
                  <a:cubicBezTo>
                    <a:pt x="75707" y="505"/>
                    <a:pt x="74851" y="490"/>
                    <a:pt x="74459" y="458"/>
                  </a:cubicBezTo>
                  <a:cubicBezTo>
                    <a:pt x="73772" y="378"/>
                    <a:pt x="73085" y="340"/>
                    <a:pt x="72401" y="340"/>
                  </a:cubicBezTo>
                  <a:cubicBezTo>
                    <a:pt x="71502" y="340"/>
                    <a:pt x="70609" y="406"/>
                    <a:pt x="69727" y="532"/>
                  </a:cubicBezTo>
                  <a:cubicBezTo>
                    <a:pt x="66991" y="828"/>
                    <a:pt x="59153" y="680"/>
                    <a:pt x="55567" y="1013"/>
                  </a:cubicBezTo>
                  <a:cubicBezTo>
                    <a:pt x="55255" y="1040"/>
                    <a:pt x="55039" y="1051"/>
                    <a:pt x="54885" y="1051"/>
                  </a:cubicBezTo>
                  <a:cubicBezTo>
                    <a:pt x="54245" y="1051"/>
                    <a:pt x="54682" y="862"/>
                    <a:pt x="53780" y="862"/>
                  </a:cubicBezTo>
                  <a:cubicBezTo>
                    <a:pt x="53717" y="862"/>
                    <a:pt x="53648" y="863"/>
                    <a:pt x="53571" y="865"/>
                  </a:cubicBezTo>
                  <a:cubicBezTo>
                    <a:pt x="48654" y="1050"/>
                    <a:pt x="22035" y="2196"/>
                    <a:pt x="22035" y="2196"/>
                  </a:cubicBezTo>
                  <a:cubicBezTo>
                    <a:pt x="13530" y="2754"/>
                    <a:pt x="5419" y="3311"/>
                    <a:pt x="3838" y="3311"/>
                  </a:cubicBezTo>
                  <a:cubicBezTo>
                    <a:pt x="3742" y="3311"/>
                    <a:pt x="3670" y="3309"/>
                    <a:pt x="3623" y="3305"/>
                  </a:cubicBezTo>
                  <a:cubicBezTo>
                    <a:pt x="3376" y="3273"/>
                    <a:pt x="3169" y="3256"/>
                    <a:pt x="2992" y="3256"/>
                  </a:cubicBezTo>
                  <a:cubicBezTo>
                    <a:pt x="2564" y="3256"/>
                    <a:pt x="2317" y="3354"/>
                    <a:pt x="2108" y="3564"/>
                  </a:cubicBezTo>
                  <a:cubicBezTo>
                    <a:pt x="1257" y="4303"/>
                    <a:pt x="0" y="9183"/>
                    <a:pt x="962" y="9405"/>
                  </a:cubicBezTo>
                  <a:cubicBezTo>
                    <a:pt x="998" y="9409"/>
                    <a:pt x="1052" y="9411"/>
                    <a:pt x="1123" y="9411"/>
                  </a:cubicBezTo>
                  <a:cubicBezTo>
                    <a:pt x="2770" y="9411"/>
                    <a:pt x="13529" y="8420"/>
                    <a:pt x="18413" y="8420"/>
                  </a:cubicBezTo>
                  <a:cubicBezTo>
                    <a:pt x="19390" y="8420"/>
                    <a:pt x="20132" y="8460"/>
                    <a:pt x="20519" y="8555"/>
                  </a:cubicBezTo>
                  <a:cubicBezTo>
                    <a:pt x="22068" y="8428"/>
                    <a:pt x="32753" y="7383"/>
                    <a:pt x="38129" y="7383"/>
                  </a:cubicBezTo>
                  <a:cubicBezTo>
                    <a:pt x="39041" y="7383"/>
                    <a:pt x="39799" y="7413"/>
                    <a:pt x="40335" y="7483"/>
                  </a:cubicBezTo>
                  <a:cubicBezTo>
                    <a:pt x="42332" y="6743"/>
                    <a:pt x="60374" y="6854"/>
                    <a:pt x="60965" y="6669"/>
                  </a:cubicBezTo>
                  <a:cubicBezTo>
                    <a:pt x="61385" y="6549"/>
                    <a:pt x="62608" y="6483"/>
                    <a:pt x="63722" y="6483"/>
                  </a:cubicBezTo>
                  <a:cubicBezTo>
                    <a:pt x="64667" y="6483"/>
                    <a:pt x="65534" y="6531"/>
                    <a:pt x="65771" y="6632"/>
                  </a:cubicBezTo>
                  <a:cubicBezTo>
                    <a:pt x="66088" y="6781"/>
                    <a:pt x="66460" y="6831"/>
                    <a:pt x="66845" y="6831"/>
                  </a:cubicBezTo>
                  <a:cubicBezTo>
                    <a:pt x="67665" y="6831"/>
                    <a:pt x="68544" y="6602"/>
                    <a:pt x="69073" y="6602"/>
                  </a:cubicBezTo>
                  <a:cubicBezTo>
                    <a:pt x="69224" y="6602"/>
                    <a:pt x="69347" y="6621"/>
                    <a:pt x="69431" y="6669"/>
                  </a:cubicBezTo>
                  <a:cubicBezTo>
                    <a:pt x="73541" y="6293"/>
                    <a:pt x="72281" y="6211"/>
                    <a:pt x="81261" y="6211"/>
                  </a:cubicBezTo>
                  <a:cubicBezTo>
                    <a:pt x="83752" y="6211"/>
                    <a:pt x="87030" y="6218"/>
                    <a:pt x="91429" y="6226"/>
                  </a:cubicBezTo>
                  <a:cubicBezTo>
                    <a:pt x="95791" y="6226"/>
                    <a:pt x="95915" y="6078"/>
                    <a:pt x="97440" y="6078"/>
                  </a:cubicBezTo>
                  <a:cubicBezTo>
                    <a:pt x="98203" y="6078"/>
                    <a:pt x="99316" y="6115"/>
                    <a:pt x="101485" y="6226"/>
                  </a:cubicBezTo>
                  <a:cubicBezTo>
                    <a:pt x="102231" y="6266"/>
                    <a:pt x="102920" y="6296"/>
                    <a:pt x="103519" y="6296"/>
                  </a:cubicBezTo>
                  <a:cubicBezTo>
                    <a:pt x="104584" y="6296"/>
                    <a:pt x="105369" y="6200"/>
                    <a:pt x="105700" y="5893"/>
                  </a:cubicBezTo>
                  <a:cubicBezTo>
                    <a:pt x="106698" y="5006"/>
                    <a:pt x="107955" y="1272"/>
                    <a:pt x="107548" y="347"/>
                  </a:cubicBezTo>
                  <a:cubicBezTo>
                    <a:pt x="107510" y="247"/>
                    <a:pt x="106495" y="210"/>
                    <a:pt x="105155" y="210"/>
                  </a:cubicBezTo>
                  <a:cubicBezTo>
                    <a:pt x="102552" y="210"/>
                    <a:pt x="98722" y="348"/>
                    <a:pt x="98453" y="421"/>
                  </a:cubicBezTo>
                  <a:cubicBezTo>
                    <a:pt x="98388" y="443"/>
                    <a:pt x="98320" y="452"/>
                    <a:pt x="98255" y="452"/>
                  </a:cubicBezTo>
                  <a:cubicBezTo>
                    <a:pt x="98099" y="452"/>
                    <a:pt x="97962" y="400"/>
                    <a:pt x="97936" y="347"/>
                  </a:cubicBezTo>
                  <a:cubicBezTo>
                    <a:pt x="97899" y="273"/>
                    <a:pt x="89950" y="89"/>
                    <a:pt x="89876" y="89"/>
                  </a:cubicBezTo>
                  <a:cubicBezTo>
                    <a:pt x="89876" y="28"/>
                    <a:pt x="89798" y="0"/>
                    <a:pt x="89672" y="0"/>
                  </a:cubicBezTo>
                  <a:close/>
                </a:path>
              </a:pathLst>
            </a:custGeom>
            <a:solidFill>
              <a:srgbClr val="60D6C0">
                <a:alpha val="33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1"/>
            <p:cNvSpPr/>
            <p:nvPr/>
          </p:nvSpPr>
          <p:spPr>
            <a:xfrm>
              <a:off x="851850" y="2919750"/>
              <a:ext cx="2011250" cy="198675"/>
            </a:xfrm>
            <a:custGeom>
              <a:avLst/>
              <a:gdLst/>
              <a:ahLst/>
              <a:cxnLst/>
              <a:rect l="l" t="t" r="r" b="b"/>
              <a:pathLst>
                <a:path w="80450" h="7947" extrusionOk="0">
                  <a:moveTo>
                    <a:pt x="53638" y="1"/>
                  </a:moveTo>
                  <a:cubicBezTo>
                    <a:pt x="53074" y="1"/>
                    <a:pt x="52509" y="47"/>
                    <a:pt x="51945" y="135"/>
                  </a:cubicBezTo>
                  <a:cubicBezTo>
                    <a:pt x="51383" y="196"/>
                    <a:pt x="50527" y="215"/>
                    <a:pt x="49526" y="215"/>
                  </a:cubicBezTo>
                  <a:cubicBezTo>
                    <a:pt x="47906" y="215"/>
                    <a:pt x="45905" y="166"/>
                    <a:pt x="44152" y="166"/>
                  </a:cubicBezTo>
                  <a:cubicBezTo>
                    <a:pt x="43069" y="166"/>
                    <a:pt x="42080" y="185"/>
                    <a:pt x="41334" y="246"/>
                  </a:cubicBezTo>
                  <a:cubicBezTo>
                    <a:pt x="41134" y="264"/>
                    <a:pt x="40987" y="271"/>
                    <a:pt x="40877" y="271"/>
                  </a:cubicBezTo>
                  <a:cubicBezTo>
                    <a:pt x="40340" y="271"/>
                    <a:pt x="40697" y="95"/>
                    <a:pt x="40027" y="95"/>
                  </a:cubicBezTo>
                  <a:cubicBezTo>
                    <a:pt x="39976" y="95"/>
                    <a:pt x="39919" y="96"/>
                    <a:pt x="39855" y="98"/>
                  </a:cubicBezTo>
                  <a:cubicBezTo>
                    <a:pt x="28062" y="320"/>
                    <a:pt x="16305" y="911"/>
                    <a:pt x="16305" y="911"/>
                  </a:cubicBezTo>
                  <a:cubicBezTo>
                    <a:pt x="9083" y="1441"/>
                    <a:pt x="4266" y="1853"/>
                    <a:pt x="2863" y="1853"/>
                  </a:cubicBezTo>
                  <a:cubicBezTo>
                    <a:pt x="2701" y="1853"/>
                    <a:pt x="2584" y="1847"/>
                    <a:pt x="2515" y="1836"/>
                  </a:cubicBezTo>
                  <a:cubicBezTo>
                    <a:pt x="2353" y="1818"/>
                    <a:pt x="2218" y="1808"/>
                    <a:pt x="2102" y="1808"/>
                  </a:cubicBezTo>
                  <a:cubicBezTo>
                    <a:pt x="1742" y="1808"/>
                    <a:pt x="1574" y="1898"/>
                    <a:pt x="1406" y="2094"/>
                  </a:cubicBezTo>
                  <a:cubicBezTo>
                    <a:pt x="777" y="2871"/>
                    <a:pt x="1" y="7714"/>
                    <a:pt x="740" y="7936"/>
                  </a:cubicBezTo>
                  <a:cubicBezTo>
                    <a:pt x="778" y="7943"/>
                    <a:pt x="841" y="7946"/>
                    <a:pt x="927" y="7946"/>
                  </a:cubicBezTo>
                  <a:cubicBezTo>
                    <a:pt x="2321" y="7946"/>
                    <a:pt x="9787" y="7077"/>
                    <a:pt x="13463" y="7077"/>
                  </a:cubicBezTo>
                  <a:cubicBezTo>
                    <a:pt x="14301" y="7077"/>
                    <a:pt x="14943" y="7122"/>
                    <a:pt x="15270" y="7233"/>
                  </a:cubicBezTo>
                  <a:cubicBezTo>
                    <a:pt x="17412" y="7025"/>
                    <a:pt x="23887" y="6314"/>
                    <a:pt x="27722" y="6314"/>
                  </a:cubicBezTo>
                  <a:cubicBezTo>
                    <a:pt x="28652" y="6314"/>
                    <a:pt x="29427" y="6356"/>
                    <a:pt x="29947" y="6457"/>
                  </a:cubicBezTo>
                  <a:cubicBezTo>
                    <a:pt x="30639" y="6128"/>
                    <a:pt x="33938" y="6059"/>
                    <a:pt x="37302" y="6059"/>
                  </a:cubicBezTo>
                  <a:cubicBezTo>
                    <a:pt x="39775" y="6059"/>
                    <a:pt x="42283" y="6096"/>
                    <a:pt x="43816" y="6096"/>
                  </a:cubicBezTo>
                  <a:cubicBezTo>
                    <a:pt x="44653" y="6096"/>
                    <a:pt x="45200" y="6085"/>
                    <a:pt x="45290" y="6050"/>
                  </a:cubicBezTo>
                  <a:cubicBezTo>
                    <a:pt x="45546" y="5970"/>
                    <a:pt x="46181" y="5932"/>
                    <a:pt x="46850" y="5932"/>
                  </a:cubicBezTo>
                  <a:cubicBezTo>
                    <a:pt x="47729" y="5932"/>
                    <a:pt x="48666" y="5998"/>
                    <a:pt x="48876" y="6124"/>
                  </a:cubicBezTo>
                  <a:cubicBezTo>
                    <a:pt x="49127" y="6299"/>
                    <a:pt x="49432" y="6354"/>
                    <a:pt x="49748" y="6354"/>
                  </a:cubicBezTo>
                  <a:cubicBezTo>
                    <a:pt x="50299" y="6354"/>
                    <a:pt x="50880" y="6186"/>
                    <a:pt x="51255" y="6186"/>
                  </a:cubicBezTo>
                  <a:cubicBezTo>
                    <a:pt x="51394" y="6186"/>
                    <a:pt x="51504" y="6209"/>
                    <a:pt x="51575" y="6272"/>
                  </a:cubicBezTo>
                  <a:cubicBezTo>
                    <a:pt x="52970" y="6159"/>
                    <a:pt x="53529" y="6036"/>
                    <a:pt x="55609" y="6036"/>
                  </a:cubicBezTo>
                  <a:cubicBezTo>
                    <a:pt x="57608" y="6036"/>
                    <a:pt x="61012" y="6150"/>
                    <a:pt x="67916" y="6494"/>
                  </a:cubicBezTo>
                  <a:cubicBezTo>
                    <a:pt x="69062" y="6546"/>
                    <a:pt x="69819" y="6562"/>
                    <a:pt x="70370" y="6562"/>
                  </a:cubicBezTo>
                  <a:cubicBezTo>
                    <a:pt x="71129" y="6562"/>
                    <a:pt x="71495" y="6533"/>
                    <a:pt x="71949" y="6533"/>
                  </a:cubicBezTo>
                  <a:cubicBezTo>
                    <a:pt x="72555" y="6533"/>
                    <a:pt x="73317" y="6584"/>
                    <a:pt x="75384" y="6827"/>
                  </a:cubicBezTo>
                  <a:cubicBezTo>
                    <a:pt x="76137" y="6916"/>
                    <a:pt x="76804" y="6989"/>
                    <a:pt x="77336" y="6989"/>
                  </a:cubicBezTo>
                  <a:cubicBezTo>
                    <a:pt x="77902" y="6989"/>
                    <a:pt x="78317" y="6907"/>
                    <a:pt x="78527" y="6679"/>
                  </a:cubicBezTo>
                  <a:cubicBezTo>
                    <a:pt x="79340" y="5791"/>
                    <a:pt x="80449" y="2094"/>
                    <a:pt x="80227" y="1170"/>
                  </a:cubicBezTo>
                  <a:cubicBezTo>
                    <a:pt x="80149" y="961"/>
                    <a:pt x="76915" y="862"/>
                    <a:pt x="74932" y="862"/>
                  </a:cubicBezTo>
                  <a:cubicBezTo>
                    <a:pt x="74115" y="862"/>
                    <a:pt x="73511" y="879"/>
                    <a:pt x="73425" y="911"/>
                  </a:cubicBezTo>
                  <a:cubicBezTo>
                    <a:pt x="73373" y="932"/>
                    <a:pt x="73321" y="941"/>
                    <a:pt x="73273" y="941"/>
                  </a:cubicBezTo>
                  <a:cubicBezTo>
                    <a:pt x="73148" y="941"/>
                    <a:pt x="73045" y="880"/>
                    <a:pt x="73018" y="800"/>
                  </a:cubicBezTo>
                  <a:cubicBezTo>
                    <a:pt x="72981" y="726"/>
                    <a:pt x="68027" y="357"/>
                    <a:pt x="67953" y="357"/>
                  </a:cubicBezTo>
                  <a:cubicBezTo>
                    <a:pt x="67768" y="320"/>
                    <a:pt x="67177" y="283"/>
                    <a:pt x="67029" y="283"/>
                  </a:cubicBezTo>
                  <a:cubicBezTo>
                    <a:pt x="67029" y="211"/>
                    <a:pt x="66952" y="170"/>
                    <a:pt x="66827" y="170"/>
                  </a:cubicBezTo>
                  <a:cubicBezTo>
                    <a:pt x="66759" y="170"/>
                    <a:pt x="66677" y="183"/>
                    <a:pt x="66585" y="209"/>
                  </a:cubicBezTo>
                  <a:cubicBezTo>
                    <a:pt x="66189" y="312"/>
                    <a:pt x="64551" y="350"/>
                    <a:pt x="62645" y="350"/>
                  </a:cubicBezTo>
                  <a:cubicBezTo>
                    <a:pt x="59748" y="350"/>
                    <a:pt x="56229" y="261"/>
                    <a:pt x="55494" y="172"/>
                  </a:cubicBezTo>
                  <a:cubicBezTo>
                    <a:pt x="54875" y="56"/>
                    <a:pt x="54257" y="1"/>
                    <a:pt x="53638" y="1"/>
                  </a:cubicBezTo>
                  <a:close/>
                </a:path>
              </a:pathLst>
            </a:custGeom>
            <a:solidFill>
              <a:srgbClr val="60D6C0">
                <a:alpha val="33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1" name="Google Shape;411;p31"/>
          <p:cNvSpPr/>
          <p:nvPr/>
        </p:nvSpPr>
        <p:spPr>
          <a:xfrm>
            <a:off x="1195375" y="1481550"/>
            <a:ext cx="5845659" cy="3204275"/>
          </a:xfrm>
          <a:custGeom>
            <a:avLst/>
            <a:gdLst/>
            <a:ahLst/>
            <a:cxnLst/>
            <a:rect l="l" t="t" r="r" b="b"/>
            <a:pathLst>
              <a:path w="261785" h="128171" extrusionOk="0">
                <a:moveTo>
                  <a:pt x="7605" y="0"/>
                </a:moveTo>
                <a:lnTo>
                  <a:pt x="0" y="128171"/>
                </a:lnTo>
                <a:lnTo>
                  <a:pt x="250214" y="126828"/>
                </a:lnTo>
                <a:lnTo>
                  <a:pt x="261785" y="889"/>
                </a:lnTo>
                <a:close/>
              </a:path>
            </a:pathLst>
          </a:custGeom>
          <a:solidFill>
            <a:srgbClr val="A5B7C6">
              <a:alpha val="23560"/>
            </a:srgbClr>
          </a:solidFill>
          <a:ln>
            <a:noFill/>
          </a:ln>
        </p:spPr>
      </p:sp>
      <p:sp>
        <p:nvSpPr>
          <p:cNvPr id="412" name="Google Shape;412;p31"/>
          <p:cNvSpPr txBox="1">
            <a:spLocks noGrp="1"/>
          </p:cNvSpPr>
          <p:nvPr>
            <p:ph type="title"/>
          </p:nvPr>
        </p:nvSpPr>
        <p:spPr>
          <a:xfrm>
            <a:off x="715900" y="605648"/>
            <a:ext cx="8022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/>
              <a:t> </a:t>
            </a:r>
            <a:r>
              <a:rPr lang="en" dirty="0"/>
              <a:t>Autoevaluación</a:t>
            </a:r>
            <a:endParaRPr dirty="0"/>
          </a:p>
        </p:txBody>
      </p:sp>
      <p:graphicFrame>
        <p:nvGraphicFramePr>
          <p:cNvPr id="413" name="Google Shape;413;p31"/>
          <p:cNvGraphicFramePr/>
          <p:nvPr>
            <p:extLst>
              <p:ext uri="{D42A27DB-BD31-4B8C-83A1-F6EECF244321}">
                <p14:modId xmlns:p14="http://schemas.microsoft.com/office/powerpoint/2010/main" val="2745258757"/>
              </p:ext>
            </p:extLst>
          </p:nvPr>
        </p:nvGraphicFramePr>
        <p:xfrm>
          <a:off x="1386084" y="1284241"/>
          <a:ext cx="5654950" cy="3274950"/>
        </p:xfrm>
        <a:graphic>
          <a:graphicData uri="http://schemas.openxmlformats.org/drawingml/2006/table">
            <a:tbl>
              <a:tblPr>
                <a:noFill/>
                <a:tableStyleId>{5245D380-9A98-4DDC-A6A5-F64BBA0E5C8A}</a:tableStyleId>
              </a:tblPr>
              <a:tblGrid>
                <a:gridCol w="1429925"/>
                <a:gridCol w="1069775"/>
                <a:gridCol w="1096800"/>
                <a:gridCol w="1022175"/>
                <a:gridCol w="1036275"/>
              </a:tblGrid>
              <a:tr h="4861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700" dirty="0">
                        <a:solidFill>
                          <a:srgbClr val="000000"/>
                        </a:solidFill>
                        <a:latin typeface="Fira Sans Extra Condensed Medium"/>
                        <a:ea typeface="Fira Sans Extra Condensed Medium"/>
                        <a:cs typeface="Fira Sans Extra Condensed Medium"/>
                        <a:sym typeface="Fira Sans Extra Condensed Medium"/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/>
                        <a:t>Deficiente</a:t>
                      </a:r>
                      <a:endParaRPr sz="1200" b="1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/>
                        <a:t>Regular</a:t>
                      </a:r>
                      <a:endParaRPr sz="1200" b="1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/>
                        <a:t>Bueno</a:t>
                      </a:r>
                      <a:endParaRPr sz="1200" b="1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/>
                        <a:t>Excelente</a:t>
                      </a:r>
                      <a:endParaRPr sz="1200" b="1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</a:tr>
              <a:tr h="4861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 dirty="0"/>
                        <a:t>Identifico características de </a:t>
                      </a:r>
                      <a:r>
                        <a:rPr lang="en" sz="900" dirty="0" smtClean="0"/>
                        <a:t> </a:t>
                      </a:r>
                      <a:r>
                        <a:rPr lang="en" sz="900" dirty="0"/>
                        <a:t>mí que quiero desarrollar en una profesión</a:t>
                      </a:r>
                      <a:endParaRPr sz="900" dirty="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dirty="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</a:tr>
              <a:tr h="4861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Reconozco ocupaciones o trabajos en los que me gustaría proyectarme.</a:t>
                      </a:r>
                      <a:endParaRPr sz="9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</a:tr>
              <a:tr h="4861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Vislumbro el estilo de vida que me gustaría tener en el futuro.</a:t>
                      </a:r>
                      <a:endParaRPr sz="9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</a:tr>
              <a:tr h="4861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/>
                        <a:t>Identifico qué decisiones actuales me acercan a mi proyecto de futuro.</a:t>
                      </a:r>
                      <a:endParaRPr sz="900"/>
                    </a:p>
                  </a:txBody>
                  <a:tcPr marL="91425" marR="91425" marT="91425" marB="91425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dirty="0">
                        <a:solidFill>
                          <a:schemeClr val="dk1"/>
                        </a:solidFill>
                        <a:latin typeface="Nunito"/>
                        <a:ea typeface="Nunito"/>
                        <a:cs typeface="Nunito"/>
                        <a:sym typeface="Nunito"/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1">
                          <a:alpha val="0"/>
                        </a:scheme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2"/>
                    </a:solidFill>
                  </a:tcPr>
                </a:tc>
              </a:tr>
            </a:tbl>
          </a:graphicData>
        </a:graphic>
      </p:graphicFrame>
      <p:sp>
        <p:nvSpPr>
          <p:cNvPr id="414" name="Google Shape;414;p31"/>
          <p:cNvSpPr/>
          <p:nvPr/>
        </p:nvSpPr>
        <p:spPr>
          <a:xfrm rot="-5561393">
            <a:off x="1788534" y="1102767"/>
            <a:ext cx="712842" cy="847307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FD4D89">
              <a:alpha val="370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5" name="Google Shape;415;p31"/>
          <p:cNvGrpSpPr/>
          <p:nvPr/>
        </p:nvGrpSpPr>
        <p:grpSpPr>
          <a:xfrm>
            <a:off x="7696710" y="681859"/>
            <a:ext cx="264677" cy="392424"/>
            <a:chOff x="4508863" y="1528200"/>
            <a:chExt cx="318850" cy="472800"/>
          </a:xfrm>
        </p:grpSpPr>
        <p:sp>
          <p:nvSpPr>
            <p:cNvPr id="416" name="Google Shape;41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0" name="Google Shape;420;p31"/>
          <p:cNvGrpSpPr/>
          <p:nvPr/>
        </p:nvGrpSpPr>
        <p:grpSpPr>
          <a:xfrm>
            <a:off x="8119643" y="681855"/>
            <a:ext cx="264677" cy="392424"/>
            <a:chOff x="4508863" y="1528200"/>
            <a:chExt cx="318850" cy="472800"/>
          </a:xfrm>
        </p:grpSpPr>
        <p:sp>
          <p:nvSpPr>
            <p:cNvPr id="421" name="Google Shape;421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5" name="Google Shape;425;p31"/>
          <p:cNvGrpSpPr/>
          <p:nvPr/>
        </p:nvGrpSpPr>
        <p:grpSpPr>
          <a:xfrm>
            <a:off x="7273740" y="681849"/>
            <a:ext cx="264677" cy="392424"/>
            <a:chOff x="4508863" y="1528200"/>
            <a:chExt cx="318850" cy="472800"/>
          </a:xfrm>
        </p:grpSpPr>
        <p:sp>
          <p:nvSpPr>
            <p:cNvPr id="426" name="Google Shape;426;p31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1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1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1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0" name="Google Shape;430;p31"/>
          <p:cNvGrpSpPr/>
          <p:nvPr/>
        </p:nvGrpSpPr>
        <p:grpSpPr>
          <a:xfrm rot="-518687">
            <a:off x="7455168" y="3581224"/>
            <a:ext cx="879993" cy="410972"/>
            <a:chOff x="2358590" y="2770261"/>
            <a:chExt cx="701327" cy="327531"/>
          </a:xfrm>
        </p:grpSpPr>
        <p:sp>
          <p:nvSpPr>
            <p:cNvPr id="431" name="Google Shape;431;p31"/>
            <p:cNvSpPr/>
            <p:nvPr/>
          </p:nvSpPr>
          <p:spPr>
            <a:xfrm>
              <a:off x="2358590" y="2816992"/>
              <a:ext cx="660225" cy="280801"/>
            </a:xfrm>
            <a:custGeom>
              <a:avLst/>
              <a:gdLst/>
              <a:ahLst/>
              <a:cxnLst/>
              <a:rect l="l" t="t" r="r" b="b"/>
              <a:pathLst>
                <a:path w="50904" h="21650" extrusionOk="0">
                  <a:moveTo>
                    <a:pt x="2169" y="0"/>
                  </a:moveTo>
                  <a:lnTo>
                    <a:pt x="0" y="14244"/>
                  </a:lnTo>
                  <a:lnTo>
                    <a:pt x="48735" y="21649"/>
                  </a:lnTo>
                  <a:lnTo>
                    <a:pt x="50903" y="7406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1"/>
            <p:cNvSpPr/>
            <p:nvPr/>
          </p:nvSpPr>
          <p:spPr>
            <a:xfrm>
              <a:off x="2358590" y="2770261"/>
              <a:ext cx="701327" cy="281112"/>
            </a:xfrm>
            <a:custGeom>
              <a:avLst/>
              <a:gdLst/>
              <a:ahLst/>
              <a:cxnLst/>
              <a:rect l="l" t="t" r="r" b="b"/>
              <a:pathLst>
                <a:path w="54073" h="21674" extrusionOk="0">
                  <a:moveTo>
                    <a:pt x="2736" y="1"/>
                  </a:moveTo>
                  <a:lnTo>
                    <a:pt x="0" y="17847"/>
                  </a:lnTo>
                  <a:cubicBezTo>
                    <a:pt x="0" y="17847"/>
                    <a:pt x="20463" y="21673"/>
                    <a:pt x="35986" y="21673"/>
                  </a:cubicBezTo>
                  <a:cubicBezTo>
                    <a:pt x="42728" y="21673"/>
                    <a:pt x="48539" y="20952"/>
                    <a:pt x="51337" y="18881"/>
                  </a:cubicBezTo>
                  <a:lnTo>
                    <a:pt x="54072" y="1035"/>
                  </a:lnTo>
                  <a:lnTo>
                    <a:pt x="54072" y="1035"/>
                  </a:lnTo>
                  <a:cubicBezTo>
                    <a:pt x="51431" y="2973"/>
                    <a:pt x="45726" y="3651"/>
                    <a:pt x="39042" y="3651"/>
                  </a:cubicBezTo>
                  <a:cubicBezTo>
                    <a:pt x="23527" y="3651"/>
                    <a:pt x="2736" y="1"/>
                    <a:pt x="2736" y="1"/>
                  </a:cubicBezTo>
                  <a:close/>
                </a:path>
              </a:pathLst>
            </a:custGeom>
            <a:solidFill>
              <a:srgbClr val="FFE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1"/>
            <p:cNvSpPr/>
            <p:nvPr/>
          </p:nvSpPr>
          <p:spPr>
            <a:xfrm>
              <a:off x="2358590" y="2770261"/>
              <a:ext cx="149272" cy="249219"/>
            </a:xfrm>
            <a:custGeom>
              <a:avLst/>
              <a:gdLst/>
              <a:ahLst/>
              <a:cxnLst/>
              <a:rect l="l" t="t" r="r" b="b"/>
              <a:pathLst>
                <a:path w="11509" h="19215" extrusionOk="0">
                  <a:moveTo>
                    <a:pt x="2702" y="1"/>
                  </a:moveTo>
                  <a:lnTo>
                    <a:pt x="0" y="17880"/>
                  </a:lnTo>
                  <a:lnTo>
                    <a:pt x="8807" y="19215"/>
                  </a:lnTo>
                  <a:lnTo>
                    <a:pt x="11509" y="1335"/>
                  </a:lnTo>
                  <a:lnTo>
                    <a:pt x="2702" y="1"/>
                  </a:lnTo>
                  <a:close/>
                </a:path>
              </a:pathLst>
            </a:custGeom>
            <a:solidFill>
              <a:srgbClr val="EDD6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4" name="Google Shape;434;p31"/>
          <p:cNvGrpSpPr/>
          <p:nvPr/>
        </p:nvGrpSpPr>
        <p:grpSpPr>
          <a:xfrm rot="-518687">
            <a:off x="7449903" y="3134808"/>
            <a:ext cx="879993" cy="410972"/>
            <a:chOff x="2358590" y="2770261"/>
            <a:chExt cx="701327" cy="327531"/>
          </a:xfrm>
        </p:grpSpPr>
        <p:sp>
          <p:nvSpPr>
            <p:cNvPr id="435" name="Google Shape;435;p31"/>
            <p:cNvSpPr/>
            <p:nvPr/>
          </p:nvSpPr>
          <p:spPr>
            <a:xfrm>
              <a:off x="2358590" y="2816992"/>
              <a:ext cx="660225" cy="280801"/>
            </a:xfrm>
            <a:custGeom>
              <a:avLst/>
              <a:gdLst/>
              <a:ahLst/>
              <a:cxnLst/>
              <a:rect l="l" t="t" r="r" b="b"/>
              <a:pathLst>
                <a:path w="50904" h="21650" extrusionOk="0">
                  <a:moveTo>
                    <a:pt x="2169" y="0"/>
                  </a:moveTo>
                  <a:lnTo>
                    <a:pt x="0" y="14244"/>
                  </a:lnTo>
                  <a:lnTo>
                    <a:pt x="48735" y="21649"/>
                  </a:lnTo>
                  <a:lnTo>
                    <a:pt x="50903" y="7406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1"/>
            <p:cNvSpPr/>
            <p:nvPr/>
          </p:nvSpPr>
          <p:spPr>
            <a:xfrm>
              <a:off x="2358590" y="2770261"/>
              <a:ext cx="701327" cy="281112"/>
            </a:xfrm>
            <a:custGeom>
              <a:avLst/>
              <a:gdLst/>
              <a:ahLst/>
              <a:cxnLst/>
              <a:rect l="l" t="t" r="r" b="b"/>
              <a:pathLst>
                <a:path w="54073" h="21674" extrusionOk="0">
                  <a:moveTo>
                    <a:pt x="2736" y="1"/>
                  </a:moveTo>
                  <a:lnTo>
                    <a:pt x="0" y="17847"/>
                  </a:lnTo>
                  <a:cubicBezTo>
                    <a:pt x="0" y="17847"/>
                    <a:pt x="20463" y="21673"/>
                    <a:pt x="35986" y="21673"/>
                  </a:cubicBezTo>
                  <a:cubicBezTo>
                    <a:pt x="42728" y="21673"/>
                    <a:pt x="48539" y="20952"/>
                    <a:pt x="51337" y="18881"/>
                  </a:cubicBezTo>
                  <a:lnTo>
                    <a:pt x="54072" y="1035"/>
                  </a:lnTo>
                  <a:lnTo>
                    <a:pt x="54072" y="1035"/>
                  </a:lnTo>
                  <a:cubicBezTo>
                    <a:pt x="51431" y="2973"/>
                    <a:pt x="45726" y="3651"/>
                    <a:pt x="39042" y="3651"/>
                  </a:cubicBezTo>
                  <a:cubicBezTo>
                    <a:pt x="23527" y="3651"/>
                    <a:pt x="2736" y="1"/>
                    <a:pt x="27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1"/>
            <p:cNvSpPr/>
            <p:nvPr/>
          </p:nvSpPr>
          <p:spPr>
            <a:xfrm>
              <a:off x="2358590" y="2770261"/>
              <a:ext cx="149272" cy="249219"/>
            </a:xfrm>
            <a:custGeom>
              <a:avLst/>
              <a:gdLst/>
              <a:ahLst/>
              <a:cxnLst/>
              <a:rect l="l" t="t" r="r" b="b"/>
              <a:pathLst>
                <a:path w="11509" h="19215" extrusionOk="0">
                  <a:moveTo>
                    <a:pt x="2702" y="1"/>
                  </a:moveTo>
                  <a:lnTo>
                    <a:pt x="0" y="17880"/>
                  </a:lnTo>
                  <a:lnTo>
                    <a:pt x="8807" y="19215"/>
                  </a:lnTo>
                  <a:lnTo>
                    <a:pt x="11509" y="1335"/>
                  </a:lnTo>
                  <a:lnTo>
                    <a:pt x="2702" y="1"/>
                  </a:lnTo>
                  <a:close/>
                </a:path>
              </a:pathLst>
            </a:custGeom>
            <a:solidFill>
              <a:srgbClr val="FCB8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8" name="Google Shape;438;p31"/>
          <p:cNvGrpSpPr/>
          <p:nvPr/>
        </p:nvGrpSpPr>
        <p:grpSpPr>
          <a:xfrm rot="-518687">
            <a:off x="7444104" y="2643036"/>
            <a:ext cx="879993" cy="410972"/>
            <a:chOff x="2358590" y="2770261"/>
            <a:chExt cx="701327" cy="327531"/>
          </a:xfrm>
        </p:grpSpPr>
        <p:sp>
          <p:nvSpPr>
            <p:cNvPr id="439" name="Google Shape;439;p31"/>
            <p:cNvSpPr/>
            <p:nvPr/>
          </p:nvSpPr>
          <p:spPr>
            <a:xfrm>
              <a:off x="2358590" y="2816992"/>
              <a:ext cx="660225" cy="280801"/>
            </a:xfrm>
            <a:custGeom>
              <a:avLst/>
              <a:gdLst/>
              <a:ahLst/>
              <a:cxnLst/>
              <a:rect l="l" t="t" r="r" b="b"/>
              <a:pathLst>
                <a:path w="50904" h="21650" extrusionOk="0">
                  <a:moveTo>
                    <a:pt x="2169" y="0"/>
                  </a:moveTo>
                  <a:lnTo>
                    <a:pt x="0" y="14244"/>
                  </a:lnTo>
                  <a:lnTo>
                    <a:pt x="48735" y="21649"/>
                  </a:lnTo>
                  <a:lnTo>
                    <a:pt x="50903" y="7406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rgbClr val="D9D9D9">
                <a:alpha val="562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1"/>
            <p:cNvSpPr/>
            <p:nvPr/>
          </p:nvSpPr>
          <p:spPr>
            <a:xfrm>
              <a:off x="2358590" y="2770261"/>
              <a:ext cx="701327" cy="281112"/>
            </a:xfrm>
            <a:custGeom>
              <a:avLst/>
              <a:gdLst/>
              <a:ahLst/>
              <a:cxnLst/>
              <a:rect l="l" t="t" r="r" b="b"/>
              <a:pathLst>
                <a:path w="54073" h="21674" extrusionOk="0">
                  <a:moveTo>
                    <a:pt x="2736" y="1"/>
                  </a:moveTo>
                  <a:lnTo>
                    <a:pt x="0" y="17847"/>
                  </a:lnTo>
                  <a:cubicBezTo>
                    <a:pt x="0" y="17847"/>
                    <a:pt x="20463" y="21673"/>
                    <a:pt x="35986" y="21673"/>
                  </a:cubicBezTo>
                  <a:cubicBezTo>
                    <a:pt x="42728" y="21673"/>
                    <a:pt x="48539" y="20952"/>
                    <a:pt x="51337" y="18881"/>
                  </a:cubicBezTo>
                  <a:lnTo>
                    <a:pt x="54072" y="1035"/>
                  </a:lnTo>
                  <a:lnTo>
                    <a:pt x="54072" y="1035"/>
                  </a:lnTo>
                  <a:cubicBezTo>
                    <a:pt x="51431" y="2973"/>
                    <a:pt x="45726" y="3651"/>
                    <a:pt x="39042" y="3651"/>
                  </a:cubicBezTo>
                  <a:cubicBezTo>
                    <a:pt x="23527" y="3651"/>
                    <a:pt x="2736" y="1"/>
                    <a:pt x="27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1"/>
            <p:cNvSpPr/>
            <p:nvPr/>
          </p:nvSpPr>
          <p:spPr>
            <a:xfrm>
              <a:off x="2358590" y="2770261"/>
              <a:ext cx="149272" cy="249219"/>
            </a:xfrm>
            <a:custGeom>
              <a:avLst/>
              <a:gdLst/>
              <a:ahLst/>
              <a:cxnLst/>
              <a:rect l="l" t="t" r="r" b="b"/>
              <a:pathLst>
                <a:path w="11509" h="19215" extrusionOk="0">
                  <a:moveTo>
                    <a:pt x="2702" y="1"/>
                  </a:moveTo>
                  <a:lnTo>
                    <a:pt x="0" y="17880"/>
                  </a:lnTo>
                  <a:lnTo>
                    <a:pt x="8807" y="19215"/>
                  </a:lnTo>
                  <a:lnTo>
                    <a:pt x="11509" y="1335"/>
                  </a:lnTo>
                  <a:lnTo>
                    <a:pt x="2702" y="1"/>
                  </a:lnTo>
                  <a:close/>
                </a:path>
              </a:pathLst>
            </a:custGeom>
            <a:solidFill>
              <a:srgbClr val="60D6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6" name="Google Shape;446;p32"/>
          <p:cNvGrpSpPr/>
          <p:nvPr/>
        </p:nvGrpSpPr>
        <p:grpSpPr>
          <a:xfrm>
            <a:off x="563543" y="598736"/>
            <a:ext cx="2926660" cy="585711"/>
            <a:chOff x="611550" y="2773950"/>
            <a:chExt cx="2698875" cy="344475"/>
          </a:xfrm>
        </p:grpSpPr>
        <p:sp>
          <p:nvSpPr>
            <p:cNvPr id="447" name="Google Shape;447;p32"/>
            <p:cNvSpPr/>
            <p:nvPr/>
          </p:nvSpPr>
          <p:spPr>
            <a:xfrm>
              <a:off x="611550" y="2773950"/>
              <a:ext cx="2698875" cy="235275"/>
            </a:xfrm>
            <a:custGeom>
              <a:avLst/>
              <a:gdLst/>
              <a:ahLst/>
              <a:cxnLst/>
              <a:rect l="l" t="t" r="r" b="b"/>
              <a:pathLst>
                <a:path w="107955" h="9411" extrusionOk="0">
                  <a:moveTo>
                    <a:pt x="89672" y="0"/>
                  </a:moveTo>
                  <a:cubicBezTo>
                    <a:pt x="89569" y="0"/>
                    <a:pt x="89434" y="18"/>
                    <a:pt x="89285" y="52"/>
                  </a:cubicBezTo>
                  <a:cubicBezTo>
                    <a:pt x="88271" y="312"/>
                    <a:pt x="80855" y="505"/>
                    <a:pt x="76821" y="505"/>
                  </a:cubicBezTo>
                  <a:cubicBezTo>
                    <a:pt x="75707" y="505"/>
                    <a:pt x="74851" y="490"/>
                    <a:pt x="74459" y="458"/>
                  </a:cubicBezTo>
                  <a:cubicBezTo>
                    <a:pt x="73772" y="378"/>
                    <a:pt x="73085" y="340"/>
                    <a:pt x="72401" y="340"/>
                  </a:cubicBezTo>
                  <a:cubicBezTo>
                    <a:pt x="71502" y="340"/>
                    <a:pt x="70609" y="406"/>
                    <a:pt x="69727" y="532"/>
                  </a:cubicBezTo>
                  <a:cubicBezTo>
                    <a:pt x="66991" y="828"/>
                    <a:pt x="59153" y="680"/>
                    <a:pt x="55567" y="1013"/>
                  </a:cubicBezTo>
                  <a:cubicBezTo>
                    <a:pt x="55255" y="1040"/>
                    <a:pt x="55039" y="1051"/>
                    <a:pt x="54885" y="1051"/>
                  </a:cubicBezTo>
                  <a:cubicBezTo>
                    <a:pt x="54245" y="1051"/>
                    <a:pt x="54682" y="862"/>
                    <a:pt x="53780" y="862"/>
                  </a:cubicBezTo>
                  <a:cubicBezTo>
                    <a:pt x="53717" y="862"/>
                    <a:pt x="53648" y="863"/>
                    <a:pt x="53571" y="865"/>
                  </a:cubicBezTo>
                  <a:cubicBezTo>
                    <a:pt x="48654" y="1050"/>
                    <a:pt x="22035" y="2196"/>
                    <a:pt x="22035" y="2196"/>
                  </a:cubicBezTo>
                  <a:cubicBezTo>
                    <a:pt x="13530" y="2754"/>
                    <a:pt x="5419" y="3311"/>
                    <a:pt x="3838" y="3311"/>
                  </a:cubicBezTo>
                  <a:cubicBezTo>
                    <a:pt x="3742" y="3311"/>
                    <a:pt x="3670" y="3309"/>
                    <a:pt x="3623" y="3305"/>
                  </a:cubicBezTo>
                  <a:cubicBezTo>
                    <a:pt x="3376" y="3273"/>
                    <a:pt x="3169" y="3256"/>
                    <a:pt x="2992" y="3256"/>
                  </a:cubicBezTo>
                  <a:cubicBezTo>
                    <a:pt x="2564" y="3256"/>
                    <a:pt x="2317" y="3354"/>
                    <a:pt x="2108" y="3564"/>
                  </a:cubicBezTo>
                  <a:cubicBezTo>
                    <a:pt x="1257" y="4303"/>
                    <a:pt x="0" y="9183"/>
                    <a:pt x="962" y="9405"/>
                  </a:cubicBezTo>
                  <a:cubicBezTo>
                    <a:pt x="998" y="9409"/>
                    <a:pt x="1052" y="9411"/>
                    <a:pt x="1123" y="9411"/>
                  </a:cubicBezTo>
                  <a:cubicBezTo>
                    <a:pt x="2770" y="9411"/>
                    <a:pt x="13529" y="8420"/>
                    <a:pt x="18413" y="8420"/>
                  </a:cubicBezTo>
                  <a:cubicBezTo>
                    <a:pt x="19390" y="8420"/>
                    <a:pt x="20132" y="8460"/>
                    <a:pt x="20519" y="8555"/>
                  </a:cubicBezTo>
                  <a:cubicBezTo>
                    <a:pt x="22068" y="8428"/>
                    <a:pt x="32753" y="7383"/>
                    <a:pt x="38129" y="7383"/>
                  </a:cubicBezTo>
                  <a:cubicBezTo>
                    <a:pt x="39041" y="7383"/>
                    <a:pt x="39799" y="7413"/>
                    <a:pt x="40335" y="7483"/>
                  </a:cubicBezTo>
                  <a:cubicBezTo>
                    <a:pt x="42332" y="6743"/>
                    <a:pt x="60374" y="6854"/>
                    <a:pt x="60965" y="6669"/>
                  </a:cubicBezTo>
                  <a:cubicBezTo>
                    <a:pt x="61385" y="6549"/>
                    <a:pt x="62608" y="6483"/>
                    <a:pt x="63722" y="6483"/>
                  </a:cubicBezTo>
                  <a:cubicBezTo>
                    <a:pt x="64667" y="6483"/>
                    <a:pt x="65534" y="6531"/>
                    <a:pt x="65771" y="6632"/>
                  </a:cubicBezTo>
                  <a:cubicBezTo>
                    <a:pt x="66088" y="6781"/>
                    <a:pt x="66460" y="6831"/>
                    <a:pt x="66845" y="6831"/>
                  </a:cubicBezTo>
                  <a:cubicBezTo>
                    <a:pt x="67665" y="6831"/>
                    <a:pt x="68544" y="6602"/>
                    <a:pt x="69073" y="6602"/>
                  </a:cubicBezTo>
                  <a:cubicBezTo>
                    <a:pt x="69224" y="6602"/>
                    <a:pt x="69347" y="6621"/>
                    <a:pt x="69431" y="6669"/>
                  </a:cubicBezTo>
                  <a:cubicBezTo>
                    <a:pt x="73541" y="6293"/>
                    <a:pt x="72281" y="6211"/>
                    <a:pt x="81261" y="6211"/>
                  </a:cubicBezTo>
                  <a:cubicBezTo>
                    <a:pt x="83752" y="6211"/>
                    <a:pt x="87030" y="6218"/>
                    <a:pt x="91429" y="6226"/>
                  </a:cubicBezTo>
                  <a:cubicBezTo>
                    <a:pt x="95791" y="6226"/>
                    <a:pt x="95915" y="6078"/>
                    <a:pt x="97440" y="6078"/>
                  </a:cubicBezTo>
                  <a:cubicBezTo>
                    <a:pt x="98203" y="6078"/>
                    <a:pt x="99316" y="6115"/>
                    <a:pt x="101485" y="6226"/>
                  </a:cubicBezTo>
                  <a:cubicBezTo>
                    <a:pt x="102231" y="6266"/>
                    <a:pt x="102920" y="6296"/>
                    <a:pt x="103519" y="6296"/>
                  </a:cubicBezTo>
                  <a:cubicBezTo>
                    <a:pt x="104584" y="6296"/>
                    <a:pt x="105369" y="6200"/>
                    <a:pt x="105700" y="5893"/>
                  </a:cubicBezTo>
                  <a:cubicBezTo>
                    <a:pt x="106698" y="5006"/>
                    <a:pt x="107955" y="1272"/>
                    <a:pt x="107548" y="347"/>
                  </a:cubicBezTo>
                  <a:cubicBezTo>
                    <a:pt x="107510" y="247"/>
                    <a:pt x="106495" y="210"/>
                    <a:pt x="105155" y="210"/>
                  </a:cubicBezTo>
                  <a:cubicBezTo>
                    <a:pt x="102552" y="210"/>
                    <a:pt x="98722" y="348"/>
                    <a:pt x="98453" y="421"/>
                  </a:cubicBezTo>
                  <a:cubicBezTo>
                    <a:pt x="98388" y="443"/>
                    <a:pt x="98320" y="452"/>
                    <a:pt x="98255" y="452"/>
                  </a:cubicBezTo>
                  <a:cubicBezTo>
                    <a:pt x="98099" y="452"/>
                    <a:pt x="97962" y="400"/>
                    <a:pt x="97936" y="347"/>
                  </a:cubicBezTo>
                  <a:cubicBezTo>
                    <a:pt x="97899" y="273"/>
                    <a:pt x="89950" y="89"/>
                    <a:pt x="89876" y="89"/>
                  </a:cubicBezTo>
                  <a:cubicBezTo>
                    <a:pt x="89876" y="28"/>
                    <a:pt x="89798" y="0"/>
                    <a:pt x="89672" y="0"/>
                  </a:cubicBezTo>
                  <a:close/>
                </a:path>
              </a:pathLst>
            </a:custGeom>
            <a:solidFill>
              <a:srgbClr val="FFE638">
                <a:alpha val="47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2"/>
            <p:cNvSpPr/>
            <p:nvPr/>
          </p:nvSpPr>
          <p:spPr>
            <a:xfrm>
              <a:off x="851850" y="2919750"/>
              <a:ext cx="2011250" cy="198675"/>
            </a:xfrm>
            <a:custGeom>
              <a:avLst/>
              <a:gdLst/>
              <a:ahLst/>
              <a:cxnLst/>
              <a:rect l="l" t="t" r="r" b="b"/>
              <a:pathLst>
                <a:path w="80450" h="7947" extrusionOk="0">
                  <a:moveTo>
                    <a:pt x="53638" y="1"/>
                  </a:moveTo>
                  <a:cubicBezTo>
                    <a:pt x="53074" y="1"/>
                    <a:pt x="52509" y="47"/>
                    <a:pt x="51945" y="135"/>
                  </a:cubicBezTo>
                  <a:cubicBezTo>
                    <a:pt x="51383" y="196"/>
                    <a:pt x="50527" y="215"/>
                    <a:pt x="49526" y="215"/>
                  </a:cubicBezTo>
                  <a:cubicBezTo>
                    <a:pt x="47906" y="215"/>
                    <a:pt x="45905" y="166"/>
                    <a:pt x="44152" y="166"/>
                  </a:cubicBezTo>
                  <a:cubicBezTo>
                    <a:pt x="43069" y="166"/>
                    <a:pt x="42080" y="185"/>
                    <a:pt x="41334" y="246"/>
                  </a:cubicBezTo>
                  <a:cubicBezTo>
                    <a:pt x="41134" y="264"/>
                    <a:pt x="40987" y="271"/>
                    <a:pt x="40877" y="271"/>
                  </a:cubicBezTo>
                  <a:cubicBezTo>
                    <a:pt x="40340" y="271"/>
                    <a:pt x="40697" y="95"/>
                    <a:pt x="40027" y="95"/>
                  </a:cubicBezTo>
                  <a:cubicBezTo>
                    <a:pt x="39976" y="95"/>
                    <a:pt x="39919" y="96"/>
                    <a:pt x="39855" y="98"/>
                  </a:cubicBezTo>
                  <a:cubicBezTo>
                    <a:pt x="28062" y="320"/>
                    <a:pt x="16305" y="911"/>
                    <a:pt x="16305" y="911"/>
                  </a:cubicBezTo>
                  <a:cubicBezTo>
                    <a:pt x="9083" y="1441"/>
                    <a:pt x="4266" y="1853"/>
                    <a:pt x="2863" y="1853"/>
                  </a:cubicBezTo>
                  <a:cubicBezTo>
                    <a:pt x="2701" y="1853"/>
                    <a:pt x="2584" y="1847"/>
                    <a:pt x="2515" y="1836"/>
                  </a:cubicBezTo>
                  <a:cubicBezTo>
                    <a:pt x="2353" y="1818"/>
                    <a:pt x="2218" y="1808"/>
                    <a:pt x="2102" y="1808"/>
                  </a:cubicBezTo>
                  <a:cubicBezTo>
                    <a:pt x="1742" y="1808"/>
                    <a:pt x="1574" y="1898"/>
                    <a:pt x="1406" y="2094"/>
                  </a:cubicBezTo>
                  <a:cubicBezTo>
                    <a:pt x="777" y="2871"/>
                    <a:pt x="1" y="7714"/>
                    <a:pt x="740" y="7936"/>
                  </a:cubicBezTo>
                  <a:cubicBezTo>
                    <a:pt x="778" y="7943"/>
                    <a:pt x="841" y="7946"/>
                    <a:pt x="927" y="7946"/>
                  </a:cubicBezTo>
                  <a:cubicBezTo>
                    <a:pt x="2321" y="7946"/>
                    <a:pt x="9787" y="7077"/>
                    <a:pt x="13463" y="7077"/>
                  </a:cubicBezTo>
                  <a:cubicBezTo>
                    <a:pt x="14301" y="7077"/>
                    <a:pt x="14943" y="7122"/>
                    <a:pt x="15270" y="7233"/>
                  </a:cubicBezTo>
                  <a:cubicBezTo>
                    <a:pt x="17412" y="7025"/>
                    <a:pt x="23887" y="6314"/>
                    <a:pt x="27722" y="6314"/>
                  </a:cubicBezTo>
                  <a:cubicBezTo>
                    <a:pt x="28652" y="6314"/>
                    <a:pt x="29427" y="6356"/>
                    <a:pt x="29947" y="6457"/>
                  </a:cubicBezTo>
                  <a:cubicBezTo>
                    <a:pt x="30639" y="6128"/>
                    <a:pt x="33938" y="6059"/>
                    <a:pt x="37302" y="6059"/>
                  </a:cubicBezTo>
                  <a:cubicBezTo>
                    <a:pt x="39775" y="6059"/>
                    <a:pt x="42283" y="6096"/>
                    <a:pt x="43816" y="6096"/>
                  </a:cubicBezTo>
                  <a:cubicBezTo>
                    <a:pt x="44653" y="6096"/>
                    <a:pt x="45200" y="6085"/>
                    <a:pt x="45290" y="6050"/>
                  </a:cubicBezTo>
                  <a:cubicBezTo>
                    <a:pt x="45546" y="5970"/>
                    <a:pt x="46181" y="5932"/>
                    <a:pt x="46850" y="5932"/>
                  </a:cubicBezTo>
                  <a:cubicBezTo>
                    <a:pt x="47729" y="5932"/>
                    <a:pt x="48666" y="5998"/>
                    <a:pt x="48876" y="6124"/>
                  </a:cubicBezTo>
                  <a:cubicBezTo>
                    <a:pt x="49127" y="6299"/>
                    <a:pt x="49432" y="6354"/>
                    <a:pt x="49748" y="6354"/>
                  </a:cubicBezTo>
                  <a:cubicBezTo>
                    <a:pt x="50299" y="6354"/>
                    <a:pt x="50880" y="6186"/>
                    <a:pt x="51255" y="6186"/>
                  </a:cubicBezTo>
                  <a:cubicBezTo>
                    <a:pt x="51394" y="6186"/>
                    <a:pt x="51504" y="6209"/>
                    <a:pt x="51575" y="6272"/>
                  </a:cubicBezTo>
                  <a:cubicBezTo>
                    <a:pt x="52970" y="6159"/>
                    <a:pt x="53529" y="6036"/>
                    <a:pt x="55609" y="6036"/>
                  </a:cubicBezTo>
                  <a:cubicBezTo>
                    <a:pt x="57608" y="6036"/>
                    <a:pt x="61012" y="6150"/>
                    <a:pt x="67916" y="6494"/>
                  </a:cubicBezTo>
                  <a:cubicBezTo>
                    <a:pt x="69062" y="6546"/>
                    <a:pt x="69819" y="6562"/>
                    <a:pt x="70370" y="6562"/>
                  </a:cubicBezTo>
                  <a:cubicBezTo>
                    <a:pt x="71129" y="6562"/>
                    <a:pt x="71495" y="6533"/>
                    <a:pt x="71949" y="6533"/>
                  </a:cubicBezTo>
                  <a:cubicBezTo>
                    <a:pt x="72555" y="6533"/>
                    <a:pt x="73317" y="6584"/>
                    <a:pt x="75384" y="6827"/>
                  </a:cubicBezTo>
                  <a:cubicBezTo>
                    <a:pt x="76137" y="6916"/>
                    <a:pt x="76804" y="6989"/>
                    <a:pt x="77336" y="6989"/>
                  </a:cubicBezTo>
                  <a:cubicBezTo>
                    <a:pt x="77902" y="6989"/>
                    <a:pt x="78317" y="6907"/>
                    <a:pt x="78527" y="6679"/>
                  </a:cubicBezTo>
                  <a:cubicBezTo>
                    <a:pt x="79340" y="5791"/>
                    <a:pt x="80449" y="2094"/>
                    <a:pt x="80227" y="1170"/>
                  </a:cubicBezTo>
                  <a:cubicBezTo>
                    <a:pt x="80149" y="961"/>
                    <a:pt x="76915" y="862"/>
                    <a:pt x="74932" y="862"/>
                  </a:cubicBezTo>
                  <a:cubicBezTo>
                    <a:pt x="74115" y="862"/>
                    <a:pt x="73511" y="879"/>
                    <a:pt x="73425" y="911"/>
                  </a:cubicBezTo>
                  <a:cubicBezTo>
                    <a:pt x="73373" y="932"/>
                    <a:pt x="73321" y="941"/>
                    <a:pt x="73273" y="941"/>
                  </a:cubicBezTo>
                  <a:cubicBezTo>
                    <a:pt x="73148" y="941"/>
                    <a:pt x="73045" y="880"/>
                    <a:pt x="73018" y="800"/>
                  </a:cubicBezTo>
                  <a:cubicBezTo>
                    <a:pt x="72981" y="726"/>
                    <a:pt x="68027" y="357"/>
                    <a:pt x="67953" y="357"/>
                  </a:cubicBezTo>
                  <a:cubicBezTo>
                    <a:pt x="67768" y="320"/>
                    <a:pt x="67177" y="283"/>
                    <a:pt x="67029" y="283"/>
                  </a:cubicBezTo>
                  <a:cubicBezTo>
                    <a:pt x="67029" y="211"/>
                    <a:pt x="66952" y="170"/>
                    <a:pt x="66827" y="170"/>
                  </a:cubicBezTo>
                  <a:cubicBezTo>
                    <a:pt x="66759" y="170"/>
                    <a:pt x="66677" y="183"/>
                    <a:pt x="66585" y="209"/>
                  </a:cubicBezTo>
                  <a:cubicBezTo>
                    <a:pt x="66189" y="312"/>
                    <a:pt x="64551" y="350"/>
                    <a:pt x="62645" y="350"/>
                  </a:cubicBezTo>
                  <a:cubicBezTo>
                    <a:pt x="59748" y="350"/>
                    <a:pt x="56229" y="261"/>
                    <a:pt x="55494" y="172"/>
                  </a:cubicBezTo>
                  <a:cubicBezTo>
                    <a:pt x="54875" y="56"/>
                    <a:pt x="54257" y="1"/>
                    <a:pt x="53638" y="1"/>
                  </a:cubicBezTo>
                  <a:close/>
                </a:path>
              </a:pathLst>
            </a:custGeom>
            <a:solidFill>
              <a:srgbClr val="FFE638">
                <a:alpha val="473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2" name="Google Shape;462;p32"/>
          <p:cNvSpPr txBox="1">
            <a:spLocks noGrp="1"/>
          </p:cNvSpPr>
          <p:nvPr>
            <p:ph type="title"/>
          </p:nvPr>
        </p:nvSpPr>
        <p:spPr>
          <a:xfrm>
            <a:off x="715900" y="574826"/>
            <a:ext cx="8022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Cierre y mensaje de profesora.</a:t>
            </a:r>
            <a:endParaRPr dirty="0"/>
          </a:p>
        </p:txBody>
      </p:sp>
      <p:sp>
        <p:nvSpPr>
          <p:cNvPr id="467" name="Google Shape;467;p32"/>
          <p:cNvSpPr/>
          <p:nvPr/>
        </p:nvSpPr>
        <p:spPr>
          <a:xfrm rot="-4609478">
            <a:off x="922437" y="1085639"/>
            <a:ext cx="835106" cy="1086427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89E1D0">
              <a:alpha val="622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9" name="Google Shape;469;p32"/>
          <p:cNvGrpSpPr/>
          <p:nvPr/>
        </p:nvGrpSpPr>
        <p:grpSpPr>
          <a:xfrm>
            <a:off x="8270349" y="1357456"/>
            <a:ext cx="304342" cy="451288"/>
            <a:chOff x="4508863" y="1528200"/>
            <a:chExt cx="318850" cy="472800"/>
          </a:xfrm>
        </p:grpSpPr>
        <p:sp>
          <p:nvSpPr>
            <p:cNvPr id="470" name="Google Shape;470;p32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32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32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32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4" name="Google Shape;474;p32"/>
          <p:cNvGrpSpPr/>
          <p:nvPr/>
        </p:nvGrpSpPr>
        <p:grpSpPr>
          <a:xfrm>
            <a:off x="8270349" y="906152"/>
            <a:ext cx="304342" cy="451288"/>
            <a:chOff x="4508863" y="1528200"/>
            <a:chExt cx="318850" cy="472800"/>
          </a:xfrm>
        </p:grpSpPr>
        <p:sp>
          <p:nvSpPr>
            <p:cNvPr id="475" name="Google Shape;475;p32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32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32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32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9" name="Google Shape;479;p32"/>
          <p:cNvGrpSpPr/>
          <p:nvPr/>
        </p:nvGrpSpPr>
        <p:grpSpPr>
          <a:xfrm>
            <a:off x="8270349" y="501277"/>
            <a:ext cx="304342" cy="451288"/>
            <a:chOff x="4508863" y="1528200"/>
            <a:chExt cx="318850" cy="472800"/>
          </a:xfrm>
        </p:grpSpPr>
        <p:sp>
          <p:nvSpPr>
            <p:cNvPr id="480" name="Google Shape;480;p32"/>
            <p:cNvSpPr/>
            <p:nvPr/>
          </p:nvSpPr>
          <p:spPr>
            <a:xfrm>
              <a:off x="4508863" y="1742675"/>
              <a:ext cx="177525" cy="258325"/>
            </a:xfrm>
            <a:custGeom>
              <a:avLst/>
              <a:gdLst/>
              <a:ahLst/>
              <a:cxnLst/>
              <a:rect l="l" t="t" r="r" b="b"/>
              <a:pathLst>
                <a:path w="7101" h="10333" extrusionOk="0">
                  <a:moveTo>
                    <a:pt x="3939" y="0"/>
                  </a:moveTo>
                  <a:cubicBezTo>
                    <a:pt x="1292" y="6987"/>
                    <a:pt x="0" y="10332"/>
                    <a:pt x="511" y="10332"/>
                  </a:cubicBezTo>
                  <a:cubicBezTo>
                    <a:pt x="991" y="10332"/>
                    <a:pt x="3064" y="7374"/>
                    <a:pt x="7100" y="1703"/>
                  </a:cubicBezTo>
                  <a:lnTo>
                    <a:pt x="393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32"/>
            <p:cNvSpPr/>
            <p:nvPr/>
          </p:nvSpPr>
          <p:spPr>
            <a:xfrm>
              <a:off x="4562113" y="1528200"/>
              <a:ext cx="264850" cy="254775"/>
            </a:xfrm>
            <a:custGeom>
              <a:avLst/>
              <a:gdLst/>
              <a:ahLst/>
              <a:cxnLst/>
              <a:rect l="l" t="t" r="r" b="b"/>
              <a:pathLst>
                <a:path w="10594" h="10191" extrusionOk="0">
                  <a:moveTo>
                    <a:pt x="5301" y="0"/>
                  </a:moveTo>
                  <a:cubicBezTo>
                    <a:pt x="2652" y="0"/>
                    <a:pt x="0" y="1695"/>
                    <a:pt x="46" y="5084"/>
                  </a:cubicBezTo>
                  <a:cubicBezTo>
                    <a:pt x="0" y="8488"/>
                    <a:pt x="2645" y="10190"/>
                    <a:pt x="5289" y="10190"/>
                  </a:cubicBezTo>
                  <a:cubicBezTo>
                    <a:pt x="7934" y="10190"/>
                    <a:pt x="10578" y="8488"/>
                    <a:pt x="10532" y="5084"/>
                  </a:cubicBezTo>
                  <a:cubicBezTo>
                    <a:pt x="10593" y="1695"/>
                    <a:pt x="7949" y="0"/>
                    <a:pt x="5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32"/>
            <p:cNvSpPr/>
            <p:nvPr/>
          </p:nvSpPr>
          <p:spPr>
            <a:xfrm>
              <a:off x="4583013" y="1551175"/>
              <a:ext cx="244700" cy="231500"/>
            </a:xfrm>
            <a:custGeom>
              <a:avLst/>
              <a:gdLst/>
              <a:ahLst/>
              <a:cxnLst/>
              <a:rect l="l" t="t" r="r" b="b"/>
              <a:pathLst>
                <a:path w="9788" h="9260" extrusionOk="0">
                  <a:moveTo>
                    <a:pt x="7569" y="1"/>
                  </a:moveTo>
                  <a:lnTo>
                    <a:pt x="7569" y="1"/>
                  </a:lnTo>
                  <a:cubicBezTo>
                    <a:pt x="8116" y="852"/>
                    <a:pt x="8420" y="1825"/>
                    <a:pt x="8359" y="2858"/>
                  </a:cubicBezTo>
                  <a:cubicBezTo>
                    <a:pt x="8423" y="6235"/>
                    <a:pt x="5782" y="7929"/>
                    <a:pt x="3141" y="7929"/>
                  </a:cubicBezTo>
                  <a:cubicBezTo>
                    <a:pt x="2026" y="7929"/>
                    <a:pt x="912" y="7627"/>
                    <a:pt x="0" y="7022"/>
                  </a:cubicBezTo>
                  <a:lnTo>
                    <a:pt x="0" y="7022"/>
                  </a:lnTo>
                  <a:cubicBezTo>
                    <a:pt x="982" y="8513"/>
                    <a:pt x="2738" y="9260"/>
                    <a:pt x="4488" y="9260"/>
                  </a:cubicBezTo>
                  <a:cubicBezTo>
                    <a:pt x="7126" y="9260"/>
                    <a:pt x="9751" y="7564"/>
                    <a:pt x="9696" y="4165"/>
                  </a:cubicBezTo>
                  <a:cubicBezTo>
                    <a:pt x="9788" y="2493"/>
                    <a:pt x="8997" y="913"/>
                    <a:pt x="75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32"/>
            <p:cNvSpPr/>
            <p:nvPr/>
          </p:nvSpPr>
          <p:spPr>
            <a:xfrm>
              <a:off x="4647588" y="1535425"/>
              <a:ext cx="76400" cy="73525"/>
            </a:xfrm>
            <a:custGeom>
              <a:avLst/>
              <a:gdLst/>
              <a:ahLst/>
              <a:cxnLst/>
              <a:rect l="l" t="t" r="r" b="b"/>
              <a:pathLst>
                <a:path w="3056" h="2941" extrusionOk="0">
                  <a:moveTo>
                    <a:pt x="1532" y="0"/>
                  </a:moveTo>
                  <a:cubicBezTo>
                    <a:pt x="768" y="0"/>
                    <a:pt x="1" y="494"/>
                    <a:pt x="1" y="1482"/>
                  </a:cubicBezTo>
                  <a:cubicBezTo>
                    <a:pt x="1" y="2455"/>
                    <a:pt x="768" y="2941"/>
                    <a:pt x="1532" y="2941"/>
                  </a:cubicBezTo>
                  <a:cubicBezTo>
                    <a:pt x="2296" y="2941"/>
                    <a:pt x="3056" y="2455"/>
                    <a:pt x="3040" y="1482"/>
                  </a:cubicBezTo>
                  <a:cubicBezTo>
                    <a:pt x="3056" y="494"/>
                    <a:pt x="2296" y="0"/>
                    <a:pt x="1532" y="0"/>
                  </a:cubicBezTo>
                  <a:close/>
                </a:path>
              </a:pathLst>
            </a:custGeom>
            <a:solidFill>
              <a:srgbClr val="FFFFFF">
                <a:alpha val="500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4" name="Google Shape;484;p32"/>
          <p:cNvSpPr/>
          <p:nvPr/>
        </p:nvSpPr>
        <p:spPr>
          <a:xfrm rot="-4609452">
            <a:off x="7740768" y="3893812"/>
            <a:ext cx="697602" cy="907542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C4F150">
              <a:alpha val="45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5" name="Google Shape;485;p32"/>
          <p:cNvSpPr/>
          <p:nvPr/>
        </p:nvSpPr>
        <p:spPr>
          <a:xfrm rot="-4609452">
            <a:off x="7868071" y="4021115"/>
            <a:ext cx="697602" cy="907542"/>
          </a:xfrm>
          <a:custGeom>
            <a:avLst/>
            <a:gdLst/>
            <a:ahLst/>
            <a:cxnLst/>
            <a:rect l="l" t="t" r="r" b="b"/>
            <a:pathLst>
              <a:path w="28231" h="36727" extrusionOk="0">
                <a:moveTo>
                  <a:pt x="9835" y="1"/>
                </a:moveTo>
                <a:cubicBezTo>
                  <a:pt x="9835" y="1"/>
                  <a:pt x="9694" y="1552"/>
                  <a:pt x="8877" y="2031"/>
                </a:cubicBezTo>
                <a:cubicBezTo>
                  <a:pt x="8631" y="2175"/>
                  <a:pt x="8359" y="2226"/>
                  <a:pt x="8099" y="2226"/>
                </a:cubicBezTo>
                <a:cubicBezTo>
                  <a:pt x="7495" y="2226"/>
                  <a:pt x="6956" y="1955"/>
                  <a:pt x="6956" y="1955"/>
                </a:cubicBezTo>
                <a:cubicBezTo>
                  <a:pt x="6956" y="1955"/>
                  <a:pt x="6815" y="3468"/>
                  <a:pt x="5944" y="3979"/>
                </a:cubicBezTo>
                <a:cubicBezTo>
                  <a:pt x="5694" y="4127"/>
                  <a:pt x="5367" y="4179"/>
                  <a:pt x="5027" y="4179"/>
                </a:cubicBezTo>
                <a:cubicBezTo>
                  <a:pt x="4189" y="4179"/>
                  <a:pt x="3277" y="3860"/>
                  <a:pt x="3277" y="3860"/>
                </a:cubicBezTo>
                <a:cubicBezTo>
                  <a:pt x="3277" y="3860"/>
                  <a:pt x="2940" y="5492"/>
                  <a:pt x="2363" y="5830"/>
                </a:cubicBezTo>
                <a:cubicBezTo>
                  <a:pt x="2184" y="5936"/>
                  <a:pt x="1888" y="5973"/>
                  <a:pt x="1566" y="5973"/>
                </a:cubicBezTo>
                <a:cubicBezTo>
                  <a:pt x="850" y="5973"/>
                  <a:pt x="1" y="5792"/>
                  <a:pt x="1" y="5792"/>
                </a:cubicBezTo>
                <a:lnTo>
                  <a:pt x="1" y="5792"/>
                </a:lnTo>
                <a:lnTo>
                  <a:pt x="18233" y="36726"/>
                </a:lnTo>
                <a:cubicBezTo>
                  <a:pt x="18569" y="35013"/>
                  <a:pt x="19849" y="34712"/>
                  <a:pt x="20707" y="34712"/>
                </a:cubicBezTo>
                <a:cubicBezTo>
                  <a:pt x="21170" y="34712"/>
                  <a:pt x="21509" y="34800"/>
                  <a:pt x="21509" y="34800"/>
                </a:cubicBezTo>
                <a:cubicBezTo>
                  <a:pt x="21509" y="34800"/>
                  <a:pt x="22048" y="33624"/>
                  <a:pt x="22685" y="33053"/>
                </a:cubicBezTo>
                <a:cubicBezTo>
                  <a:pt x="22886" y="32873"/>
                  <a:pt x="23195" y="32811"/>
                  <a:pt x="23525" y="32811"/>
                </a:cubicBezTo>
                <a:cubicBezTo>
                  <a:pt x="24241" y="32811"/>
                  <a:pt x="25052" y="33102"/>
                  <a:pt x="25052" y="33102"/>
                </a:cubicBezTo>
                <a:cubicBezTo>
                  <a:pt x="25052" y="33102"/>
                  <a:pt x="25237" y="31431"/>
                  <a:pt x="25961" y="31006"/>
                </a:cubicBezTo>
                <a:cubicBezTo>
                  <a:pt x="26140" y="30901"/>
                  <a:pt x="26369" y="30861"/>
                  <a:pt x="26614" y="30861"/>
                </a:cubicBezTo>
                <a:cubicBezTo>
                  <a:pt x="27354" y="30861"/>
                  <a:pt x="28231" y="31224"/>
                  <a:pt x="28231" y="31224"/>
                </a:cubicBezTo>
                <a:lnTo>
                  <a:pt x="9835" y="1"/>
                </a:lnTo>
                <a:close/>
              </a:path>
            </a:pathLst>
          </a:custGeom>
          <a:solidFill>
            <a:srgbClr val="C4F150">
              <a:alpha val="45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50" name="Picture 2" descr="70 Frases de Amor PROPIO y AUTOESTIMA - ¡Para quererte!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41104">
            <a:off x="748588" y="1822767"/>
            <a:ext cx="3573527" cy="2394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ubtítulo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Subtítulo 3"/>
          <p:cNvSpPr>
            <a:spLocks noGrp="1"/>
          </p:cNvSpPr>
          <p:nvPr>
            <p:ph type="subTitle" idx="3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5" name="Subtítulo 4"/>
          <p:cNvSpPr>
            <a:spLocks noGrp="1"/>
          </p:cNvSpPr>
          <p:nvPr>
            <p:ph type="subTitle" idx="4"/>
          </p:nvPr>
        </p:nvSpPr>
        <p:spPr>
          <a:xfrm rot="1135939">
            <a:off x="9699508" y="6892273"/>
            <a:ext cx="1384998" cy="346093"/>
          </a:xfrm>
        </p:spPr>
        <p:txBody>
          <a:bodyPr/>
          <a:lstStyle/>
          <a:p>
            <a:endParaRPr lang="es-CL" dirty="0"/>
          </a:p>
        </p:txBody>
      </p:sp>
      <p:pic>
        <p:nvPicPr>
          <p:cNvPr id="2052" name="Picture 4" descr="El inicio de nuestro futur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5939">
            <a:off x="4744266" y="1572248"/>
            <a:ext cx="3637864" cy="273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nShot_20210317_13170296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00250" y="0"/>
            <a:ext cx="51435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Volicy Bulletin Board Thesi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DA421"/>
      </a:lt2>
      <a:accent1>
        <a:srgbClr val="C4F150"/>
      </a:accent1>
      <a:accent2>
        <a:srgbClr val="FFE638"/>
      </a:accent2>
      <a:accent3>
        <a:srgbClr val="5EA5F2"/>
      </a:accent3>
      <a:accent4>
        <a:srgbClr val="89E1D0"/>
      </a:accent4>
      <a:accent5>
        <a:srgbClr val="FFD1D1"/>
      </a:accent5>
      <a:accent6>
        <a:srgbClr val="FD4D89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232</Words>
  <Application>Microsoft Office PowerPoint</Application>
  <PresentationFormat>Presentación en pantalla (16:9)</PresentationFormat>
  <Paragraphs>34</Paragraphs>
  <Slides>9</Slides>
  <Notes>9</Notes>
  <HiddenSlides>0</HiddenSlides>
  <MMClips>2</MMClips>
  <ScaleCrop>false</ScaleCrop>
  <HeadingPairs>
    <vt:vector size="6" baseType="variant">
      <vt:variant>
        <vt:lpstr>Fuentes usadas</vt:lpstr>
      </vt:variant>
      <vt:variant>
        <vt:i4>14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9</vt:i4>
      </vt:variant>
    </vt:vector>
  </HeadingPairs>
  <TitlesOfParts>
    <vt:vector size="24" baseType="lpstr">
      <vt:lpstr>Fira Sans Extra Condensed Medium</vt:lpstr>
      <vt:lpstr>Montserrat</vt:lpstr>
      <vt:lpstr>Just Another Hand</vt:lpstr>
      <vt:lpstr>Algerian</vt:lpstr>
      <vt:lpstr>Livvic</vt:lpstr>
      <vt:lpstr>Lobster</vt:lpstr>
      <vt:lpstr>Nunito</vt:lpstr>
      <vt:lpstr>Roboto Condensed Light</vt:lpstr>
      <vt:lpstr>Bangers</vt:lpstr>
      <vt:lpstr>Arial</vt:lpstr>
      <vt:lpstr>Montserrat Medium</vt:lpstr>
      <vt:lpstr>Nunito SemiBold</vt:lpstr>
      <vt:lpstr>Staatliches</vt:lpstr>
      <vt:lpstr>Roboto</vt:lpstr>
      <vt:lpstr>Volicy Bulletin Board Thesis by Slidesgo</vt:lpstr>
      <vt:lpstr>2a Clase Orientación</vt:lpstr>
      <vt:lpstr>Objetivos: (Priorización Curricular frente a Pandemia)</vt:lpstr>
      <vt:lpstr>Recordamos Inducción para CLASES PRESENCIALES</vt:lpstr>
      <vt:lpstr>Clase anterior</vt:lpstr>
      <vt:lpstr> “Lo que descubrí acerca de mí mismo/a” </vt:lpstr>
      <vt:lpstr>“Lo que valoro acerca de mí mismo/a”.</vt:lpstr>
      <vt:lpstr> Autoevaluación</vt:lpstr>
      <vt:lpstr>Cierre y mensaje de profesora.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2a Clase Orientación</dc:title>
  <dc:creator>Profesor 31</dc:creator>
  <cp:lastModifiedBy>Admin</cp:lastModifiedBy>
  <cp:revision>10</cp:revision>
  <dcterms:modified xsi:type="dcterms:W3CDTF">2021-03-18T14:21:05Z</dcterms:modified>
</cp:coreProperties>
</file>