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>
        <p:scale>
          <a:sx n="76" d="100"/>
          <a:sy n="76" d="100"/>
        </p:scale>
        <p:origin x="-43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A2AC0F-DD06-4600-89A7-01EFAD3634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5810C8D-6874-47F2-BC7F-D98373E2A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578C73-8454-4AED-A429-C76BB934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EEDEDD2-F17B-41F1-BDB2-FBF02633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1ABC999-CDD0-4B64-B1A4-574438E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360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A39853-FBB0-4480-9954-CF650A16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6DD4A97-D930-48DF-9142-5AFBFA4A0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3FEBDE4-2CB5-4136-A9FB-4F3F682B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05BE38-962D-4719-8179-F6B16A4E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D5E9903-BF77-46BC-A6C7-F46EB994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27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3F1119E-EA45-4F5A-BEB0-A37FDD081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70E2DD3-F807-43EB-9859-7C2A0E24E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7B37A16-07CA-46D2-BB15-FE896FF5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2925AE-7750-463B-95DF-5320708C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A86A72A-B949-429D-BDFB-D26AD2BB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69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AF03DF-465A-4777-B877-FB836DD8F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D412579-AF3C-4D71-B626-9C780715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2F8C52D-9343-4C87-82DE-6E3260C4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08E4C7C-81DB-412B-BB7B-ECC43054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0C361BC-2EFC-4995-9243-EB6B3E64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12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378821-C43A-4DCA-852A-25CA6FCF9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3A9B64-BE34-46F1-A63C-EC49D54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5239EEA-1D94-44CE-A5E4-6684AF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F773282-F222-4E42-98DB-FC612E4E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C290399-AE14-48DC-9766-C7996D63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02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5D078C-3D30-4663-9C37-7F5B37791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505FF91-BAD8-47AF-9386-3D5F124E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006D4ED-C9BC-422A-AB9E-8D1F5F6E8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CFCF453-E19F-4398-84C4-545327D8F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5618FA1-A95B-48B7-935E-892E8DA9C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BC830BF-4B3A-4CBB-8143-F0143CF3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64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F124AD-A648-4F55-BB9B-2A86F14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AB40910-06D0-445B-9851-2285C41CE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2C9D197-833E-4A92-9485-C3BB8C90F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3A2A4C3A-7558-458F-A592-F14861357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259DFA5-E7CE-4676-9EFA-C3EA52E8A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49008DDF-07AE-4665-A16A-CB855526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EFF42CC-085D-4F66-ABCA-573969E9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8996728D-7146-4986-91B2-FEAD80E4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921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C7FC1B-F672-4250-A711-D604CC23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D95BCED-54F6-4236-9018-F2EA16E4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059BC0C-69F8-46CA-9228-B4CCE7D8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FE59191-5DE7-47C4-97CF-FC46F777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65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5B83EE1-ABA3-4CE3-B787-725D7621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E25ACC2-E79B-4131-9E4E-3CCBA402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95740AA-48B6-49A5-8749-ACD80696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0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50701B-5592-4090-A529-A3554D6B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CD0EC1F-BCF0-48E4-B7A6-71FED4A3F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F4D86B0-169C-4E18-9A90-272309066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A5A4009-3C5E-41ED-9607-085BADDB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D11133A-3AD8-428D-A2E8-F976F462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2AA2157-DF62-4C8C-820B-003AE09F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58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3B9867-D528-4218-89FB-DEBAB315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B095883-57E7-44BF-B9B7-9EC77B965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EE8F02F-D916-4D98-81F2-8B41FFD73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9DE1937-4617-45A9-83F3-03500E88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47DA322-E405-4BFB-9FFF-76A4C83C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E956D84-4358-4DB1-9184-1C18323C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47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504DE29-EE85-4C39-B1EA-B1C9712D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A21F88A-F9D9-4763-92B3-0D8F34372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80E6AE4-519A-49DA-9B94-A12ACF858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2A42E-8904-4126-BC3C-57F9C8F40267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317F203-3C56-4CF9-9A14-AA216EC4A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17D1D9B-4121-4655-A358-B7B3D6E5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0219F-F465-4475-A2B9-7B840CCAE7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63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plomas Online | Plantillas para diplomas y certificados | Plantillas de  fondo de powerpoint, Fondos de pantalla de power point, Diseño de  diapositivas">
            <a:extLst>
              <a:ext uri="{FF2B5EF4-FFF2-40B4-BE49-F238E27FC236}">
                <a16:creationId xmlns:a16="http://schemas.microsoft.com/office/drawing/2014/main" xmlns="" id="{87C325D1-0970-471C-801D-56EE1229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577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Un dibujo de una niña&#10;&#10;Descripción generada automáticamente con confianza media">
            <a:extLst>
              <a:ext uri="{FF2B5EF4-FFF2-40B4-BE49-F238E27FC236}">
                <a16:creationId xmlns:a16="http://schemas.microsoft.com/office/drawing/2014/main" xmlns="" id="{6A457FC9-3AAF-41E3-B971-0E3D9F7AE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08" y="1698998"/>
            <a:ext cx="3790950" cy="37909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87145F0-2FC7-4C02-8300-93C5BE50281C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92754" l="9244" r="96639">
                        <a14:foregroundMark x1="46218" y1="16667" x2="46218" y2="16667"/>
                        <a14:foregroundMark x1="83193" y1="21014" x2="83193" y2="21014"/>
                        <a14:foregroundMark x1="89076" y1="47101" x2="33613" y2="28261"/>
                        <a14:foregroundMark x1="33613" y1="28261" x2="67227" y2="60145"/>
                        <a14:foregroundMark x1="23529" y1="21014" x2="40336" y2="86957"/>
                        <a14:foregroundMark x1="40336" y1="86957" x2="46218" y2="78261"/>
                        <a14:foregroundMark x1="16807" y1="11594" x2="26050" y2="60145"/>
                        <a14:foregroundMark x1="12605" y1="6522" x2="40336" y2="86232"/>
                        <a14:foregroundMark x1="57143" y1="21014" x2="65546" y2="81159"/>
                        <a14:foregroundMark x1="65546" y1="81159" x2="63025" y2="82609"/>
                        <a14:foregroundMark x1="72269" y1="63043" x2="56303" y2="4348"/>
                        <a14:foregroundMark x1="56303" y1="4348" x2="68067" y2="67391"/>
                        <a14:foregroundMark x1="68067" y1="67391" x2="57983" y2="87681"/>
                        <a14:foregroundMark x1="73950" y1="16667" x2="65546" y2="76087"/>
                        <a14:foregroundMark x1="55462" y1="63043" x2="87395" y2="12319"/>
                        <a14:foregroundMark x1="87395" y1="12319" x2="64706" y2="73913"/>
                        <a14:foregroundMark x1="64706" y1="73913" x2="64706" y2="78261"/>
                        <a14:foregroundMark x1="64706" y1="78261" x2="90756" y2="24638"/>
                        <a14:foregroundMark x1="90756" y1="24638" x2="52101" y2="71739"/>
                        <a14:foregroundMark x1="52101" y1="71739" x2="78151" y2="53623"/>
                        <a14:foregroundMark x1="64706" y1="16667" x2="71429" y2="78261"/>
                        <a14:foregroundMark x1="71429" y1="78261" x2="57143" y2="82609"/>
                        <a14:foregroundMark x1="61345" y1="69565" x2="83193" y2="63043"/>
                        <a14:foregroundMark x1="81513" y1="65217" x2="81513" y2="47101"/>
                        <a14:foregroundMark x1="57143" y1="76087" x2="57143" y2="76087"/>
                        <a14:foregroundMark x1="44538" y1="74638" x2="44538" y2="74638"/>
                        <a14:foregroundMark x1="48739" y1="78261" x2="52101" y2="82609"/>
                        <a14:foregroundMark x1="73950" y1="14493" x2="90756" y2="58696"/>
                        <a14:foregroundMark x1="64706" y1="10145" x2="87395" y2="52174"/>
                        <a14:foregroundMark x1="78151" y1="10145" x2="96639" y2="37681"/>
                        <a14:foregroundMark x1="57143" y1="86232" x2="57143" y2="86232"/>
                        <a14:foregroundMark x1="47899" y1="92754" x2="47899" y2="92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27" y="647286"/>
            <a:ext cx="866775" cy="819150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8E4FDBF-8CD8-4F9C-B391-F2B6CC3BD5B1}"/>
              </a:ext>
            </a:extLst>
          </p:cNvPr>
          <p:cNvSpPr txBox="1"/>
          <p:nvPr/>
        </p:nvSpPr>
        <p:spPr>
          <a:xfrm>
            <a:off x="1801776" y="647286"/>
            <a:ext cx="3960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8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COLEGIO MATER DOLORORA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8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HUECHURABA – SANTIAGO</a:t>
            </a:r>
            <a:endParaRPr kumimoji="0" lang="es-ES_tradnl" altLang="es-ES" sz="18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B6B996A-31A8-41F0-8227-1B167429F4D1}"/>
              </a:ext>
            </a:extLst>
          </p:cNvPr>
          <p:cNvSpPr/>
          <p:nvPr/>
        </p:nvSpPr>
        <p:spPr>
          <a:xfrm>
            <a:off x="1597714" y="1946164"/>
            <a:ext cx="53901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Pensamiento </a:t>
            </a:r>
          </a:p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Matemática 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53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plomas Online | Plantillas para diplomas y certificados | Plantillas de  fondo de powerpoint, Fondos de pantalla de power point, Diseño de  diapositivas">
            <a:extLst>
              <a:ext uri="{FF2B5EF4-FFF2-40B4-BE49-F238E27FC236}">
                <a16:creationId xmlns:a16="http://schemas.microsoft.com/office/drawing/2014/main" xmlns="" id="{87C325D1-0970-471C-801D-56EE1229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ate.com - Cantando los Números  Canciones y Clásicos Infantiles_1080p">
            <a:hlinkClick r:id="" action="ppaction://media"/>
            <a:extLst>
              <a:ext uri="{FF2B5EF4-FFF2-40B4-BE49-F238E27FC236}">
                <a16:creationId xmlns:a16="http://schemas.microsoft.com/office/drawing/2014/main" xmlns="" id="{49444FF7-E0F7-4FAE-B10C-E5878F37C2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2295" y="834886"/>
            <a:ext cx="8587408" cy="4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plomas Online | Plantillas para diplomas y certificados | Plantillas de  fondo de powerpoint, Fondos de pantalla de power point, Diseño de  diapositivas">
            <a:extLst>
              <a:ext uri="{FF2B5EF4-FFF2-40B4-BE49-F238E27FC236}">
                <a16:creationId xmlns:a16="http://schemas.microsoft.com/office/drawing/2014/main" xmlns="" id="{87C325D1-0970-471C-801D-56EE1229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.com - Cinco Dedos  Números  Pinkfong Canciones Infantiles_1080p">
            <a:hlinkClick r:id="" action="ppaction://media"/>
            <a:extLst>
              <a:ext uri="{FF2B5EF4-FFF2-40B4-BE49-F238E27FC236}">
                <a16:creationId xmlns:a16="http://schemas.microsoft.com/office/drawing/2014/main" xmlns="" id="{5792E1C4-091D-41DD-9F5D-66836B5D58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45" end="208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007" y="829089"/>
            <a:ext cx="7513983" cy="42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4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plomas Online | Plantillas para diplomas y certificados | Plantillas de  fondo de powerpoint, Fondos de pantalla de power point, Diseño de  diapositivas">
            <a:extLst>
              <a:ext uri="{FF2B5EF4-FFF2-40B4-BE49-F238E27FC236}">
                <a16:creationId xmlns:a16="http://schemas.microsoft.com/office/drawing/2014/main" xmlns="" id="{87C325D1-0970-471C-801D-56EE1229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Dibujo animado de un personaje con la boca abierta&#10;&#10;Descripción generada automáticamente">
            <a:extLst>
              <a:ext uri="{FF2B5EF4-FFF2-40B4-BE49-F238E27FC236}">
                <a16:creationId xmlns:a16="http://schemas.microsoft.com/office/drawing/2014/main" xmlns="" id="{675135E7-8009-42B2-A435-8BFD4BFC1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92714" l="9799" r="89950">
                        <a14:foregroundMark x1="51759" y1="92714" x2="51759" y2="92714"/>
                        <a14:foregroundMark x1="37186" y1="54020" x2="37186" y2="54020"/>
                        <a14:foregroundMark x1="38191" y1="54020" x2="38191" y2="5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73" y="2274838"/>
            <a:ext cx="3790950" cy="3790950"/>
          </a:xfrm>
          <a:prstGeom prst="rect">
            <a:avLst/>
          </a:prstGeom>
        </p:spPr>
      </p:pic>
      <p:sp>
        <p:nvSpPr>
          <p:cNvPr id="5" name="Bocadillo: ovalado 4">
            <a:extLst>
              <a:ext uri="{FF2B5EF4-FFF2-40B4-BE49-F238E27FC236}">
                <a16:creationId xmlns:a16="http://schemas.microsoft.com/office/drawing/2014/main" xmlns="" id="{4886181E-35C3-4ACC-8D2B-7C85391E2FF5}"/>
              </a:ext>
            </a:extLst>
          </p:cNvPr>
          <p:cNvSpPr/>
          <p:nvPr/>
        </p:nvSpPr>
        <p:spPr>
          <a:xfrm>
            <a:off x="4797288" y="465774"/>
            <a:ext cx="4864486" cy="279426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ED02A19C-E4AB-4AF9-B8C9-1CEC5A015C93}"/>
              </a:ext>
            </a:extLst>
          </p:cNvPr>
          <p:cNvSpPr/>
          <p:nvPr/>
        </p:nvSpPr>
        <p:spPr>
          <a:xfrm>
            <a:off x="4956313" y="1201184"/>
            <a:ext cx="43211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Ahora los invitamos a que cada uno de </a:t>
            </a:r>
          </a:p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Ustedes pueda crear conjuntos con 1, 2, 3, 4 y 5 elementos con el material que tengas a tu disposición  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5257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39</Words>
  <Application>Microsoft Office PowerPoint</Application>
  <PresentationFormat>Personalizado</PresentationFormat>
  <Paragraphs>6</Paragraphs>
  <Slides>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valentina veliz</dc:creator>
  <cp:lastModifiedBy>HP</cp:lastModifiedBy>
  <cp:revision>5</cp:revision>
  <dcterms:created xsi:type="dcterms:W3CDTF">2021-03-21T22:22:47Z</dcterms:created>
  <dcterms:modified xsi:type="dcterms:W3CDTF">2021-03-24T14:57:28Z</dcterms:modified>
</cp:coreProperties>
</file>