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6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08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2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63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3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21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3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49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5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8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84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884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8735-3B03-448A-9D28-FB09ED48FF00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7306-F381-46EC-A929-2DA34B82F5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4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BORDES INFANTILES NIÃ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79912" y="2780928"/>
            <a:ext cx="42748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“Así soy yo”</a:t>
            </a:r>
            <a:endParaRPr lang="es-ES" sz="4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Resultado de imagen para dibujo niÃ±o dibujan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 bwMode="auto">
          <a:xfrm>
            <a:off x="1401711" y="2099116"/>
            <a:ext cx="31532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7"/>
          <a:stretch/>
        </p:blipFill>
        <p:spPr bwMode="auto">
          <a:xfrm>
            <a:off x="4860032" y="1875642"/>
            <a:ext cx="2749099" cy="31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619672" y="4981734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Dibujar </a:t>
            </a:r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dibujo saltando la cue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36" y="1688034"/>
            <a:ext cx="4278504" cy="37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52628" y="4941168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Saltar la cuerda </a:t>
            </a:r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4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50" y="169080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918239"/>
            <a:ext cx="288031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345458" y="4775739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 al ula ula  </a:t>
            </a:r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4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48904" y="980728"/>
            <a:ext cx="5503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Cuál es tu preferencia ?</a:t>
            </a:r>
            <a:endParaRPr lang="es-E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Resultado de imagen para dibujo papas fri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34" y="1688614"/>
            <a:ext cx="994912" cy="14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helados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1" y="3573016"/>
            <a:ext cx="1827525" cy="18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n para dibujo fide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9" y="1819639"/>
            <a:ext cx="2089494" cy="17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esultado de imagen para dibujo pesc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45" y="4077072"/>
            <a:ext cx="22266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1333"/>
            <a:ext cx="2376264" cy="15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esultado de imagen para dibujo verdur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11973"/>
          <a:stretch/>
        </p:blipFill>
        <p:spPr bwMode="auto">
          <a:xfrm>
            <a:off x="5791200" y="1786023"/>
            <a:ext cx="1988457" cy="19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de pollo as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03" y="2591172"/>
            <a:ext cx="21955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6612" y="980728"/>
            <a:ext cx="5387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Cuál es tu preferencia?</a:t>
            </a:r>
            <a:endParaRPr lang="es-E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Resultado de imagen para dibujo de pe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3572"/>
            <a:ext cx="1497236" cy="13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dibujo bi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17242"/>
          <a:stretch/>
        </p:blipFill>
        <p:spPr bwMode="auto">
          <a:xfrm>
            <a:off x="1187624" y="3872345"/>
            <a:ext cx="2405063" cy="15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dibujo de muÃ±e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22202"/>
          <a:stretch/>
        </p:blipFill>
        <p:spPr bwMode="auto">
          <a:xfrm>
            <a:off x="3923928" y="3873606"/>
            <a:ext cx="1872208" cy="22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70" y="1869663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1591" r="6075" b="27036"/>
          <a:stretch/>
        </p:blipFill>
        <p:spPr bwMode="auto">
          <a:xfrm>
            <a:off x="5796136" y="4151992"/>
            <a:ext cx="2272048" cy="10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Resultado de imagen para dibujo de scoo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36" y="1772096"/>
            <a:ext cx="1975725" cy="19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0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79775" y="119675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Objetivo de Aprendizaje: </a:t>
            </a:r>
          </a:p>
          <a:p>
            <a:r>
              <a:rPr lang="es-MX" sz="2400" dirty="0" smtClean="0"/>
              <a:t>Reconocer sus principales fortalezas: habilidades, características y destrezas físicas, conocimientos y preferencias. </a:t>
            </a:r>
            <a:endParaRPr lang="es-CL" sz="2400" dirty="0"/>
          </a:p>
        </p:txBody>
      </p:sp>
      <p:pic>
        <p:nvPicPr>
          <p:cNvPr id="1026" name="Picture 2" descr="Resultado de imagen para dibujo niÃ±o pint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75" y="2766412"/>
            <a:ext cx="205881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ibujo niÃ±o corrie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15900"/>
            <a:ext cx="14776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dibujo niÃ±o jugar a la pelo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7049" r="13465" b="8488"/>
          <a:stretch/>
        </p:blipFill>
        <p:spPr bwMode="auto">
          <a:xfrm>
            <a:off x="6228184" y="2452497"/>
            <a:ext cx="1712513" cy="19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dibujo niÃ±o dibuj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1452"/>
            <a:ext cx="1982324" cy="15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dibujo niÃ±o bailand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2"/>
          <a:stretch/>
        </p:blipFill>
        <p:spPr bwMode="auto">
          <a:xfrm>
            <a:off x="3554839" y="2891353"/>
            <a:ext cx="2047044" cy="17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" y="10010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52413" y="858420"/>
            <a:ext cx="4343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Características físicas:</a:t>
            </a:r>
            <a:endParaRPr lang="es-E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54309" y="1504751"/>
            <a:ext cx="2016224" cy="1224136"/>
          </a:xfrm>
          <a:prstGeom prst="ellips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 color de ojos es </a:t>
            </a:r>
            <a:endParaRPr lang="es-CL" dirty="0"/>
          </a:p>
        </p:txBody>
      </p:sp>
      <p:sp>
        <p:nvSpPr>
          <p:cNvPr id="8" name="7 Elipse"/>
          <p:cNvSpPr/>
          <p:nvPr/>
        </p:nvSpPr>
        <p:spPr>
          <a:xfrm>
            <a:off x="6776775" y="1521572"/>
            <a:ext cx="2016224" cy="1224136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 color de piel es </a:t>
            </a:r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3888972" y="1544018"/>
            <a:ext cx="1882643" cy="1106093"/>
          </a:xfrm>
          <a:prstGeom prst="ellips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 estatura es </a:t>
            </a:r>
            <a:endParaRPr lang="es-CL" dirty="0"/>
          </a:p>
        </p:txBody>
      </p:sp>
      <p:sp>
        <p:nvSpPr>
          <p:cNvPr id="10" name="9 Elipse"/>
          <p:cNvSpPr/>
          <p:nvPr/>
        </p:nvSpPr>
        <p:spPr>
          <a:xfrm>
            <a:off x="7137098" y="5552470"/>
            <a:ext cx="2016224" cy="1224136"/>
          </a:xfrm>
          <a:prstGeom prst="ellipse">
            <a:avLst/>
          </a:prstGeom>
          <a:ln w="28575"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 cuerpo es  </a:t>
            </a:r>
            <a:endParaRPr lang="es-CL" dirty="0"/>
          </a:p>
        </p:txBody>
      </p:sp>
      <p:sp>
        <p:nvSpPr>
          <p:cNvPr id="12" name="11 Elipse"/>
          <p:cNvSpPr/>
          <p:nvPr/>
        </p:nvSpPr>
        <p:spPr>
          <a:xfrm>
            <a:off x="485753" y="5633864"/>
            <a:ext cx="2016224" cy="1224136"/>
          </a:xfrm>
          <a:prstGeom prst="ellips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 color de cabello es </a:t>
            </a:r>
            <a:endParaRPr lang="es-CL" dirty="0"/>
          </a:p>
        </p:txBody>
      </p:sp>
      <p:sp>
        <p:nvSpPr>
          <p:cNvPr id="7" name="AutoShape 4" descr="Resultado de imagen para diversidad de niÃ±o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AutoShape 6" descr="Resultado de imagen para diversidad de niÃ±os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4" name="Picture 8" descr="Resultado de imagen para diversidad de niÃ±os anim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98" y="2889239"/>
            <a:ext cx="5297211" cy="27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3779912" y="5653716"/>
            <a:ext cx="2016224" cy="1224136"/>
          </a:xfrm>
          <a:prstGeom prst="ellipse">
            <a:avLst/>
          </a:prstGeom>
          <a:ln w="28575"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 Cómo soy?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39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30" y="1706258"/>
            <a:ext cx="4370896" cy="3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705953" y="4725144"/>
            <a:ext cx="41568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Bailar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0883" y="5013176"/>
            <a:ext cx="5282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 al luche 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64" y="1690916"/>
            <a:ext cx="5034776" cy="34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7"/>
          <a:stretch/>
        </p:blipFill>
        <p:spPr bwMode="auto">
          <a:xfrm>
            <a:off x="2627784" y="1688034"/>
            <a:ext cx="4116532" cy="34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85554" y="4803494"/>
            <a:ext cx="41568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Saltar 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4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85554" y="4803494"/>
            <a:ext cx="41568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Correr 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88034"/>
            <a:ext cx="3942438" cy="33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Resultado de imagen para dibujo niÃ±o pint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99" y="1660782"/>
            <a:ext cx="3418927" cy="27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85553" y="4581128"/>
            <a:ext cx="41568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Pintar 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7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8"/>
            <a:ext cx="9109929" cy="68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764704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 bueno(a) para: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Resultado de imagen para dibujo niÃ±o jugando a la pelo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r="18948"/>
          <a:stretch/>
        </p:blipFill>
        <p:spPr bwMode="auto">
          <a:xfrm>
            <a:off x="2915816" y="1703345"/>
            <a:ext cx="3384376" cy="32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7664" y="4581127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 a la pelota </a:t>
            </a:r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129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HP</cp:lastModifiedBy>
  <cp:revision>16</cp:revision>
  <dcterms:created xsi:type="dcterms:W3CDTF">2019-03-09T22:31:35Z</dcterms:created>
  <dcterms:modified xsi:type="dcterms:W3CDTF">2021-03-09T16:01:13Z</dcterms:modified>
</cp:coreProperties>
</file>