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9" r:id="rId3"/>
    <p:sldId id="261" r:id="rId4"/>
    <p:sldId id="260" r:id="rId5"/>
    <p:sldId id="263" r:id="rId6"/>
    <p:sldId id="264" r:id="rId7"/>
    <p:sldId id="265" r:id="rId8"/>
    <p:sldId id="268" r:id="rId9"/>
    <p:sldId id="269" r:id="rId10"/>
    <p:sldId id="270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40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pablo.millar.materdolorosa@gmail.co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8001000" cy="1552434"/>
          </a:xfrm>
        </p:spPr>
        <p:txBody>
          <a:bodyPr/>
          <a:lstStyle/>
          <a:p>
            <a:r>
              <a:rPr lang="es-CL" dirty="0" smtClean="0"/>
              <a:t>Educación Física </a:t>
            </a:r>
            <a:endParaRPr lang="es-CL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684211" y="2688609"/>
            <a:ext cx="8833275" cy="3102591"/>
          </a:xfrm>
        </p:spPr>
        <p:txBody>
          <a:bodyPr/>
          <a:lstStyle/>
          <a:p>
            <a:r>
              <a:rPr lang="es-CL" sz="2800" dirty="0" smtClean="0">
                <a:solidFill>
                  <a:schemeClr val="tx1"/>
                </a:solidFill>
              </a:rPr>
              <a:t>Profesor: Pablo Millar.</a:t>
            </a:r>
          </a:p>
          <a:p>
            <a:r>
              <a:rPr lang="es-CL" sz="2800" dirty="0" smtClean="0">
                <a:solidFill>
                  <a:schemeClr val="tx1"/>
                </a:solidFill>
              </a:rPr>
              <a:t>Correo donde se envían trabajos: </a:t>
            </a:r>
          </a:p>
          <a:p>
            <a:r>
              <a:rPr lang="es-CL" sz="2800" dirty="0" smtClean="0">
                <a:solidFill>
                  <a:schemeClr val="tx1"/>
                </a:solidFill>
              </a:rPr>
              <a:t>pablo.millar.materdolorosa@gmail.com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5583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Habilidades Motrices Básicas</a:t>
            </a:r>
          </a:p>
        </p:txBody>
      </p:sp>
      <p:pic>
        <p:nvPicPr>
          <p:cNvPr id="4" name="InShot_20210307_22060352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5623" y="1339850"/>
            <a:ext cx="6516709" cy="4908550"/>
          </a:xfrm>
        </p:spPr>
      </p:pic>
    </p:spTree>
    <p:extLst>
      <p:ext uri="{BB962C8B-B14F-4D97-AF65-F5344CB8AC3E}">
        <p14:creationId xmlns:p14="http://schemas.microsoft.com/office/powerpoint/2010/main" val="380710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83654"/>
          </a:xfrm>
        </p:spPr>
        <p:txBody>
          <a:bodyPr/>
          <a:lstStyle/>
          <a:p>
            <a:r>
              <a:rPr lang="es-CL" dirty="0" smtClean="0"/>
              <a:t>Prueba de Diagnostico.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133341"/>
            <a:ext cx="8946541" cy="5396247"/>
          </a:xfrm>
        </p:spPr>
        <p:txBody>
          <a:bodyPr>
            <a:normAutofit/>
          </a:bodyPr>
          <a:lstStyle/>
          <a:p>
            <a:r>
              <a:rPr lang="es-CL" sz="3200" dirty="0" smtClean="0"/>
              <a:t>Realizar un Video donde:</a:t>
            </a:r>
          </a:p>
          <a:p>
            <a:pPr marL="0" indent="0">
              <a:buNone/>
            </a:pPr>
            <a:endParaRPr lang="es-CL" sz="3200" dirty="0"/>
          </a:p>
          <a:p>
            <a:r>
              <a:rPr lang="es-CL" sz="3200" dirty="0" smtClean="0"/>
              <a:t>Debes </a:t>
            </a:r>
            <a:r>
              <a:rPr lang="es-CL" sz="3200" dirty="0"/>
              <a:t>realizar </a:t>
            </a:r>
            <a:r>
              <a:rPr lang="es-CL" sz="3200" dirty="0" smtClean="0"/>
              <a:t>la Habilidad Motriz de la Carrera.</a:t>
            </a:r>
          </a:p>
          <a:p>
            <a:endParaRPr lang="es-CL" sz="3200" dirty="0"/>
          </a:p>
          <a:p>
            <a:r>
              <a:rPr lang="es-CL" sz="3200" dirty="0" smtClean="0"/>
              <a:t>Enviarlo a:</a:t>
            </a:r>
          </a:p>
          <a:p>
            <a:r>
              <a:rPr lang="es-CL" sz="3200" dirty="0" smtClean="0">
                <a:hlinkClick r:id="rId2"/>
              </a:rPr>
              <a:t>pablo.millar.materdolorosa@gmail.com</a:t>
            </a:r>
            <a:endParaRPr lang="es-CL" sz="3200" dirty="0" smtClean="0"/>
          </a:p>
          <a:p>
            <a:r>
              <a:rPr lang="es-CL" sz="3200" dirty="0" smtClean="0"/>
              <a:t>Archivo: Curso.Apellido.Nombre.video</a:t>
            </a:r>
            <a:r>
              <a:rPr lang="es-CL" sz="3200" dirty="0"/>
              <a:t>1</a:t>
            </a:r>
          </a:p>
          <a:p>
            <a:endParaRPr lang="es-CL" sz="3200" dirty="0"/>
          </a:p>
          <a:p>
            <a:pPr marL="0" indent="0">
              <a:buNone/>
            </a:pP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239009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57141"/>
          </a:xfrm>
        </p:spPr>
        <p:txBody>
          <a:bodyPr/>
          <a:lstStyle/>
          <a:p>
            <a:r>
              <a:rPr lang="es-CL" dirty="0" smtClean="0"/>
              <a:t>Evaluación Diagnostico.</a:t>
            </a:r>
            <a:endParaRPr lang="es-CL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7746" y="1454858"/>
            <a:ext cx="5653826" cy="521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3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7293" y="365708"/>
            <a:ext cx="8534400" cy="1517683"/>
          </a:xfrm>
        </p:spPr>
        <p:txBody>
          <a:bodyPr/>
          <a:lstStyle/>
          <a:p>
            <a:r>
              <a:rPr lang="es-CL" dirty="0" smtClean="0"/>
              <a:t>¿Qué es la </a:t>
            </a:r>
            <a:r>
              <a:rPr lang="es-CL" dirty="0"/>
              <a:t>A</a:t>
            </a:r>
            <a:r>
              <a:rPr lang="es-CL" dirty="0" smtClean="0"/>
              <a:t>ctividad Física?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1778308" y="4217158"/>
            <a:ext cx="7192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Se considera </a:t>
            </a:r>
            <a:r>
              <a:rPr lang="es-CL" sz="2800" b="1" dirty="0"/>
              <a:t>actividad física</a:t>
            </a:r>
            <a:r>
              <a:rPr lang="es-CL" sz="2800" dirty="0"/>
              <a:t> cualquier movimiento corporal producido </a:t>
            </a:r>
            <a:r>
              <a:rPr lang="es-CL" sz="2800" b="1" dirty="0"/>
              <a:t>por</a:t>
            </a:r>
            <a:r>
              <a:rPr lang="es-CL" sz="2800" dirty="0"/>
              <a:t> los </a:t>
            </a:r>
            <a:r>
              <a:rPr lang="es-CL" sz="2800" dirty="0" smtClean="0"/>
              <a:t>músculos.</a:t>
            </a:r>
            <a:endParaRPr lang="es-CL" sz="2800" dirty="0"/>
          </a:p>
        </p:txBody>
      </p:sp>
      <p:pic>
        <p:nvPicPr>
          <p:cNvPr id="6" name="Picture 2" descr="Resultado de imagen para niños corriendo dibujo animado | Dibujos de niños  corriendo, Correr dibujo y Niño corrie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835" y="1749946"/>
            <a:ext cx="1895215" cy="189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08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Actividades Físicas que te Gusta realizar.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Realizaras un Dibujo, realizando actividad física.</a:t>
            </a:r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1026" name="Picture 2" descr="Ilustración De Los Niños Jugando En Un Fondo Blanco Ilustraciones  Vectoriales, Clip Art Vectorizado Libre De Derechos. Image 30923123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83" y="2537225"/>
            <a:ext cx="5002899" cy="422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Habilidades Motrices Básicas.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27280" y="1725770"/>
            <a:ext cx="9122574" cy="4522630"/>
          </a:xfrm>
        </p:spPr>
        <p:txBody>
          <a:bodyPr/>
          <a:lstStyle/>
          <a:p>
            <a:r>
              <a:rPr lang="es-CL" dirty="0" smtClean="0"/>
              <a:t>1</a:t>
            </a:r>
            <a:r>
              <a:rPr lang="es-CL" sz="3200" dirty="0" smtClean="0"/>
              <a:t>. </a:t>
            </a:r>
            <a:r>
              <a:rPr lang="es-CL" sz="3200" dirty="0"/>
              <a:t>Habilidades Motrices Básicas </a:t>
            </a:r>
            <a:r>
              <a:rPr lang="es-CL" sz="3200" dirty="0" smtClean="0"/>
              <a:t>de Locomoción. </a:t>
            </a:r>
            <a:endParaRPr lang="es-CL" sz="3200" dirty="0"/>
          </a:p>
          <a:p>
            <a:endParaRPr lang="es-CL" sz="3200" dirty="0" smtClean="0"/>
          </a:p>
          <a:p>
            <a:r>
              <a:rPr lang="es-CL" sz="3200" dirty="0" smtClean="0"/>
              <a:t>Marcha (Caminar)</a:t>
            </a:r>
          </a:p>
          <a:p>
            <a:endParaRPr lang="es-CL" sz="3200" dirty="0"/>
          </a:p>
          <a:p>
            <a:endParaRPr lang="es-CL" sz="3200" dirty="0"/>
          </a:p>
        </p:txBody>
      </p:sp>
      <p:pic>
        <p:nvPicPr>
          <p:cNvPr id="1026" name="Picture 2" descr="Imagen relacionada | Fotos de dibujos animados, Niños lindos, Niñ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21" y="2816848"/>
            <a:ext cx="2094031" cy="224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Habilidades Motrices Básicas.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27280" y="1725770"/>
            <a:ext cx="9122574" cy="4522630"/>
          </a:xfrm>
        </p:spPr>
        <p:txBody>
          <a:bodyPr/>
          <a:lstStyle/>
          <a:p>
            <a:r>
              <a:rPr lang="es-CL" dirty="0" smtClean="0"/>
              <a:t>1</a:t>
            </a:r>
            <a:r>
              <a:rPr lang="es-CL" sz="3200" dirty="0" smtClean="0"/>
              <a:t>. </a:t>
            </a:r>
            <a:r>
              <a:rPr lang="es-CL" sz="3200" dirty="0"/>
              <a:t>Habilidades Motrices Básicas </a:t>
            </a:r>
            <a:r>
              <a:rPr lang="es-CL" sz="3200" dirty="0" smtClean="0"/>
              <a:t>de Locomoción. </a:t>
            </a:r>
          </a:p>
          <a:p>
            <a:pPr marL="0" indent="0">
              <a:buNone/>
            </a:pPr>
            <a:endParaRPr lang="es-CL" sz="3200" dirty="0" smtClean="0"/>
          </a:p>
          <a:p>
            <a:r>
              <a:rPr lang="es-CL" sz="3200" dirty="0" smtClean="0"/>
              <a:t>Carrera.</a:t>
            </a:r>
          </a:p>
          <a:p>
            <a:pPr marL="0" indent="0">
              <a:buNone/>
            </a:pPr>
            <a:r>
              <a:rPr lang="es-CL" sz="3200" dirty="0" smtClean="0"/>
              <a:t> </a:t>
            </a:r>
          </a:p>
          <a:p>
            <a:endParaRPr lang="es-CL" sz="3200" dirty="0"/>
          </a:p>
          <a:p>
            <a:endParaRPr lang="es-CL" sz="3200" dirty="0"/>
          </a:p>
        </p:txBody>
      </p:sp>
      <p:pic>
        <p:nvPicPr>
          <p:cNvPr id="2050" name="Picture 2" descr="Niño pequeño de dibujos animados corriendo | Vector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72" y="2730989"/>
            <a:ext cx="1828499" cy="198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27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Habilidades Motrices Básicas</a:t>
            </a:r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27280" y="1725770"/>
            <a:ext cx="9122574" cy="4522630"/>
          </a:xfrm>
        </p:spPr>
        <p:txBody>
          <a:bodyPr/>
          <a:lstStyle/>
          <a:p>
            <a:r>
              <a:rPr lang="es-CL" dirty="0" smtClean="0"/>
              <a:t>1</a:t>
            </a:r>
            <a:r>
              <a:rPr lang="es-CL" sz="3200" dirty="0" smtClean="0"/>
              <a:t>. </a:t>
            </a:r>
            <a:r>
              <a:rPr lang="es-CL" sz="3200" dirty="0"/>
              <a:t>Habilidades Motrices Básicas </a:t>
            </a:r>
            <a:r>
              <a:rPr lang="es-CL" sz="3200" dirty="0" smtClean="0"/>
              <a:t>de Locomoción. </a:t>
            </a:r>
          </a:p>
          <a:p>
            <a:pPr marL="0" indent="0">
              <a:buNone/>
            </a:pPr>
            <a:endParaRPr lang="es-CL" sz="3200" dirty="0" smtClean="0"/>
          </a:p>
          <a:p>
            <a:r>
              <a:rPr lang="es-CL" sz="3200" dirty="0" smtClean="0"/>
              <a:t>Gatear. </a:t>
            </a:r>
          </a:p>
          <a:p>
            <a:endParaRPr lang="es-CL" sz="3200" dirty="0"/>
          </a:p>
          <a:p>
            <a:endParaRPr lang="es-CL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764" y="3126300"/>
            <a:ext cx="2606569" cy="22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7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Habilidades Motrices Básicas.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27280" y="1725770"/>
            <a:ext cx="9122574" cy="4522630"/>
          </a:xfrm>
        </p:spPr>
        <p:txBody>
          <a:bodyPr/>
          <a:lstStyle/>
          <a:p>
            <a:r>
              <a:rPr lang="es-CL" dirty="0" smtClean="0"/>
              <a:t>1</a:t>
            </a:r>
            <a:r>
              <a:rPr lang="es-CL" sz="3200" dirty="0" smtClean="0"/>
              <a:t>. </a:t>
            </a:r>
            <a:r>
              <a:rPr lang="es-CL" sz="3200" dirty="0"/>
              <a:t>Habilidades Motrices Básicas </a:t>
            </a:r>
            <a:r>
              <a:rPr lang="es-CL" sz="3200" dirty="0" smtClean="0"/>
              <a:t>de Locomoción. </a:t>
            </a:r>
          </a:p>
          <a:p>
            <a:endParaRPr lang="es-CL" sz="3200" dirty="0" smtClean="0"/>
          </a:p>
          <a:p>
            <a:endParaRPr lang="es-CL" sz="3200" dirty="0"/>
          </a:p>
          <a:p>
            <a:r>
              <a:rPr lang="es-CL" sz="3200" dirty="0" smtClean="0"/>
              <a:t>Reptar. </a:t>
            </a:r>
          </a:p>
          <a:p>
            <a:endParaRPr lang="es-CL" sz="3200" dirty="0"/>
          </a:p>
          <a:p>
            <a:pPr marL="0" indent="0">
              <a:buNone/>
            </a:pPr>
            <a:endParaRPr lang="es-CL" sz="3200" dirty="0"/>
          </a:p>
        </p:txBody>
      </p:sp>
      <p:pic>
        <p:nvPicPr>
          <p:cNvPr id="3076" name="Picture 4" descr="PSICOMOTRICIDAD. Actividades semana 7. – EEI José Melián Rodrígu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57" y="340680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1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Habilidades Motrices Básicas.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27280" y="1725770"/>
            <a:ext cx="9122574" cy="4522630"/>
          </a:xfrm>
        </p:spPr>
        <p:txBody>
          <a:bodyPr/>
          <a:lstStyle/>
          <a:p>
            <a:r>
              <a:rPr lang="es-CL" dirty="0" smtClean="0"/>
              <a:t>1</a:t>
            </a:r>
            <a:r>
              <a:rPr lang="es-CL" sz="3200" dirty="0" smtClean="0"/>
              <a:t>. </a:t>
            </a:r>
            <a:r>
              <a:rPr lang="es-CL" sz="3200" dirty="0"/>
              <a:t>Habilidades Motrices Básicas </a:t>
            </a:r>
            <a:r>
              <a:rPr lang="es-CL" sz="3200" dirty="0" smtClean="0"/>
              <a:t>de Locomoción. </a:t>
            </a:r>
          </a:p>
          <a:p>
            <a:pPr marL="0" indent="0">
              <a:buNone/>
            </a:pPr>
            <a:endParaRPr lang="es-CL" sz="3200" dirty="0" smtClean="0"/>
          </a:p>
          <a:p>
            <a:pPr marL="0" indent="0">
              <a:buNone/>
            </a:pPr>
            <a:endParaRPr lang="es-CL" sz="3200" dirty="0" smtClean="0"/>
          </a:p>
          <a:p>
            <a:r>
              <a:rPr lang="es-CL" sz="3200" dirty="0" smtClean="0"/>
              <a:t>Saltar.  </a:t>
            </a:r>
          </a:p>
          <a:p>
            <a:endParaRPr lang="es-CL" sz="3200" dirty="0"/>
          </a:p>
          <a:p>
            <a:pPr marL="0" indent="0">
              <a:buNone/>
            </a:pPr>
            <a:endParaRPr lang="es-CL" sz="3200" dirty="0"/>
          </a:p>
        </p:txBody>
      </p:sp>
      <p:pic>
        <p:nvPicPr>
          <p:cNvPr id="4100" name="Picture 4" descr="Salto De Dibujos Animados Feliz Niña De La Escuela Ilustraciones  Vectoriales, Clip Art Vectorizado Libre De Derechos. Image 78824747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44" y="2510286"/>
            <a:ext cx="1369232" cy="275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47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Habilidades Motrices Básicas.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27280" y="1725770"/>
            <a:ext cx="9122574" cy="4522630"/>
          </a:xfrm>
        </p:spPr>
        <p:txBody>
          <a:bodyPr/>
          <a:lstStyle/>
          <a:p>
            <a:r>
              <a:rPr lang="es-CL" dirty="0" smtClean="0"/>
              <a:t>1</a:t>
            </a:r>
            <a:r>
              <a:rPr lang="es-CL" sz="3200" dirty="0" smtClean="0"/>
              <a:t>. </a:t>
            </a:r>
            <a:r>
              <a:rPr lang="es-CL" sz="3200" dirty="0"/>
              <a:t>Habilidades Motrices Básicas </a:t>
            </a:r>
            <a:r>
              <a:rPr lang="es-CL" sz="3200" dirty="0" smtClean="0"/>
              <a:t>de Locomoción. </a:t>
            </a:r>
          </a:p>
          <a:p>
            <a:pPr marL="0" indent="0">
              <a:buNone/>
            </a:pPr>
            <a:endParaRPr lang="es-CL" sz="3200" dirty="0" smtClean="0"/>
          </a:p>
          <a:p>
            <a:pPr marL="0" indent="0">
              <a:buNone/>
            </a:pPr>
            <a:endParaRPr lang="es-CL" sz="3200" dirty="0" smtClean="0"/>
          </a:p>
          <a:p>
            <a:r>
              <a:rPr lang="es-CL" sz="3200" dirty="0" smtClean="0"/>
              <a:t>Rodar.  </a:t>
            </a:r>
          </a:p>
          <a:p>
            <a:endParaRPr lang="es-CL" sz="3200" dirty="0"/>
          </a:p>
          <a:p>
            <a:pPr marL="0" indent="0">
              <a:buNone/>
            </a:pPr>
            <a:endParaRPr lang="es-CL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091" y="3817795"/>
            <a:ext cx="2959270" cy="134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4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167</TotalTime>
  <Words>156</Words>
  <Application>Microsoft Office PowerPoint</Application>
  <PresentationFormat>Personalizado</PresentationFormat>
  <Paragraphs>46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Ion</vt:lpstr>
      <vt:lpstr>Educación Física </vt:lpstr>
      <vt:lpstr>¿Qué es la Actividad Física?</vt:lpstr>
      <vt:lpstr>Actividades Físicas que te Gusta realizar. </vt:lpstr>
      <vt:lpstr>Habilidades Motrices Básicas.</vt:lpstr>
      <vt:lpstr>Habilidades Motrices Básicas.</vt:lpstr>
      <vt:lpstr>Habilidades Motrices Básicas.</vt:lpstr>
      <vt:lpstr>Habilidades Motrices Básicas.</vt:lpstr>
      <vt:lpstr>Habilidades Motrices Básicas.</vt:lpstr>
      <vt:lpstr>Habilidades Motrices Básicas.</vt:lpstr>
      <vt:lpstr>Habilidades Motrices Básicas</vt:lpstr>
      <vt:lpstr>Prueba de Diagnostico. </vt:lpstr>
      <vt:lpstr>Evaluación Diagnostico.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Educación Física</dc:title>
  <dc:creator>Pablo Millar Negrones</dc:creator>
  <cp:lastModifiedBy>HP</cp:lastModifiedBy>
  <cp:revision>11</cp:revision>
  <dcterms:created xsi:type="dcterms:W3CDTF">2021-03-08T00:01:56Z</dcterms:created>
  <dcterms:modified xsi:type="dcterms:W3CDTF">2021-03-09T12:16:04Z</dcterms:modified>
</cp:coreProperties>
</file>