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Matematicas</a:t>
            </a:r>
            <a:r>
              <a:rPr lang="es-ES" dirty="0" smtClean="0"/>
              <a:t> 2021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TERCERO  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04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       ¿QUÉ VAMOS A VER HOY?</a:t>
            </a:r>
            <a:endParaRPr lang="es-CL" dirty="0"/>
          </a:p>
        </p:txBody>
      </p:sp>
      <p:pic>
        <p:nvPicPr>
          <p:cNvPr id="1026" name="Picture 2" descr="Calendario 2020 infantil GRATIS descarga educaplanet | Calendario infantil,  Actividades, Calendar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7" y="1376360"/>
            <a:ext cx="5563674" cy="49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 smtClean="0"/>
              <a:t>¡BIEN! ESTÁS RECORDANDO LO QUE YA APRENDISTE Y SERÀ MUCHO MÁS FÁCIL AVANZAR EN EL CONTENIDO.</a:t>
            </a:r>
            <a:endParaRPr lang="es-CL" sz="4800" dirty="0"/>
          </a:p>
        </p:txBody>
      </p:sp>
      <p:pic>
        <p:nvPicPr>
          <p:cNvPr id="2050" name="Picture 2" descr="Ilustración Vectorial De Los Niños Felices De Dibujos Animados  Ilustraciones Vectoriales, Clip Art Vectorizado Libre De Derechos. Image  7691400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6" y="2840560"/>
            <a:ext cx="4249530" cy="4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Ahora responde las siguientes preguntas, piensa antes de responder …….</a:t>
            </a:r>
            <a:br>
              <a:rPr lang="es-CL" dirty="0" smtClean="0"/>
            </a:br>
            <a:r>
              <a:rPr lang="es-CL" dirty="0" smtClean="0"/>
              <a:t>1.-¿Cuántos meses  tiene un año?</a:t>
            </a:r>
            <a:br>
              <a:rPr lang="es-CL" dirty="0" smtClean="0"/>
            </a:br>
            <a:r>
              <a:rPr lang="es-CL" dirty="0" smtClean="0"/>
              <a:t>2.-¿ Todos los meses tiene la misma cantidad de días?</a:t>
            </a:r>
            <a:br>
              <a:rPr lang="es-CL" dirty="0" smtClean="0"/>
            </a:br>
            <a:r>
              <a:rPr lang="es-CL" dirty="0" smtClean="0"/>
              <a:t>3.-¿La  semana de cuantos días se compone?</a:t>
            </a:r>
            <a:br>
              <a:rPr lang="es-CL" dirty="0" smtClean="0"/>
            </a:br>
            <a:r>
              <a:rPr lang="es-CL" dirty="0" smtClean="0"/>
              <a:t>4.-¿Qué cantidad de semanas tiene un mes?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15" y="4093551"/>
            <a:ext cx="3298932" cy="249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PIENSA MUY BIEN TU RESPUESTA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6"/>
          <a:stretch/>
        </p:blipFill>
        <p:spPr bwMode="auto">
          <a:xfrm>
            <a:off x="1290917" y="1618130"/>
            <a:ext cx="7548284" cy="47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CL" dirty="0" smtClean="0"/>
              <a:t>VAMOS A REPASAR LO QUE VIMOS HOY:</a:t>
            </a:r>
            <a:br>
              <a:rPr lang="es-CL" dirty="0" smtClean="0"/>
            </a:br>
            <a:r>
              <a:rPr lang="es-CL" dirty="0" smtClean="0"/>
              <a:t>EL CALENDARIO SE UTILIZA PARA…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Saber en qué fecha estamos</a:t>
            </a:r>
            <a:br>
              <a:rPr lang="es-CL" dirty="0" smtClean="0"/>
            </a:br>
            <a:r>
              <a:rPr lang="es-CL" dirty="0" smtClean="0"/>
              <a:t>En qué mes vivimos</a:t>
            </a:r>
            <a:br>
              <a:rPr lang="es-CL" dirty="0" smtClean="0"/>
            </a:br>
            <a:r>
              <a:rPr lang="es-CL" dirty="0" smtClean="0"/>
              <a:t>Qué día de la semana es</a:t>
            </a:r>
            <a:br>
              <a:rPr lang="es-CL" dirty="0" smtClean="0"/>
            </a:br>
            <a:r>
              <a:rPr lang="es-CL" dirty="0" smtClean="0"/>
              <a:t> A qué año corresponde</a:t>
            </a:r>
            <a:br>
              <a:rPr lang="es-CL" dirty="0" smtClean="0"/>
            </a:br>
            <a:r>
              <a:rPr lang="es-CL" dirty="0" smtClean="0"/>
              <a:t>Que los meses se componen de 30 ò 31 días pero que febrero solo tiene 28 días</a:t>
            </a:r>
            <a:br>
              <a:rPr lang="es-CL" dirty="0" smtClean="0"/>
            </a:br>
            <a:r>
              <a:rPr lang="es-CL" dirty="0" smtClean="0"/>
              <a:t>que el año tiene 12 meses</a:t>
            </a:r>
            <a:br>
              <a:rPr lang="es-CL" dirty="0" smtClean="0"/>
            </a:br>
            <a:r>
              <a:rPr lang="es-CL" dirty="0" smtClean="0"/>
              <a:t>La semana 7 días</a:t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5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Actividad a realizar en casa</a:t>
            </a:r>
            <a:br>
              <a:rPr lang="es-CL" dirty="0" smtClean="0"/>
            </a:br>
            <a:r>
              <a:rPr lang="es-CL" dirty="0" smtClean="0"/>
              <a:t>Observa el siguiente calendario </a:t>
            </a:r>
            <a:br>
              <a:rPr lang="es-CL" dirty="0" smtClean="0"/>
            </a:br>
            <a:r>
              <a:rPr lang="es-CL" dirty="0" smtClean="0"/>
              <a:t>y responde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	</a:t>
            </a:r>
            <a:endParaRPr lang="es-CL" dirty="0"/>
          </a:p>
        </p:txBody>
      </p:sp>
      <p:pic>
        <p:nvPicPr>
          <p:cNvPr id="3101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25" y="1718448"/>
            <a:ext cx="5223598" cy="36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700088" y="29292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34"/>
          <p:cNvSpPr>
            <a:spLocks noChangeArrowheads="1"/>
          </p:cNvSpPr>
          <p:nvPr/>
        </p:nvSpPr>
        <p:spPr bwMode="auto">
          <a:xfrm>
            <a:off x="700088" y="339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05318" y="5863807"/>
            <a:ext cx="597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/>
              <a:t>https://www.curriculumnacional.cl/614/articles-20477_recurso_pdf.pdf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30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64</Words>
  <Application>Microsoft Office PowerPoint</Application>
  <PresentationFormat>Personalizado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Faceta</vt:lpstr>
      <vt:lpstr>Matematicas 2021</vt:lpstr>
      <vt:lpstr>         ¿QUÉ VAMOS A VER HOY?</vt:lpstr>
      <vt:lpstr>¡BIEN! ESTÁS RECORDANDO LO QUE YA APRENDISTE Y SERÀ MUCHO MÁS FÁCIL AVANZAR EN EL CONTENIDO.</vt:lpstr>
      <vt:lpstr>Ahora responde las siguientes preguntas, piensa antes de responder ……. 1.-¿Cuántos meses  tiene un año? 2.-¿ Todos los meses tiene la misma cantidad de días? 3.-¿La  semana de cuantos días se compone? 4.-¿Qué cantidad de semanas tiene un mes? </vt:lpstr>
      <vt:lpstr>    PIENSA MUY BIEN TU RESPUESTA</vt:lpstr>
      <vt:lpstr>VAMOS A REPASAR LO QUE VIMOS HOY: EL CALENDARIO SE UTILIZA PARA…  Saber en qué fecha estamos En qué mes vivimos Qué día de la semana es  A qué año corresponde Que los meses se componen de 30 ò 31 días pero que febrero solo tiene 28 días que el año tiene 12 meses La semana 7 días </vt:lpstr>
      <vt:lpstr>Actividad a realizar en casa Observa el siguiente calendario  y responde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Matematicas 2021</dc:title>
  <dc:creator>Admin</dc:creator>
  <cp:lastModifiedBy>HP</cp:lastModifiedBy>
  <cp:revision>13</cp:revision>
  <dcterms:created xsi:type="dcterms:W3CDTF">2021-03-02T15:56:37Z</dcterms:created>
  <dcterms:modified xsi:type="dcterms:W3CDTF">2021-03-05T12:29:23Z</dcterms:modified>
</cp:coreProperties>
</file>