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82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0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97AAAF-A9D9-47C2-981D-7716F515103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925C-0CAA-4885-9FB3-E1AC7EB508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4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BIENVENIDOS </a:t>
            </a:r>
            <a:r>
              <a:rPr lang="en-US" dirty="0" smtClean="0"/>
              <a:t>SEXTO BÁSICO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CIENCIAS NATURALES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REALIZA  EN TU CUADERNO ,UN CUADRO COMPARATIVO ENTRE LAGOS Y RIOS 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95836"/>
              </p:ext>
            </p:extLst>
          </p:nvPr>
        </p:nvGraphicFramePr>
        <p:xfrm>
          <a:off x="1512582" y="324079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5547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956031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RIOS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LAGOS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81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20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701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136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METODOLOGIA DE TRABAJO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Mantener cámara encendida</a:t>
            </a:r>
          </a:p>
          <a:p>
            <a:r>
              <a:rPr lang="es-ES" dirty="0" smtClean="0"/>
              <a:t>Vocabulario adecuado</a:t>
            </a:r>
          </a:p>
          <a:p>
            <a:r>
              <a:rPr lang="es-ES" dirty="0" smtClean="0"/>
              <a:t>Responder a la lista</a:t>
            </a:r>
          </a:p>
          <a:p>
            <a:r>
              <a:rPr lang="es-ES" dirty="0" smtClean="0"/>
              <a:t>Realizar preguntas cuando el profesor  termine de explicar y esperar que le de la palabra.</a:t>
            </a:r>
          </a:p>
          <a:p>
            <a:r>
              <a:rPr lang="es-ES" dirty="0" smtClean="0"/>
              <a:t>Escuchar con atención y respeto la preguntas de sus compañeros </a:t>
            </a:r>
          </a:p>
          <a:p>
            <a:r>
              <a:rPr lang="es-ES" dirty="0" smtClean="0"/>
              <a:t>Cuaderno de ciencias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 Recordar contenidos año pasado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¿Quién recuerda algún contenido del año anterior?</a:t>
            </a:r>
          </a:p>
          <a:p>
            <a:r>
              <a:rPr lang="es-ES" dirty="0" smtClean="0"/>
              <a:t>Aguas del planeta.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Hidrósfera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cantidad  total de agua de nuestro planeta.</a:t>
            </a:r>
          </a:p>
          <a:p>
            <a:r>
              <a:rPr lang="es-ES" dirty="0"/>
              <a:t> </a:t>
            </a:r>
            <a:r>
              <a:rPr lang="es-ES" dirty="0" smtClean="0"/>
              <a:t>es la parte liquida de la tierra 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5" y="3707318"/>
            <a:ext cx="8961120" cy="27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Recordemos que el planeta tierra esta compuesto principalmente por agua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3" y="2770639"/>
            <a:ext cx="4571815" cy="35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Agua salada / agua dulce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304" y="2348026"/>
            <a:ext cx="6946336" cy="3907314"/>
          </a:xfrm>
          <a:prstGeom prst="rect">
            <a:avLst/>
          </a:prstGeom>
          <a:solidFill>
            <a:srgbClr val="F24B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92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Aguas del planeta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Agua salada </a:t>
            </a:r>
          </a:p>
          <a:p>
            <a:r>
              <a:rPr lang="es-ES" dirty="0" smtClean="0"/>
              <a:t>Tiene mayor concentración  de sales minerales</a:t>
            </a:r>
          </a:p>
          <a:p>
            <a:r>
              <a:rPr lang="es-ES" dirty="0" smtClean="0"/>
              <a:t>Océanos</a:t>
            </a:r>
          </a:p>
          <a:p>
            <a:r>
              <a:rPr lang="es-ES" dirty="0" smtClean="0"/>
              <a:t>Mares 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Agua dulces o continentales</a:t>
            </a:r>
          </a:p>
          <a:p>
            <a:r>
              <a:rPr lang="es-ES" dirty="0" smtClean="0"/>
              <a:t>Tiene menor cantidad de sales minerales.</a:t>
            </a:r>
          </a:p>
          <a:p>
            <a:r>
              <a:rPr lang="es-ES" dirty="0" smtClean="0"/>
              <a:t>Ríos</a:t>
            </a:r>
          </a:p>
          <a:p>
            <a:r>
              <a:rPr lang="es-ES" dirty="0" smtClean="0"/>
              <a:t>Lagos </a:t>
            </a:r>
          </a:p>
          <a:p>
            <a:r>
              <a:rPr lang="es-ES" dirty="0" smtClean="0"/>
              <a:t>Aguas subterráneas</a:t>
            </a:r>
          </a:p>
          <a:p>
            <a:r>
              <a:rPr lang="es-ES" dirty="0" smtClean="0"/>
              <a:t>Nubes</a:t>
            </a:r>
          </a:p>
          <a:p>
            <a:r>
              <a:rPr lang="es-ES" dirty="0" smtClean="0"/>
              <a:t>Glaciares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río es agua, generalmente dulce, que </a:t>
            </a:r>
            <a:r>
              <a:rPr lang="es-ES" b="1" u="sng" dirty="0">
                <a:solidFill>
                  <a:srgbClr val="FF0000"/>
                </a:solidFill>
              </a:rPr>
              <a:t>fluye</a:t>
            </a:r>
            <a:r>
              <a:rPr lang="es-ES" dirty="0"/>
              <a:t> a través de la superficie de la tierra hacia un cuerpo de agua más grande, que suele ser un mar. El flujo de un río se mueve cuesta abajo debido a la gravedad y trata de llegar hacia los mares u océanos ya que estos son los que están “al nivel del mar”, en tierras bajas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1" y="4150658"/>
            <a:ext cx="3140529" cy="2089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65" y="4008176"/>
            <a:ext cx="4635797" cy="24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Lagos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lagos son cuerpos de agua relativamente grandes rodeados de tierra y separados del mar u océano. Sin embargo, son drenados o alimentados por otros cuerpos, generalmente ríos y arroyos, y es que a diferencia de estos, sus aguas </a:t>
            </a:r>
            <a:r>
              <a:rPr lang="es-ES" b="1" u="sng" dirty="0">
                <a:solidFill>
                  <a:srgbClr val="FF0000"/>
                </a:solidFill>
              </a:rPr>
              <a:t>no fluyen </a:t>
            </a:r>
            <a:r>
              <a:rPr lang="es-ES" dirty="0"/>
              <a:t>hacia alguna dirección</a:t>
            </a:r>
            <a:r>
              <a:rPr lang="es-E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71751"/>
            <a:ext cx="3870960" cy="29032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74" y="3671751"/>
            <a:ext cx="3840480" cy="2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266</Words>
  <Application>Microsoft Office PowerPoint</Application>
  <PresentationFormat>Personalizado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Ion</vt:lpstr>
      <vt:lpstr>BIENVENIDOS SEXTO BÁSICO</vt:lpstr>
      <vt:lpstr>METODOLOGIA DE TRABAJO </vt:lpstr>
      <vt:lpstr>Objetivo: Recordar contenidos año pasado</vt:lpstr>
      <vt:lpstr>Hidrósfera </vt:lpstr>
      <vt:lpstr>Recordemos que el planeta tierra esta compuesto principalmente por agua</vt:lpstr>
      <vt:lpstr>Agua salada / agua dulce</vt:lpstr>
      <vt:lpstr>Aguas del planeta</vt:lpstr>
      <vt:lpstr>RIOS</vt:lpstr>
      <vt:lpstr>Lagos</vt:lpstr>
      <vt:lpstr>ACTIVIDAD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Alumno 19</dc:creator>
  <cp:lastModifiedBy>HP</cp:lastModifiedBy>
  <cp:revision>7</cp:revision>
  <dcterms:created xsi:type="dcterms:W3CDTF">2021-03-17T13:36:58Z</dcterms:created>
  <dcterms:modified xsi:type="dcterms:W3CDTF">2021-03-18T15:27:15Z</dcterms:modified>
</cp:coreProperties>
</file>