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dirty="0" smtClean="0"/>
              <a:t>Bienvenidos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733" y="3002121"/>
            <a:ext cx="6333067" cy="1084262"/>
          </a:xfrm>
        </p:spPr>
        <p:txBody>
          <a:bodyPr/>
          <a:lstStyle/>
          <a:p>
            <a:r>
              <a:rPr lang="es-MX" dirty="0" smtClean="0"/>
              <a:t>Clase de Lenguaje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9004"/>
            <a:ext cx="5139898" cy="34848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893" y="2891920"/>
            <a:ext cx="6546175" cy="14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30" y="667183"/>
            <a:ext cx="5210175" cy="47568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469" y="1879022"/>
            <a:ext cx="6296577" cy="15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4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9" y="911801"/>
            <a:ext cx="4685435" cy="42420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980" y="766327"/>
            <a:ext cx="5095570" cy="37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41" y="815686"/>
            <a:ext cx="5498761" cy="46291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01" y="1361209"/>
            <a:ext cx="6085031" cy="2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1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660255"/>
            <a:ext cx="5311596" cy="34961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80" y="1501486"/>
            <a:ext cx="5678489" cy="2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4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9" y="336839"/>
            <a:ext cx="5276850" cy="38403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79" y="1078056"/>
            <a:ext cx="6169304" cy="24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7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6" y="281421"/>
            <a:ext cx="5516467" cy="34593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53" y="2011074"/>
            <a:ext cx="6037097" cy="29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60" y="345930"/>
            <a:ext cx="5815191" cy="4392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237" y="1912362"/>
            <a:ext cx="5014248" cy="28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1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1" y="263669"/>
            <a:ext cx="5002790" cy="37264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517" y="1530926"/>
            <a:ext cx="6187011" cy="30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6957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C029B-DFCA-4178-9F92-27FC041B5EA3}">
  <ds:schemaRefs>
    <ds:schemaRef ds:uri="http://purl.org/dc/terms/"/>
    <ds:schemaRef ds:uri="f40e8ec9-c0d5-46bf-ada4-d85cb00858d0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04e2ea1-c14c-483b-89ef-f6b2df6ba23c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4</Words>
  <Application>Microsoft Office PowerPoint</Application>
  <PresentationFormat>Personalizado</PresentationFormat>
  <Paragraphs>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School</vt:lpstr>
      <vt:lpstr>Bienvenidos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2021-03-15T11:50:37Z</dcterms:created>
  <dcterms:modified xsi:type="dcterms:W3CDTF">2021-03-18T15:11:23Z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