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90" d="100"/>
          <a:sy n="90" d="100"/>
        </p:scale>
        <p:origin x="114"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CL"/>
          </a:p>
        </p:txBody>
      </p:sp>
      <p:sp>
        <p:nvSpPr>
          <p:cNvPr id="4" name="Marcador de fecha 3"/>
          <p:cNvSpPr>
            <a:spLocks noGrp="1"/>
          </p:cNvSpPr>
          <p:nvPr>
            <p:ph type="dt" sz="half" idx="10"/>
          </p:nvPr>
        </p:nvSpPr>
        <p:spPr/>
        <p:txBody>
          <a:bodyPr/>
          <a:lstStyle/>
          <a:p>
            <a:fld id="{06955C8A-555B-4944-AE0A-B13385B93A95}" type="datetimeFigureOut">
              <a:rPr lang="es-CL" smtClean="0"/>
              <a:t>23-03-2021</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3C109775-BAE3-4435-9925-419C8EF72FEC}" type="slidenum">
              <a:rPr lang="es-CL" smtClean="0"/>
              <a:t>‹Nº›</a:t>
            </a:fld>
            <a:endParaRPr lang="es-CL"/>
          </a:p>
        </p:txBody>
      </p:sp>
    </p:spTree>
    <p:extLst>
      <p:ext uri="{BB962C8B-B14F-4D97-AF65-F5344CB8AC3E}">
        <p14:creationId xmlns:p14="http://schemas.microsoft.com/office/powerpoint/2010/main" val="121506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06955C8A-555B-4944-AE0A-B13385B93A95}" type="datetimeFigureOut">
              <a:rPr lang="es-CL" smtClean="0"/>
              <a:t>23-03-2021</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3C109775-BAE3-4435-9925-419C8EF72FEC}" type="slidenum">
              <a:rPr lang="es-CL" smtClean="0"/>
              <a:t>‹Nº›</a:t>
            </a:fld>
            <a:endParaRPr lang="es-CL"/>
          </a:p>
        </p:txBody>
      </p:sp>
    </p:spTree>
    <p:extLst>
      <p:ext uri="{BB962C8B-B14F-4D97-AF65-F5344CB8AC3E}">
        <p14:creationId xmlns:p14="http://schemas.microsoft.com/office/powerpoint/2010/main" val="2370605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06955C8A-555B-4944-AE0A-B13385B93A95}" type="datetimeFigureOut">
              <a:rPr lang="es-CL" smtClean="0"/>
              <a:t>23-03-2021</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3C109775-BAE3-4435-9925-419C8EF72FEC}" type="slidenum">
              <a:rPr lang="es-CL" smtClean="0"/>
              <a:t>‹Nº›</a:t>
            </a:fld>
            <a:endParaRPr lang="es-CL"/>
          </a:p>
        </p:txBody>
      </p:sp>
    </p:spTree>
    <p:extLst>
      <p:ext uri="{BB962C8B-B14F-4D97-AF65-F5344CB8AC3E}">
        <p14:creationId xmlns:p14="http://schemas.microsoft.com/office/powerpoint/2010/main" val="2653470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06955C8A-555B-4944-AE0A-B13385B93A95}" type="datetimeFigureOut">
              <a:rPr lang="es-CL" smtClean="0"/>
              <a:t>23-03-2021</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3C109775-BAE3-4435-9925-419C8EF72FEC}" type="slidenum">
              <a:rPr lang="es-CL" smtClean="0"/>
              <a:t>‹Nº›</a:t>
            </a:fld>
            <a:endParaRPr lang="es-CL"/>
          </a:p>
        </p:txBody>
      </p:sp>
    </p:spTree>
    <p:extLst>
      <p:ext uri="{BB962C8B-B14F-4D97-AF65-F5344CB8AC3E}">
        <p14:creationId xmlns:p14="http://schemas.microsoft.com/office/powerpoint/2010/main" val="3942148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06955C8A-555B-4944-AE0A-B13385B93A95}" type="datetimeFigureOut">
              <a:rPr lang="es-CL" smtClean="0"/>
              <a:t>23-03-2021</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3C109775-BAE3-4435-9925-419C8EF72FEC}" type="slidenum">
              <a:rPr lang="es-CL" smtClean="0"/>
              <a:t>‹Nº›</a:t>
            </a:fld>
            <a:endParaRPr lang="es-CL"/>
          </a:p>
        </p:txBody>
      </p:sp>
    </p:spTree>
    <p:extLst>
      <p:ext uri="{BB962C8B-B14F-4D97-AF65-F5344CB8AC3E}">
        <p14:creationId xmlns:p14="http://schemas.microsoft.com/office/powerpoint/2010/main" val="2929923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06955C8A-555B-4944-AE0A-B13385B93A95}" type="datetimeFigureOut">
              <a:rPr lang="es-CL" smtClean="0"/>
              <a:t>23-03-2021</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3C109775-BAE3-4435-9925-419C8EF72FEC}" type="slidenum">
              <a:rPr lang="es-CL" smtClean="0"/>
              <a:t>‹Nº›</a:t>
            </a:fld>
            <a:endParaRPr lang="es-CL"/>
          </a:p>
        </p:txBody>
      </p:sp>
    </p:spTree>
    <p:extLst>
      <p:ext uri="{BB962C8B-B14F-4D97-AF65-F5344CB8AC3E}">
        <p14:creationId xmlns:p14="http://schemas.microsoft.com/office/powerpoint/2010/main" val="114236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06955C8A-555B-4944-AE0A-B13385B93A95}" type="datetimeFigureOut">
              <a:rPr lang="es-CL" smtClean="0"/>
              <a:t>23-03-2021</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3C109775-BAE3-4435-9925-419C8EF72FEC}" type="slidenum">
              <a:rPr lang="es-CL" smtClean="0"/>
              <a:t>‹Nº›</a:t>
            </a:fld>
            <a:endParaRPr lang="es-CL"/>
          </a:p>
        </p:txBody>
      </p:sp>
    </p:spTree>
    <p:extLst>
      <p:ext uri="{BB962C8B-B14F-4D97-AF65-F5344CB8AC3E}">
        <p14:creationId xmlns:p14="http://schemas.microsoft.com/office/powerpoint/2010/main" val="575242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06955C8A-555B-4944-AE0A-B13385B93A95}" type="datetimeFigureOut">
              <a:rPr lang="es-CL" smtClean="0"/>
              <a:t>23-03-2021</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3C109775-BAE3-4435-9925-419C8EF72FEC}" type="slidenum">
              <a:rPr lang="es-CL" smtClean="0"/>
              <a:t>‹Nº›</a:t>
            </a:fld>
            <a:endParaRPr lang="es-CL"/>
          </a:p>
        </p:txBody>
      </p:sp>
    </p:spTree>
    <p:extLst>
      <p:ext uri="{BB962C8B-B14F-4D97-AF65-F5344CB8AC3E}">
        <p14:creationId xmlns:p14="http://schemas.microsoft.com/office/powerpoint/2010/main" val="3438128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6955C8A-555B-4944-AE0A-B13385B93A95}" type="datetimeFigureOut">
              <a:rPr lang="es-CL" smtClean="0"/>
              <a:t>23-03-2021</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3C109775-BAE3-4435-9925-419C8EF72FEC}" type="slidenum">
              <a:rPr lang="es-CL" smtClean="0"/>
              <a:t>‹Nº›</a:t>
            </a:fld>
            <a:endParaRPr lang="es-CL"/>
          </a:p>
        </p:txBody>
      </p:sp>
    </p:spTree>
    <p:extLst>
      <p:ext uri="{BB962C8B-B14F-4D97-AF65-F5344CB8AC3E}">
        <p14:creationId xmlns:p14="http://schemas.microsoft.com/office/powerpoint/2010/main" val="3683756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06955C8A-555B-4944-AE0A-B13385B93A95}" type="datetimeFigureOut">
              <a:rPr lang="es-CL" smtClean="0"/>
              <a:t>23-03-2021</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3C109775-BAE3-4435-9925-419C8EF72FEC}" type="slidenum">
              <a:rPr lang="es-CL" smtClean="0"/>
              <a:t>‹Nº›</a:t>
            </a:fld>
            <a:endParaRPr lang="es-CL"/>
          </a:p>
        </p:txBody>
      </p:sp>
    </p:spTree>
    <p:extLst>
      <p:ext uri="{BB962C8B-B14F-4D97-AF65-F5344CB8AC3E}">
        <p14:creationId xmlns:p14="http://schemas.microsoft.com/office/powerpoint/2010/main" val="2761273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06955C8A-555B-4944-AE0A-B13385B93A95}" type="datetimeFigureOut">
              <a:rPr lang="es-CL" smtClean="0"/>
              <a:t>23-03-2021</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3C109775-BAE3-4435-9925-419C8EF72FEC}" type="slidenum">
              <a:rPr lang="es-CL" smtClean="0"/>
              <a:t>‹Nº›</a:t>
            </a:fld>
            <a:endParaRPr lang="es-CL"/>
          </a:p>
        </p:txBody>
      </p:sp>
    </p:spTree>
    <p:extLst>
      <p:ext uri="{BB962C8B-B14F-4D97-AF65-F5344CB8AC3E}">
        <p14:creationId xmlns:p14="http://schemas.microsoft.com/office/powerpoint/2010/main" val="2114478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55C8A-555B-4944-AE0A-B13385B93A95}" type="datetimeFigureOut">
              <a:rPr lang="es-CL" smtClean="0"/>
              <a:t>23-03-2021</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09775-BAE3-4435-9925-419C8EF72FEC}" type="slidenum">
              <a:rPr lang="es-CL" smtClean="0"/>
              <a:t>‹Nº›</a:t>
            </a:fld>
            <a:endParaRPr lang="es-CL"/>
          </a:p>
        </p:txBody>
      </p:sp>
    </p:spTree>
    <p:extLst>
      <p:ext uri="{BB962C8B-B14F-4D97-AF65-F5344CB8AC3E}">
        <p14:creationId xmlns:p14="http://schemas.microsoft.com/office/powerpoint/2010/main" val="3561711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es.wikipedia.org/wiki/Charles_Bukowski" TargetMode="External"/><Relationship Id="rId13" Type="http://schemas.openxmlformats.org/officeDocument/2006/relationships/hyperlink" Target="http://es.wikipedia.org/wiki/%C3%89mile_Zola" TargetMode="External"/><Relationship Id="rId18" Type="http://schemas.openxmlformats.org/officeDocument/2006/relationships/hyperlink" Target="http://es.wikipedia.org/wiki/Franz_Kafka" TargetMode="External"/><Relationship Id="rId26" Type="http://schemas.openxmlformats.org/officeDocument/2006/relationships/hyperlink" Target="http://es.wikipedia.org/wiki/H._G._Wells" TargetMode="External"/><Relationship Id="rId3" Type="http://schemas.openxmlformats.org/officeDocument/2006/relationships/hyperlink" Target="http://es.wikipedia.org/wiki/Albert_Camus" TargetMode="External"/><Relationship Id="rId21" Type="http://schemas.openxmlformats.org/officeDocument/2006/relationships/hyperlink" Target="http://es.wikipedia.org/wiki/George_Orwell" TargetMode="External"/><Relationship Id="rId7" Type="http://schemas.openxmlformats.org/officeDocument/2006/relationships/hyperlink" Target="http://es.wikipedia.org/wiki/Bertolt_Brecht" TargetMode="External"/><Relationship Id="rId12" Type="http://schemas.openxmlformats.org/officeDocument/2006/relationships/hyperlink" Target="http://es.wikipedia.org/wiki/Edgar_Allan_Poe" TargetMode="External"/><Relationship Id="rId17" Type="http://schemas.openxmlformats.org/officeDocument/2006/relationships/hyperlink" Target="http://es.wikipedia.org/wiki/Fi%C3%B3dor_Dostoyevski" TargetMode="External"/><Relationship Id="rId25" Type="http://schemas.openxmlformats.org/officeDocument/2006/relationships/hyperlink" Target="http://es.wikipedia.org/wiki/Hermann_Hesse" TargetMode="External"/><Relationship Id="rId33" Type="http://schemas.openxmlformats.org/officeDocument/2006/relationships/hyperlink" Target="http://es.wikipedia.org/wiki/Jorge_Luis_Borges" TargetMode="External"/><Relationship Id="rId2" Type="http://schemas.openxmlformats.org/officeDocument/2006/relationships/hyperlink" Target="http://es.wikipedia.org/wiki/Agatha_Christie" TargetMode="External"/><Relationship Id="rId16" Type="http://schemas.openxmlformats.org/officeDocument/2006/relationships/hyperlink" Target="http://es.wikipedia.org/wiki/Federico_Garc%C3%ADa_Lorca" TargetMode="External"/><Relationship Id="rId20" Type="http://schemas.openxmlformats.org/officeDocument/2006/relationships/hyperlink" Target="http://es.wikipedia.org/wiki/Gabriela_Mistral" TargetMode="External"/><Relationship Id="rId29" Type="http://schemas.openxmlformats.org/officeDocument/2006/relationships/hyperlink" Target="http://es.wikipedia.org/wiki/H._P._Lovecraft" TargetMode="External"/><Relationship Id="rId1" Type="http://schemas.openxmlformats.org/officeDocument/2006/relationships/slideLayout" Target="../slideLayouts/slideLayout7.xml"/><Relationship Id="rId6" Type="http://schemas.openxmlformats.org/officeDocument/2006/relationships/hyperlink" Target="http://es.wikipedia.org/wiki/Alexandre_Dumas_(padre)" TargetMode="External"/><Relationship Id="rId11" Type="http://schemas.openxmlformats.org/officeDocument/2006/relationships/hyperlink" Target="http://es.wikipedia.org/wiki/Dante_Alighieri" TargetMode="External"/><Relationship Id="rId24" Type="http://schemas.openxmlformats.org/officeDocument/2006/relationships/hyperlink" Target="http://es.wikipedia.org/wiki/Herman_Melville" TargetMode="External"/><Relationship Id="rId32" Type="http://schemas.openxmlformats.org/officeDocument/2006/relationships/hyperlink" Target="http://es.wikipedia.org/wiki/Sartre" TargetMode="External"/><Relationship Id="rId5" Type="http://schemas.openxmlformats.org/officeDocument/2006/relationships/hyperlink" Target="http://es.wikipedia.org/wiki/Alejo_Carpentier" TargetMode="External"/><Relationship Id="rId15" Type="http://schemas.openxmlformats.org/officeDocument/2006/relationships/hyperlink" Target="http://es.wikipedia.org/wiki/Ernesto_Sabato" TargetMode="External"/><Relationship Id="rId23" Type="http://schemas.openxmlformats.org/officeDocument/2006/relationships/hyperlink" Target="http://es.wikipedia.org/wiki/Gustave_Flaubert" TargetMode="External"/><Relationship Id="rId28" Type="http://schemas.openxmlformats.org/officeDocument/2006/relationships/hyperlink" Target="http://es.wikipedia.org/wiki/Horacio_Quiroga" TargetMode="External"/><Relationship Id="rId10" Type="http://schemas.openxmlformats.org/officeDocument/2006/relationships/hyperlink" Target="http://es.wikipedia.org/wiki/C._S._Lewis" TargetMode="External"/><Relationship Id="rId19" Type="http://schemas.openxmlformats.org/officeDocument/2006/relationships/hyperlink" Target="http://es.wikipedia.org/wiki/Gabriel_Garc%C3%ADa_M%C3%A1rquez" TargetMode="External"/><Relationship Id="rId31" Type="http://schemas.openxmlformats.org/officeDocument/2006/relationships/hyperlink" Target="http://es.wikipedia.org/wiki/Jane_Austen" TargetMode="External"/><Relationship Id="rId4" Type="http://schemas.openxmlformats.org/officeDocument/2006/relationships/hyperlink" Target="http://es.wikipedia.org/wiki/Aldous_Huxley" TargetMode="External"/><Relationship Id="rId9" Type="http://schemas.openxmlformats.org/officeDocument/2006/relationships/hyperlink" Target="http://es.wikipedia.org/wiki/Charles_Dickens" TargetMode="External"/><Relationship Id="rId14" Type="http://schemas.openxmlformats.org/officeDocument/2006/relationships/hyperlink" Target="http://es.wikipedia.org/wiki/Ernest_Hemingway" TargetMode="External"/><Relationship Id="rId22" Type="http://schemas.openxmlformats.org/officeDocument/2006/relationships/hyperlink" Target="http://es.wikipedia.org/wiki/G%C3%BCnter_Grass" TargetMode="External"/><Relationship Id="rId27" Type="http://schemas.openxmlformats.org/officeDocument/2006/relationships/hyperlink" Target="http://es.wikipedia.org/wiki/Honor%C3%A9_de_Balzac" TargetMode="External"/><Relationship Id="rId30" Type="http://schemas.openxmlformats.org/officeDocument/2006/relationships/hyperlink" Target="http://es.wikipedia.org/wiki/Isaac_Asim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872343" y="1364343"/>
            <a:ext cx="7678057" cy="3416320"/>
          </a:xfrm>
          <a:prstGeom prst="rect">
            <a:avLst/>
          </a:prstGeom>
          <a:noFill/>
        </p:spPr>
        <p:txBody>
          <a:bodyPr wrap="square" rtlCol="0">
            <a:spAutoFit/>
          </a:bodyPr>
          <a:lstStyle/>
          <a:p>
            <a:pPr algn="ctr"/>
            <a:r>
              <a:rPr lang="es-CL" sz="9600" dirty="0" smtClean="0">
                <a:latin typeface="Bunny Funny" panose="02000503000000000000" pitchFamily="2" charset="0"/>
              </a:rPr>
              <a:t>Lenguaje y </a:t>
            </a:r>
          </a:p>
          <a:p>
            <a:pPr algn="ctr"/>
            <a:r>
              <a:rPr lang="es-CL" sz="9600" dirty="0" smtClean="0">
                <a:latin typeface="Bunny Funny" panose="02000503000000000000" pitchFamily="2" charset="0"/>
              </a:rPr>
              <a:t>Comunicación</a:t>
            </a:r>
          </a:p>
          <a:p>
            <a:pPr algn="ctr"/>
            <a:r>
              <a:rPr lang="es-CL" sz="2400" dirty="0" smtClean="0">
                <a:latin typeface="Bunny Funny" panose="02000503000000000000" pitchFamily="2" charset="0"/>
              </a:rPr>
              <a:t>Profesor: Dave J. Villarroel</a:t>
            </a:r>
            <a:endParaRPr lang="es-CL" sz="1050" dirty="0">
              <a:latin typeface="Bunny Funny" panose="02000503000000000000" pitchFamily="2" charset="0"/>
            </a:endParaRPr>
          </a:p>
        </p:txBody>
      </p:sp>
      <p:pic>
        <p:nvPicPr>
          <p:cNvPr id="1026" name="Picture 2" descr="DC Com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485" y="2233574"/>
            <a:ext cx="2935060" cy="4624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035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uperman logo png - Buscar con Google | Logo superman, Símbolo de superman,  Imagenes de super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6343" y="4068211"/>
            <a:ext cx="3905703" cy="2789789"/>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522513" y="449943"/>
            <a:ext cx="8969829" cy="6247864"/>
          </a:xfrm>
          <a:prstGeom prst="rect">
            <a:avLst/>
          </a:prstGeom>
          <a:noFill/>
        </p:spPr>
        <p:txBody>
          <a:bodyPr wrap="square" rtlCol="0">
            <a:spAutoFit/>
          </a:bodyPr>
          <a:lstStyle/>
          <a:p>
            <a:pPr algn="ctr"/>
            <a:r>
              <a:rPr lang="es-MX" sz="4000" b="1" dirty="0">
                <a:latin typeface="Bunny Funny" panose="02000503000000000000" pitchFamily="2" charset="0"/>
              </a:rPr>
              <a:t>¿Qué es el realismo mágico?</a:t>
            </a:r>
          </a:p>
          <a:p>
            <a:pPr algn="just"/>
            <a:r>
              <a:rPr lang="es-MX" dirty="0">
                <a:latin typeface="MV Boli" panose="02000500030200090000" pitchFamily="2" charset="0"/>
                <a:cs typeface="MV Boli" panose="02000500030200090000" pitchFamily="2" charset="0"/>
              </a:rPr>
              <a:t>El realismo mágico es </a:t>
            </a:r>
            <a:r>
              <a:rPr lang="es-MX" b="1" dirty="0">
                <a:latin typeface="MV Boli" panose="02000500030200090000" pitchFamily="2" charset="0"/>
                <a:cs typeface="MV Boli" panose="02000500030200090000" pitchFamily="2" charset="0"/>
              </a:rPr>
              <a:t>un movimiento artístico y literario originado en Alemania en 1925</a:t>
            </a:r>
            <a:r>
              <a:rPr lang="es-MX" dirty="0">
                <a:latin typeface="MV Boli" panose="02000500030200090000" pitchFamily="2" charset="0"/>
                <a:cs typeface="MV Boli" panose="02000500030200090000" pitchFamily="2" charset="0"/>
              </a:rPr>
              <a:t>. El término fue introducido en la literatura de América Latina por el escritor venezolano Arturo Uslar Pietri. En 1949 el escritor cubano Alejo Carpentier adoptó de manera formal el concepto de “lo real maravilloso” a través de su novela </a:t>
            </a:r>
            <a:r>
              <a:rPr lang="es-MX" i="1" dirty="0">
                <a:latin typeface="MV Boli" panose="02000500030200090000" pitchFamily="2" charset="0"/>
                <a:cs typeface="MV Boli" panose="02000500030200090000" pitchFamily="2" charset="0"/>
              </a:rPr>
              <a:t>El reino de este mundo</a:t>
            </a:r>
            <a:r>
              <a:rPr lang="es-MX" dirty="0">
                <a:latin typeface="MV Boli" panose="02000500030200090000" pitchFamily="2" charset="0"/>
                <a:cs typeface="MV Boli" panose="02000500030200090000" pitchFamily="2" charset="0"/>
              </a:rPr>
              <a:t>.</a:t>
            </a:r>
          </a:p>
          <a:p>
            <a:pPr algn="just"/>
            <a:r>
              <a:rPr lang="es-MX" dirty="0">
                <a:latin typeface="MV Boli" panose="02000500030200090000" pitchFamily="2" charset="0"/>
                <a:cs typeface="MV Boli" panose="02000500030200090000" pitchFamily="2" charset="0"/>
              </a:rPr>
              <a:t>El realismo mágico se define por contar hechos reales pero que, además, incluyen cuestiones maravillosas o irreales que los personajes perciben de manera natural y cotidiana. La característica principal del realismo mágico es</a:t>
            </a:r>
            <a:r>
              <a:rPr lang="es-MX" b="1" dirty="0">
                <a:latin typeface="MV Boli" panose="02000500030200090000" pitchFamily="2" charset="0"/>
                <a:cs typeface="MV Boli" panose="02000500030200090000" pitchFamily="2" charset="0"/>
              </a:rPr>
              <a:t> la alteración de la realidad con acciones fantásticas</a:t>
            </a:r>
            <a:r>
              <a:rPr lang="es-MX" dirty="0">
                <a:latin typeface="MV Boli" panose="02000500030200090000" pitchFamily="2" charset="0"/>
                <a:cs typeface="MV Boli" panose="02000500030200090000" pitchFamily="2" charset="0"/>
              </a:rPr>
              <a:t>, que son narradas en un modo realista, dando por sentado la aceptación de estos hechos como reales y verdaderos, tanto para los protagonistas como para el lector. Narra lo irreal como algo cotidiano y esa particularidad lo diferencia del género fantástico en el que la historia en sí rompe con la realidad conocida.</a:t>
            </a:r>
          </a:p>
          <a:p>
            <a:pPr algn="just"/>
            <a:r>
              <a:rPr lang="es-MX" dirty="0">
                <a:latin typeface="MV Boli" panose="02000500030200090000" pitchFamily="2" charset="0"/>
                <a:cs typeface="MV Boli" panose="02000500030200090000" pitchFamily="2" charset="0"/>
              </a:rPr>
              <a:t>El movimiento</a:t>
            </a:r>
            <a:r>
              <a:rPr lang="es-MX" b="1" dirty="0">
                <a:latin typeface="MV Boli" panose="02000500030200090000" pitchFamily="2" charset="0"/>
                <a:cs typeface="MV Boli" panose="02000500030200090000" pitchFamily="2" charset="0"/>
              </a:rPr>
              <a:t> surgió en un contexto social caracterizado por las guerras civiles</a:t>
            </a:r>
            <a:r>
              <a:rPr lang="es-MX" dirty="0">
                <a:latin typeface="MV Boli" panose="02000500030200090000" pitchFamily="2" charset="0"/>
                <a:cs typeface="MV Boli" panose="02000500030200090000" pitchFamily="2" charset="0"/>
              </a:rPr>
              <a:t>, las grandes diferencias sociales y la búsqueda de la independencia, y resultó una manera de crear belleza y magia en medio de la gran desazón generalizada. El auge del movimiento perduró, incluso, durante el período del boom latinoamericano entre 1960 y 1970.</a:t>
            </a:r>
          </a:p>
          <a:p>
            <a:pPr algn="just"/>
            <a:r>
              <a:rPr lang="es-MX" dirty="0">
                <a:latin typeface="MV Boli" panose="02000500030200090000" pitchFamily="2" charset="0"/>
                <a:cs typeface="MV Boli" panose="02000500030200090000" pitchFamily="2" charset="0"/>
              </a:rPr>
              <a:t>Algunos de sus exponentes son Gabriel García Márquez, Isabel Allende, Laura Esquivel, Jorge Luis Borges y Julio Cortázar</a:t>
            </a:r>
            <a:r>
              <a:rPr lang="es-MX" dirty="0" smtClean="0">
                <a:latin typeface="MV Boli" panose="02000500030200090000" pitchFamily="2" charset="0"/>
                <a:cs typeface="MV Boli" panose="02000500030200090000" pitchFamily="2" charset="0"/>
              </a:rPr>
              <a:t>.</a:t>
            </a:r>
            <a:endParaRPr lang="es-MX" dirty="0">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105525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24113" y="495065"/>
            <a:ext cx="8937422" cy="622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57075" rIns="0" bIns="24122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3200" b="1" i="0" u="none" strike="noStrike" cap="none" normalizeH="0" baseline="0" dirty="0" smtClean="0">
                <a:ln>
                  <a:noFill/>
                </a:ln>
                <a:solidFill>
                  <a:srgbClr val="000000"/>
                </a:solidFill>
                <a:effectLst/>
                <a:latin typeface="Bunny Funny" panose="02000503000000000000" pitchFamily="2" charset="0"/>
                <a:cs typeface="Arial" panose="020B0604020202020204" pitchFamily="34" charset="0"/>
              </a:rPr>
              <a:t>Características del realismo</a:t>
            </a:r>
            <a:r>
              <a:rPr lang="es-MX" altLang="es-MX" sz="3200" b="1" dirty="0">
                <a:solidFill>
                  <a:srgbClr val="000000"/>
                </a:solidFill>
                <a:latin typeface="Bunny Funny" panose="02000503000000000000" pitchFamily="2" charset="0"/>
                <a:cs typeface="Arial" panose="020B0604020202020204" pitchFamily="34" charset="0"/>
              </a:rPr>
              <a:t> </a:t>
            </a:r>
            <a:r>
              <a:rPr lang="es-MX" altLang="es-MX" sz="3200" b="1" dirty="0" smtClean="0">
                <a:solidFill>
                  <a:srgbClr val="000000"/>
                </a:solidFill>
                <a:latin typeface="Bunny Funny" panose="02000503000000000000" pitchFamily="2" charset="0"/>
                <a:cs typeface="Arial" panose="020B0604020202020204" pitchFamily="34" charset="0"/>
              </a:rPr>
              <a:t>mágico</a:t>
            </a:r>
            <a:r>
              <a:rPr kumimoji="0" lang="es-MX" altLang="es-MX" sz="1600" b="0" i="0" u="none" strike="noStrike" cap="none" normalizeH="0" baseline="0" dirty="0" smtClean="0">
                <a:ln>
                  <a:noFill/>
                </a:ln>
                <a:solidFill>
                  <a:schemeClr val="tx1"/>
                </a:solidFill>
                <a:effectLst/>
                <a:latin typeface="Bunny Funny" panose="02000503000000000000" pitchFamily="2" charset="0"/>
              </a:rPr>
              <a:t> </a:t>
            </a:r>
            <a:r>
              <a:rPr kumimoji="0" lang="es-MX" altLang="es-MX" sz="1100" b="0" i="0" u="none" strike="noStrike" cap="none" normalizeH="0" baseline="0" dirty="0" smtClean="0">
                <a:ln>
                  <a:noFill/>
                </a:ln>
                <a:solidFill>
                  <a:schemeClr val="tx1"/>
                </a:solidFill>
                <a:effectLst/>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smtClean="0">
                <a:ln>
                  <a:noFill/>
                </a:ln>
                <a:solidFill>
                  <a:schemeClr val="tx1"/>
                </a:solidFill>
                <a:effectLst/>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smtClean="0">
                <a:ln>
                  <a:noFill/>
                </a:ln>
                <a:solidFill>
                  <a:schemeClr val="tx1"/>
                </a:solidFill>
                <a:effectLst/>
              </a:rPr>
              <a:t> </a:t>
            </a:r>
            <a:r>
              <a:rPr kumimoji="0" lang="es-MX" altLang="es-MX" b="0" i="0" u="none" strike="noStrike" cap="none" normalizeH="0" baseline="0" dirty="0" smtClean="0">
                <a:ln>
                  <a:noFill/>
                </a:ln>
                <a:solidFill>
                  <a:schemeClr val="tx1"/>
                </a:solidFill>
                <a:effectLst/>
                <a:latin typeface="MV Boli" panose="02000500030200090000" pitchFamily="2" charset="0"/>
                <a:cs typeface="MV Boli" panose="02000500030200090000" pitchFamily="2" charset="0"/>
              </a:rPr>
              <a:t>En el realismo mágico tuvo influencias del psicoanálisis y del surrealismo.</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1600" b="0" i="0" u="none" strike="noStrike" cap="none" normalizeH="0" baseline="0" dirty="0" smtClean="0">
                <a:ln>
                  <a:noFill/>
                </a:ln>
                <a:solidFill>
                  <a:srgbClr val="000000"/>
                </a:solidFill>
                <a:effectLst/>
                <a:latin typeface="MV Boli" panose="02000500030200090000" pitchFamily="2" charset="0"/>
                <a:cs typeface="MV Boli" panose="02000500030200090000" pitchFamily="2" charset="0"/>
              </a:rPr>
              <a:t>En rasgos generales, el realismo mágico se caracteriza por:</a:t>
            </a:r>
            <a:endParaRPr kumimoji="0" lang="es-MX" altLang="es-MX" sz="1400" b="0" i="0" u="none" strike="noStrike" cap="none" normalizeH="0" baseline="0" dirty="0" smtClean="0">
              <a:ln>
                <a:noFill/>
              </a:ln>
              <a:solidFill>
                <a:schemeClr val="tx1"/>
              </a:solidFill>
              <a:effectLst/>
              <a:latin typeface="MV Boli" panose="02000500030200090000" pitchFamily="2" charset="0"/>
              <a:cs typeface="MV Boli" panose="02000500030200090000" pitchFamily="2"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altLang="es-MX" sz="1600" b="0" i="0" u="none" strike="noStrike" cap="none" normalizeH="0" baseline="0" dirty="0" smtClean="0">
                <a:ln>
                  <a:noFill/>
                </a:ln>
                <a:solidFill>
                  <a:srgbClr val="000000"/>
                </a:solidFill>
                <a:effectLst/>
                <a:latin typeface="MV Boli" panose="02000500030200090000" pitchFamily="2" charset="0"/>
                <a:cs typeface="MV Boli" panose="02000500030200090000" pitchFamily="2" charset="0"/>
              </a:rPr>
              <a:t>La narración de hechos fantásticos e irracionales en un contexto realista, que el narrador y los personajes perciben de manera natural.</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altLang="es-MX" sz="1600" b="0" i="0" u="none" strike="noStrike" cap="none" normalizeH="0" baseline="0" dirty="0" smtClean="0">
                <a:ln>
                  <a:noFill/>
                </a:ln>
                <a:solidFill>
                  <a:srgbClr val="000000"/>
                </a:solidFill>
                <a:effectLst/>
                <a:latin typeface="MV Boli" panose="02000500030200090000" pitchFamily="2" charset="0"/>
                <a:cs typeface="MV Boli" panose="02000500030200090000" pitchFamily="2" charset="0"/>
              </a:rPr>
              <a:t>La naturalidad o normalidad de ciertos fenómenos, que no es lo mismo que sustituir la realidad por un mundo fantástico.</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altLang="es-MX" sz="1600" b="0" i="0" u="none" strike="noStrike" cap="none" normalizeH="0" baseline="0" dirty="0" smtClean="0">
                <a:ln>
                  <a:noFill/>
                </a:ln>
                <a:solidFill>
                  <a:srgbClr val="000000"/>
                </a:solidFill>
                <a:effectLst/>
                <a:latin typeface="MV Boli" panose="02000500030200090000" pitchFamily="2" charset="0"/>
                <a:cs typeface="MV Boli" panose="02000500030200090000" pitchFamily="2" charset="0"/>
              </a:rPr>
              <a:t>La influencia del psicoanálisis y del movimiento surrealista que hacen hincapié en los sueños y en el inconsciente.</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altLang="es-MX" sz="1600" b="0" i="0" u="none" strike="noStrike" cap="none" normalizeH="0" baseline="0" dirty="0" smtClean="0">
                <a:ln>
                  <a:noFill/>
                </a:ln>
                <a:solidFill>
                  <a:srgbClr val="000000"/>
                </a:solidFill>
                <a:effectLst/>
                <a:latin typeface="MV Boli" panose="02000500030200090000" pitchFamily="2" charset="0"/>
                <a:cs typeface="MV Boli" panose="02000500030200090000" pitchFamily="2" charset="0"/>
              </a:rPr>
              <a:t>La distorsión en la línea del tiempo del relato, es decir, que los acontecimientos no siempre ocurren de manera cronológica manteniendo una clara estructura de comienzo, desarrollo y final.</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altLang="es-MX" sz="1600" b="0" i="0" u="none" strike="noStrike" cap="none" normalizeH="0" baseline="0" dirty="0" smtClean="0">
                <a:ln>
                  <a:noFill/>
                </a:ln>
                <a:solidFill>
                  <a:srgbClr val="000000"/>
                </a:solidFill>
                <a:effectLst/>
                <a:latin typeface="MV Boli" panose="02000500030200090000" pitchFamily="2" charset="0"/>
                <a:cs typeface="MV Boli" panose="02000500030200090000" pitchFamily="2" charset="0"/>
              </a:rPr>
              <a:t>El rechazo a la objetiva realidad y al Romanticismo que predominaba hasta mediados del siglo XIX.</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altLang="es-MX" sz="1600" b="0" i="0" u="none" strike="noStrike" cap="none" normalizeH="0" baseline="0" dirty="0" smtClean="0">
                <a:ln>
                  <a:noFill/>
                </a:ln>
                <a:solidFill>
                  <a:srgbClr val="000000"/>
                </a:solidFill>
                <a:effectLst/>
                <a:latin typeface="MV Boli" panose="02000500030200090000" pitchFamily="2" charset="0"/>
                <a:cs typeface="MV Boli" panose="02000500030200090000" pitchFamily="2" charset="0"/>
              </a:rPr>
              <a:t>La crítica implícita a la política y la elite social, en especial, al imperialismo estadounidense.</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altLang="es-MX" sz="1600" b="0" i="0" u="none" strike="noStrike" cap="none" normalizeH="0" baseline="0" dirty="0" smtClean="0">
                <a:ln>
                  <a:noFill/>
                </a:ln>
                <a:solidFill>
                  <a:srgbClr val="000000"/>
                </a:solidFill>
                <a:effectLst/>
                <a:latin typeface="MV Boli" panose="02000500030200090000" pitchFamily="2" charset="0"/>
                <a:cs typeface="MV Boli" panose="02000500030200090000" pitchFamily="2" charset="0"/>
              </a:rPr>
              <a:t>Es conocido también como realismo maravilloso y resulta una manera de cuestionar la naturaleza de la realidad. Combina historias y fantasías para revelar aspectos de la sociedad y de la naturaleza humana.</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altLang="es-MX" sz="1600" b="0" i="0" u="none" strike="noStrike" cap="none" normalizeH="0" baseline="0" dirty="0" smtClean="0">
                <a:ln>
                  <a:noFill/>
                </a:ln>
                <a:solidFill>
                  <a:srgbClr val="000000"/>
                </a:solidFill>
                <a:effectLst/>
                <a:latin typeface="MV Boli" panose="02000500030200090000" pitchFamily="2" charset="0"/>
                <a:cs typeface="MV Boli" panose="02000500030200090000" pitchFamily="2" charset="0"/>
              </a:rPr>
              <a:t>El escritor Jorge Luis Borges que es considerado el principal representante en sentar las bases del realismo mágico en Latinoamérica, seguido por Isabel Allende, Juan Rulfo, Miguel Ángel Asturias, Gabriel García Márquez, Elena Garro, Rómulo Gallegos, entre otros.</a:t>
            </a:r>
          </a:p>
        </p:txBody>
      </p:sp>
      <p:pic>
        <p:nvPicPr>
          <p:cNvPr id="3076" name="Picture 4" descr="dunh nuh nuh dunh nuh nuhhh | Batman logo, Superhero logos, Batman tatto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61535" y="5213685"/>
            <a:ext cx="2389834" cy="111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284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305" y="192506"/>
            <a:ext cx="8775032" cy="7232749"/>
          </a:xfrm>
          <a:prstGeom prst="rect">
            <a:avLst/>
          </a:prstGeom>
          <a:noFill/>
        </p:spPr>
        <p:txBody>
          <a:bodyPr wrap="square" rtlCol="0">
            <a:spAutoFit/>
          </a:bodyPr>
          <a:lstStyle/>
          <a:p>
            <a:pPr algn="ctr"/>
            <a:r>
              <a:rPr lang="es-MX" sz="3600" b="1" dirty="0">
                <a:latin typeface="Bunny Funny" panose="02000503000000000000" pitchFamily="2" charset="0"/>
              </a:rPr>
              <a:t>Principales representantes y sus obras</a:t>
            </a:r>
          </a:p>
          <a:p>
            <a:pPr algn="just"/>
            <a:r>
              <a:rPr lang="es-MX" b="1" dirty="0">
                <a:latin typeface="MV Boli" panose="02000500030200090000" pitchFamily="2" charset="0"/>
                <a:cs typeface="MV Boli" panose="02000500030200090000" pitchFamily="2" charset="0"/>
              </a:rPr>
              <a:t>Entre los principales representantes del realismo mágico se destacan:</a:t>
            </a:r>
          </a:p>
          <a:p>
            <a:pPr marL="285750" indent="-285750" algn="just">
              <a:buFont typeface="Wingdings" panose="05000000000000000000" pitchFamily="2" charset="2"/>
              <a:buChar char="Ø"/>
            </a:pPr>
            <a:r>
              <a:rPr lang="es-MX" b="1" dirty="0">
                <a:latin typeface="MV Boli" panose="02000500030200090000" pitchFamily="2" charset="0"/>
                <a:cs typeface="MV Boli" panose="02000500030200090000" pitchFamily="2" charset="0"/>
              </a:rPr>
              <a:t>Arturo Uslar Pietri (1906 – 2001).</a:t>
            </a:r>
            <a:r>
              <a:rPr lang="es-MX" dirty="0">
                <a:latin typeface="MV Boli" panose="02000500030200090000" pitchFamily="2" charset="0"/>
                <a:cs typeface="MV Boli" panose="02000500030200090000" pitchFamily="2" charset="0"/>
              </a:rPr>
              <a:t> Escritor venezolano que se destacó por su obra </a:t>
            </a:r>
            <a:r>
              <a:rPr lang="es-MX" i="1" dirty="0">
                <a:latin typeface="MV Boli" panose="02000500030200090000" pitchFamily="2" charset="0"/>
                <a:cs typeface="MV Boli" panose="02000500030200090000" pitchFamily="2" charset="0"/>
              </a:rPr>
              <a:t>La lluvia y las lanzas coloradas</a:t>
            </a:r>
            <a:r>
              <a:rPr lang="es-MX" dirty="0">
                <a:latin typeface="MV Boli" panose="02000500030200090000" pitchFamily="2" charset="0"/>
                <a:cs typeface="MV Boli" panose="02000500030200090000" pitchFamily="2" charset="0"/>
              </a:rPr>
              <a:t> de 1930.</a:t>
            </a:r>
          </a:p>
          <a:p>
            <a:pPr marL="285750" indent="-285750" algn="just">
              <a:buFont typeface="Wingdings" panose="05000000000000000000" pitchFamily="2" charset="2"/>
              <a:buChar char="Ø"/>
            </a:pPr>
            <a:r>
              <a:rPr lang="es-MX" b="1" dirty="0">
                <a:latin typeface="MV Boli" panose="02000500030200090000" pitchFamily="2" charset="0"/>
                <a:cs typeface="MV Boli" panose="02000500030200090000" pitchFamily="2" charset="0"/>
              </a:rPr>
              <a:t>Carlos Fuentes (1928 – 2012).</a:t>
            </a:r>
            <a:r>
              <a:rPr lang="es-MX" dirty="0">
                <a:latin typeface="MV Boli" panose="02000500030200090000" pitchFamily="2" charset="0"/>
                <a:cs typeface="MV Boli" panose="02000500030200090000" pitchFamily="2" charset="0"/>
              </a:rPr>
              <a:t> Escritor mexicano que se destacó por su obra </a:t>
            </a:r>
            <a:r>
              <a:rPr lang="es-MX" i="1" dirty="0">
                <a:latin typeface="MV Boli" panose="02000500030200090000" pitchFamily="2" charset="0"/>
                <a:cs typeface="MV Boli" panose="02000500030200090000" pitchFamily="2" charset="0"/>
              </a:rPr>
              <a:t>Aura</a:t>
            </a:r>
            <a:r>
              <a:rPr lang="es-MX" dirty="0">
                <a:latin typeface="MV Boli" panose="02000500030200090000" pitchFamily="2" charset="0"/>
                <a:cs typeface="MV Boli" panose="02000500030200090000" pitchFamily="2" charset="0"/>
              </a:rPr>
              <a:t> de 1962.</a:t>
            </a:r>
          </a:p>
          <a:p>
            <a:pPr marL="285750" indent="-285750" algn="just">
              <a:buFont typeface="Wingdings" panose="05000000000000000000" pitchFamily="2" charset="2"/>
              <a:buChar char="Ø"/>
            </a:pPr>
            <a:r>
              <a:rPr lang="es-MX" b="1" dirty="0">
                <a:latin typeface="MV Boli" panose="02000500030200090000" pitchFamily="2" charset="0"/>
                <a:cs typeface="MV Boli" panose="02000500030200090000" pitchFamily="2" charset="0"/>
              </a:rPr>
              <a:t>Gabriel García </a:t>
            </a:r>
            <a:r>
              <a:rPr lang="es-MX" b="1" dirty="0" err="1">
                <a:latin typeface="MV Boli" panose="02000500030200090000" pitchFamily="2" charset="0"/>
                <a:cs typeface="MV Boli" panose="02000500030200090000" pitchFamily="2" charset="0"/>
              </a:rPr>
              <a:t>Marquez</a:t>
            </a:r>
            <a:r>
              <a:rPr lang="es-MX" dirty="0">
                <a:latin typeface="MV Boli" panose="02000500030200090000" pitchFamily="2" charset="0"/>
                <a:cs typeface="MV Boli" panose="02000500030200090000" pitchFamily="2" charset="0"/>
              </a:rPr>
              <a:t> </a:t>
            </a:r>
            <a:r>
              <a:rPr lang="es-MX" b="1" dirty="0">
                <a:latin typeface="MV Boli" panose="02000500030200090000" pitchFamily="2" charset="0"/>
                <a:cs typeface="MV Boli" panose="02000500030200090000" pitchFamily="2" charset="0"/>
              </a:rPr>
              <a:t>(1927 – 2014).</a:t>
            </a:r>
            <a:r>
              <a:rPr lang="es-MX" dirty="0">
                <a:latin typeface="MV Boli" panose="02000500030200090000" pitchFamily="2" charset="0"/>
                <a:cs typeface="MV Boli" panose="02000500030200090000" pitchFamily="2" charset="0"/>
              </a:rPr>
              <a:t> Escritor colombiano que se destacó por la obra </a:t>
            </a:r>
            <a:r>
              <a:rPr lang="es-MX" i="1" dirty="0">
                <a:latin typeface="MV Boli" panose="02000500030200090000" pitchFamily="2" charset="0"/>
                <a:cs typeface="MV Boli" panose="02000500030200090000" pitchFamily="2" charset="0"/>
              </a:rPr>
              <a:t>Cien años de soledad</a:t>
            </a:r>
            <a:r>
              <a:rPr lang="es-MX" dirty="0">
                <a:latin typeface="MV Boli" panose="02000500030200090000" pitchFamily="2" charset="0"/>
                <a:cs typeface="MV Boli" panose="02000500030200090000" pitchFamily="2" charset="0"/>
              </a:rPr>
              <a:t> de 1967.</a:t>
            </a:r>
          </a:p>
          <a:p>
            <a:pPr marL="285750" indent="-285750" algn="just">
              <a:buFont typeface="Wingdings" panose="05000000000000000000" pitchFamily="2" charset="2"/>
              <a:buChar char="Ø"/>
            </a:pPr>
            <a:r>
              <a:rPr lang="es-MX" b="1" dirty="0">
                <a:latin typeface="MV Boli" panose="02000500030200090000" pitchFamily="2" charset="0"/>
                <a:cs typeface="MV Boli" panose="02000500030200090000" pitchFamily="2" charset="0"/>
              </a:rPr>
              <a:t>Isabel Allende (1942 – presente).</a:t>
            </a:r>
            <a:r>
              <a:rPr lang="es-MX" dirty="0">
                <a:latin typeface="MV Boli" panose="02000500030200090000" pitchFamily="2" charset="0"/>
                <a:cs typeface="MV Boli" panose="02000500030200090000" pitchFamily="2" charset="0"/>
              </a:rPr>
              <a:t> Escritora chilena que se destacó por su obra </a:t>
            </a:r>
            <a:r>
              <a:rPr lang="es-MX" i="1" dirty="0">
                <a:latin typeface="MV Boli" panose="02000500030200090000" pitchFamily="2" charset="0"/>
                <a:cs typeface="MV Boli" panose="02000500030200090000" pitchFamily="2" charset="0"/>
              </a:rPr>
              <a:t>La casa de los espíritus</a:t>
            </a:r>
            <a:r>
              <a:rPr lang="es-MX" dirty="0">
                <a:latin typeface="MV Boli" panose="02000500030200090000" pitchFamily="2" charset="0"/>
                <a:cs typeface="MV Boli" panose="02000500030200090000" pitchFamily="2" charset="0"/>
              </a:rPr>
              <a:t> de 1982.</a:t>
            </a:r>
          </a:p>
          <a:p>
            <a:pPr marL="285750" indent="-285750" algn="just">
              <a:buFont typeface="Wingdings" panose="05000000000000000000" pitchFamily="2" charset="2"/>
              <a:buChar char="Ø"/>
            </a:pPr>
            <a:r>
              <a:rPr lang="es-MX" b="1" dirty="0">
                <a:latin typeface="MV Boli" panose="02000500030200090000" pitchFamily="2" charset="0"/>
                <a:cs typeface="MV Boli" panose="02000500030200090000" pitchFamily="2" charset="0"/>
              </a:rPr>
              <a:t>Jorge Luis Borges (1899 – 1986).</a:t>
            </a:r>
            <a:r>
              <a:rPr lang="es-MX" dirty="0">
                <a:latin typeface="MV Boli" panose="02000500030200090000" pitchFamily="2" charset="0"/>
                <a:cs typeface="MV Boli" panose="02000500030200090000" pitchFamily="2" charset="0"/>
              </a:rPr>
              <a:t> Escritor argentino que se destacó por su obra </a:t>
            </a:r>
            <a:r>
              <a:rPr lang="es-MX" i="1" dirty="0">
                <a:latin typeface="MV Boli" panose="02000500030200090000" pitchFamily="2" charset="0"/>
                <a:cs typeface="MV Boli" panose="02000500030200090000" pitchFamily="2" charset="0"/>
              </a:rPr>
              <a:t>El </a:t>
            </a:r>
            <a:r>
              <a:rPr lang="es-MX" i="1" dirty="0" err="1">
                <a:latin typeface="MV Boli" panose="02000500030200090000" pitchFamily="2" charset="0"/>
                <a:cs typeface="MV Boli" panose="02000500030200090000" pitchFamily="2" charset="0"/>
              </a:rPr>
              <a:t>Aleph</a:t>
            </a:r>
            <a:r>
              <a:rPr lang="es-MX" dirty="0">
                <a:latin typeface="MV Boli" panose="02000500030200090000" pitchFamily="2" charset="0"/>
                <a:cs typeface="MV Boli" panose="02000500030200090000" pitchFamily="2" charset="0"/>
              </a:rPr>
              <a:t> de 1949.</a:t>
            </a:r>
          </a:p>
          <a:p>
            <a:pPr marL="285750" indent="-285750" algn="just">
              <a:buFont typeface="Wingdings" panose="05000000000000000000" pitchFamily="2" charset="2"/>
              <a:buChar char="Ø"/>
            </a:pPr>
            <a:r>
              <a:rPr lang="es-MX" b="1" dirty="0">
                <a:latin typeface="MV Boli" panose="02000500030200090000" pitchFamily="2" charset="0"/>
                <a:cs typeface="MV Boli" panose="02000500030200090000" pitchFamily="2" charset="0"/>
              </a:rPr>
              <a:t>Juan Rulfo (1917 – 1986).</a:t>
            </a:r>
            <a:r>
              <a:rPr lang="es-MX" dirty="0">
                <a:latin typeface="MV Boli" panose="02000500030200090000" pitchFamily="2" charset="0"/>
                <a:cs typeface="MV Boli" panose="02000500030200090000" pitchFamily="2" charset="0"/>
              </a:rPr>
              <a:t> Escritor mexicano que se destacó por su obra </a:t>
            </a:r>
            <a:r>
              <a:rPr lang="es-MX" i="1" dirty="0">
                <a:latin typeface="MV Boli" panose="02000500030200090000" pitchFamily="2" charset="0"/>
                <a:cs typeface="MV Boli" panose="02000500030200090000" pitchFamily="2" charset="0"/>
              </a:rPr>
              <a:t>Pedro Páramo</a:t>
            </a:r>
            <a:r>
              <a:rPr lang="es-MX" dirty="0">
                <a:latin typeface="MV Boli" panose="02000500030200090000" pitchFamily="2" charset="0"/>
                <a:cs typeface="MV Boli" panose="02000500030200090000" pitchFamily="2" charset="0"/>
              </a:rPr>
              <a:t> de 1955.</a:t>
            </a:r>
          </a:p>
          <a:p>
            <a:pPr marL="285750" indent="-285750" algn="just">
              <a:buFont typeface="Wingdings" panose="05000000000000000000" pitchFamily="2" charset="2"/>
              <a:buChar char="Ø"/>
            </a:pPr>
            <a:r>
              <a:rPr lang="es-MX" b="1" dirty="0">
                <a:latin typeface="MV Boli" panose="02000500030200090000" pitchFamily="2" charset="0"/>
                <a:cs typeface="MV Boli" panose="02000500030200090000" pitchFamily="2" charset="0"/>
              </a:rPr>
              <a:t>Julio Cortázar (1914 – 1984).</a:t>
            </a:r>
            <a:r>
              <a:rPr lang="es-MX" dirty="0">
                <a:latin typeface="MV Boli" panose="02000500030200090000" pitchFamily="2" charset="0"/>
                <a:cs typeface="MV Boli" panose="02000500030200090000" pitchFamily="2" charset="0"/>
              </a:rPr>
              <a:t> Escritor argentino que se destacó por su obra </a:t>
            </a:r>
            <a:r>
              <a:rPr lang="es-MX" i="1" dirty="0">
                <a:latin typeface="MV Boli" panose="02000500030200090000" pitchFamily="2" charset="0"/>
                <a:cs typeface="MV Boli" panose="02000500030200090000" pitchFamily="2" charset="0"/>
              </a:rPr>
              <a:t>Continuidad de los parques</a:t>
            </a:r>
            <a:r>
              <a:rPr lang="es-MX" dirty="0">
                <a:latin typeface="MV Boli" panose="02000500030200090000" pitchFamily="2" charset="0"/>
                <a:cs typeface="MV Boli" panose="02000500030200090000" pitchFamily="2" charset="0"/>
              </a:rPr>
              <a:t> de 1964.</a:t>
            </a:r>
          </a:p>
          <a:p>
            <a:pPr marL="285750" indent="-285750" algn="just">
              <a:buFont typeface="Wingdings" panose="05000000000000000000" pitchFamily="2" charset="2"/>
              <a:buChar char="Ø"/>
            </a:pPr>
            <a:r>
              <a:rPr lang="es-MX" b="1" dirty="0">
                <a:latin typeface="MV Boli" panose="02000500030200090000" pitchFamily="2" charset="0"/>
                <a:cs typeface="MV Boli" panose="02000500030200090000" pitchFamily="2" charset="0"/>
              </a:rPr>
              <a:t>Laura Esquivel (1950 – presente).</a:t>
            </a:r>
            <a:r>
              <a:rPr lang="es-MX" dirty="0">
                <a:latin typeface="MV Boli" panose="02000500030200090000" pitchFamily="2" charset="0"/>
                <a:cs typeface="MV Boli" panose="02000500030200090000" pitchFamily="2" charset="0"/>
              </a:rPr>
              <a:t> Escritora mexicana que se destacó por su obra </a:t>
            </a:r>
            <a:r>
              <a:rPr lang="es-MX" i="1" dirty="0">
                <a:latin typeface="MV Boli" panose="02000500030200090000" pitchFamily="2" charset="0"/>
                <a:cs typeface="MV Boli" panose="02000500030200090000" pitchFamily="2" charset="0"/>
              </a:rPr>
              <a:t>Como agua para chocolate de 1989.</a:t>
            </a:r>
            <a:endParaRPr lang="es-MX" dirty="0">
              <a:latin typeface="MV Boli" panose="02000500030200090000" pitchFamily="2" charset="0"/>
              <a:cs typeface="MV Boli" panose="02000500030200090000" pitchFamily="2" charset="0"/>
            </a:endParaRPr>
          </a:p>
          <a:p>
            <a:pPr marL="285750" indent="-285750" algn="just">
              <a:buFont typeface="Wingdings" panose="05000000000000000000" pitchFamily="2" charset="2"/>
              <a:buChar char="Ø"/>
            </a:pPr>
            <a:r>
              <a:rPr lang="es-MX" b="1" dirty="0">
                <a:latin typeface="MV Boli" panose="02000500030200090000" pitchFamily="2" charset="0"/>
                <a:cs typeface="MV Boli" panose="02000500030200090000" pitchFamily="2" charset="0"/>
              </a:rPr>
              <a:t>Mario Vargas Llosa (1936 – presente).</a:t>
            </a:r>
            <a:r>
              <a:rPr lang="es-MX" dirty="0">
                <a:latin typeface="MV Boli" panose="02000500030200090000" pitchFamily="2" charset="0"/>
                <a:cs typeface="MV Boli" panose="02000500030200090000" pitchFamily="2" charset="0"/>
              </a:rPr>
              <a:t> Escritor peruano que se destacó por su obra </a:t>
            </a:r>
            <a:r>
              <a:rPr lang="es-MX" i="1" dirty="0">
                <a:latin typeface="MV Boli" panose="02000500030200090000" pitchFamily="2" charset="0"/>
                <a:cs typeface="MV Boli" panose="02000500030200090000" pitchFamily="2" charset="0"/>
              </a:rPr>
              <a:t>La Chunga</a:t>
            </a:r>
            <a:r>
              <a:rPr lang="es-MX" dirty="0">
                <a:latin typeface="MV Boli" panose="02000500030200090000" pitchFamily="2" charset="0"/>
                <a:cs typeface="MV Boli" panose="02000500030200090000" pitchFamily="2" charset="0"/>
              </a:rPr>
              <a:t> de 1986.</a:t>
            </a:r>
          </a:p>
          <a:p>
            <a:pPr marL="285750" indent="-285750" algn="just">
              <a:buFont typeface="Wingdings" panose="05000000000000000000" pitchFamily="2" charset="2"/>
              <a:buChar char="Ø"/>
            </a:pPr>
            <a:r>
              <a:rPr lang="es-MX" b="1" dirty="0">
                <a:latin typeface="MV Boli" panose="02000500030200090000" pitchFamily="2" charset="0"/>
                <a:cs typeface="MV Boli" panose="02000500030200090000" pitchFamily="2" charset="0"/>
              </a:rPr>
              <a:t>Toni Morrison (1931 – 2019).</a:t>
            </a:r>
            <a:r>
              <a:rPr lang="es-MX" dirty="0">
                <a:latin typeface="MV Boli" panose="02000500030200090000" pitchFamily="2" charset="0"/>
                <a:cs typeface="MV Boli" panose="02000500030200090000" pitchFamily="2" charset="0"/>
              </a:rPr>
              <a:t> Escritora estadounidense que se destacó por su obra </a:t>
            </a:r>
            <a:r>
              <a:rPr lang="es-MX" i="1" dirty="0" err="1">
                <a:latin typeface="MV Boli" panose="02000500030200090000" pitchFamily="2" charset="0"/>
                <a:cs typeface="MV Boli" panose="02000500030200090000" pitchFamily="2" charset="0"/>
              </a:rPr>
              <a:t>Beloved</a:t>
            </a:r>
            <a:r>
              <a:rPr lang="es-MX" dirty="0">
                <a:latin typeface="MV Boli" panose="02000500030200090000" pitchFamily="2" charset="0"/>
                <a:cs typeface="MV Boli" panose="02000500030200090000" pitchFamily="2" charset="0"/>
              </a:rPr>
              <a:t> de 1987.</a:t>
            </a:r>
          </a:p>
          <a:p>
            <a:r>
              <a:rPr lang="es-MX" dirty="0"/>
              <a:t/>
            </a:r>
            <a:br>
              <a:rPr lang="es-MX" dirty="0"/>
            </a:br>
            <a:r>
              <a:rPr lang="es-MX" dirty="0"/>
              <a:t/>
            </a:r>
            <a:br>
              <a:rPr lang="es-MX" dirty="0"/>
            </a:br>
            <a:endParaRPr lang="es-CL" dirty="0"/>
          </a:p>
        </p:txBody>
      </p:sp>
      <p:pic>
        <p:nvPicPr>
          <p:cNvPr id="4098" name="Picture 2" descr="Download Wonder Woman vector logo (.EPS + .SVG) - Seeklogo.net | Wonder  woman logo, Iron on applique, Superhero pat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7749" y="4042612"/>
            <a:ext cx="3260306" cy="3260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340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82315" y="751344"/>
            <a:ext cx="9031705" cy="5632311"/>
          </a:xfrm>
          <a:prstGeom prst="rect">
            <a:avLst/>
          </a:prstGeom>
        </p:spPr>
        <p:txBody>
          <a:bodyPr wrap="square">
            <a:spAutoFit/>
          </a:bodyPr>
          <a:lstStyle/>
          <a:p>
            <a:pPr algn="ctr"/>
            <a:r>
              <a:rPr lang="es-MX" sz="3600" b="1" i="0" u="none" strike="noStrike" dirty="0" smtClean="0">
                <a:solidFill>
                  <a:srgbClr val="000000"/>
                </a:solidFill>
                <a:effectLst/>
                <a:latin typeface="Bunny Funny" panose="02000503000000000000" pitchFamily="2" charset="0"/>
              </a:rPr>
              <a:t>Realismo mágico en el mundo</a:t>
            </a:r>
          </a:p>
          <a:p>
            <a:pPr algn="ctr"/>
            <a:endParaRPr lang="es-MX" sz="3600" b="1" i="0" u="none" strike="noStrike" dirty="0" smtClean="0">
              <a:solidFill>
                <a:srgbClr val="000000"/>
              </a:solidFill>
              <a:effectLst/>
              <a:latin typeface="Bunny Funny" panose="02000503000000000000" pitchFamily="2" charset="0"/>
            </a:endParaRPr>
          </a:p>
          <a:p>
            <a:pPr algn="just"/>
            <a:r>
              <a:rPr lang="es-MX" b="0" i="0" dirty="0" smtClean="0">
                <a:solidFill>
                  <a:srgbClr val="000000"/>
                </a:solidFill>
                <a:effectLst/>
                <a:latin typeface="MV Boli" panose="02000500030200090000" pitchFamily="2" charset="0"/>
                <a:cs typeface="MV Boli" panose="02000500030200090000" pitchFamily="2" charset="0"/>
              </a:rPr>
              <a:t>El realismo mágico logró ser una tendencia internacional y repercutió en diversos países evidenciando las problemáticas de diversas </a:t>
            </a:r>
            <a:r>
              <a:rPr lang="es-MX" b="0" i="0" u="none" strike="noStrike" dirty="0" smtClean="0">
                <a:solidFill>
                  <a:srgbClr val="000000"/>
                </a:solidFill>
                <a:effectLst/>
                <a:latin typeface="MV Boli" panose="02000500030200090000" pitchFamily="2" charset="0"/>
                <a:cs typeface="MV Boli" panose="02000500030200090000" pitchFamily="2" charset="0"/>
              </a:rPr>
              <a:t>culturas</a:t>
            </a:r>
            <a:r>
              <a:rPr lang="es-MX" b="0" i="0" dirty="0" smtClean="0">
                <a:solidFill>
                  <a:srgbClr val="000000"/>
                </a:solidFill>
                <a:effectLst/>
                <a:latin typeface="MV Boli" panose="02000500030200090000" pitchFamily="2" charset="0"/>
                <a:cs typeface="MV Boli" panose="02000500030200090000" pitchFamily="2" charset="0"/>
              </a:rPr>
              <a:t>. Se destacaron autores internacionales como:</a:t>
            </a:r>
          </a:p>
          <a:p>
            <a:pPr algn="just">
              <a:buFont typeface="Arial" panose="020B0604020202020204" pitchFamily="34" charset="0"/>
              <a:buChar char="•"/>
            </a:pPr>
            <a:r>
              <a:rPr lang="es-MX" b="0" i="0" dirty="0" smtClean="0">
                <a:solidFill>
                  <a:srgbClr val="000000"/>
                </a:solidFill>
                <a:effectLst/>
                <a:latin typeface="MV Boli" panose="02000500030200090000" pitchFamily="2" charset="0"/>
                <a:cs typeface="MV Boli" panose="02000500030200090000" pitchFamily="2" charset="0"/>
              </a:rPr>
              <a:t>Abe </a:t>
            </a:r>
            <a:r>
              <a:rPr lang="es-MX" b="0" i="0" dirty="0" err="1" smtClean="0">
                <a:solidFill>
                  <a:srgbClr val="000000"/>
                </a:solidFill>
                <a:effectLst/>
                <a:latin typeface="MV Boli" panose="02000500030200090000" pitchFamily="2" charset="0"/>
                <a:cs typeface="MV Boli" panose="02000500030200090000" pitchFamily="2" charset="0"/>
              </a:rPr>
              <a:t>Kobo</a:t>
            </a:r>
            <a:r>
              <a:rPr lang="es-MX" b="0" i="0" dirty="0" smtClean="0">
                <a:solidFill>
                  <a:srgbClr val="000000"/>
                </a:solidFill>
                <a:effectLst/>
                <a:latin typeface="MV Boli" panose="02000500030200090000" pitchFamily="2" charset="0"/>
                <a:cs typeface="MV Boli" panose="02000500030200090000" pitchFamily="2" charset="0"/>
              </a:rPr>
              <a:t>, Japón (1924 – 1993).</a:t>
            </a:r>
          </a:p>
          <a:p>
            <a:pPr algn="just">
              <a:buFont typeface="Arial" panose="020B0604020202020204" pitchFamily="34" charset="0"/>
              <a:buChar char="•"/>
            </a:pPr>
            <a:r>
              <a:rPr lang="es-MX" b="0" i="0" dirty="0" smtClean="0">
                <a:solidFill>
                  <a:srgbClr val="000000"/>
                </a:solidFill>
                <a:effectLst/>
                <a:latin typeface="MV Boli" panose="02000500030200090000" pitchFamily="2" charset="0"/>
                <a:cs typeface="MV Boli" panose="02000500030200090000" pitchFamily="2" charset="0"/>
              </a:rPr>
              <a:t>Alice Hoffman, Estados Unidos (1952 – presente).</a:t>
            </a:r>
          </a:p>
          <a:p>
            <a:pPr algn="just">
              <a:buFont typeface="Arial" panose="020B0604020202020204" pitchFamily="34" charset="0"/>
              <a:buChar char="•"/>
            </a:pPr>
            <a:r>
              <a:rPr lang="es-MX" b="0" i="0" dirty="0" err="1" smtClean="0">
                <a:solidFill>
                  <a:srgbClr val="000000"/>
                </a:solidFill>
                <a:effectLst/>
                <a:latin typeface="MV Boli" panose="02000500030200090000" pitchFamily="2" charset="0"/>
                <a:cs typeface="MV Boli" panose="02000500030200090000" pitchFamily="2" charset="0"/>
              </a:rPr>
              <a:t>Angela</a:t>
            </a:r>
            <a:r>
              <a:rPr lang="es-MX" b="0" i="0" dirty="0" smtClean="0">
                <a:solidFill>
                  <a:srgbClr val="000000"/>
                </a:solidFill>
                <a:effectLst/>
                <a:latin typeface="MV Boli" panose="02000500030200090000" pitchFamily="2" charset="0"/>
                <a:cs typeface="MV Boli" panose="02000500030200090000" pitchFamily="2" charset="0"/>
              </a:rPr>
              <a:t> Carter, Reino Unido (1940 – 1992).</a:t>
            </a:r>
          </a:p>
          <a:p>
            <a:pPr algn="just">
              <a:buFont typeface="Arial" panose="020B0604020202020204" pitchFamily="34" charset="0"/>
              <a:buChar char="•"/>
            </a:pPr>
            <a:r>
              <a:rPr lang="es-MX" b="0" i="0" dirty="0" err="1" smtClean="0">
                <a:solidFill>
                  <a:srgbClr val="000000"/>
                </a:solidFill>
                <a:effectLst/>
                <a:latin typeface="MV Boli" panose="02000500030200090000" pitchFamily="2" charset="0"/>
                <a:cs typeface="MV Boli" panose="02000500030200090000" pitchFamily="2" charset="0"/>
              </a:rPr>
              <a:t>Günter</a:t>
            </a:r>
            <a:r>
              <a:rPr lang="es-MX" b="0" i="0" dirty="0" smtClean="0">
                <a:solidFill>
                  <a:srgbClr val="000000"/>
                </a:solidFill>
                <a:effectLst/>
                <a:latin typeface="MV Boli" panose="02000500030200090000" pitchFamily="2" charset="0"/>
                <a:cs typeface="MV Boli" panose="02000500030200090000" pitchFamily="2" charset="0"/>
              </a:rPr>
              <a:t> </a:t>
            </a:r>
            <a:r>
              <a:rPr lang="es-MX" b="0" i="0" dirty="0" err="1" smtClean="0">
                <a:solidFill>
                  <a:srgbClr val="000000"/>
                </a:solidFill>
                <a:effectLst/>
                <a:latin typeface="MV Boli" panose="02000500030200090000" pitchFamily="2" charset="0"/>
                <a:cs typeface="MV Boli" panose="02000500030200090000" pitchFamily="2" charset="0"/>
              </a:rPr>
              <a:t>Grass</a:t>
            </a:r>
            <a:r>
              <a:rPr lang="es-MX" b="0" i="0" dirty="0" smtClean="0">
                <a:solidFill>
                  <a:srgbClr val="000000"/>
                </a:solidFill>
                <a:effectLst/>
                <a:latin typeface="MV Boli" panose="02000500030200090000" pitchFamily="2" charset="0"/>
                <a:cs typeface="MV Boli" panose="02000500030200090000" pitchFamily="2" charset="0"/>
              </a:rPr>
              <a:t>, Alemania (1927 – 2015).</a:t>
            </a:r>
          </a:p>
          <a:p>
            <a:pPr algn="just">
              <a:buFont typeface="Arial" panose="020B0604020202020204" pitchFamily="34" charset="0"/>
              <a:buChar char="•"/>
            </a:pPr>
            <a:r>
              <a:rPr lang="es-MX" b="0" i="0" dirty="0" err="1" smtClean="0">
                <a:solidFill>
                  <a:srgbClr val="000000"/>
                </a:solidFill>
                <a:effectLst/>
                <a:latin typeface="MV Boli" panose="02000500030200090000" pitchFamily="2" charset="0"/>
                <a:cs typeface="MV Boli" panose="02000500030200090000" pitchFamily="2" charset="0"/>
              </a:rPr>
              <a:t>Haruki</a:t>
            </a:r>
            <a:r>
              <a:rPr lang="es-MX" b="0" i="0" dirty="0" smtClean="0">
                <a:solidFill>
                  <a:srgbClr val="000000"/>
                </a:solidFill>
                <a:effectLst/>
                <a:latin typeface="MV Boli" panose="02000500030200090000" pitchFamily="2" charset="0"/>
                <a:cs typeface="MV Boli" panose="02000500030200090000" pitchFamily="2" charset="0"/>
              </a:rPr>
              <a:t> </a:t>
            </a:r>
            <a:r>
              <a:rPr lang="es-MX" b="0" i="0" dirty="0" err="1" smtClean="0">
                <a:solidFill>
                  <a:srgbClr val="000000"/>
                </a:solidFill>
                <a:effectLst/>
                <a:latin typeface="MV Boli" panose="02000500030200090000" pitchFamily="2" charset="0"/>
                <a:cs typeface="MV Boli" panose="02000500030200090000" pitchFamily="2" charset="0"/>
              </a:rPr>
              <a:t>Murakami</a:t>
            </a:r>
            <a:r>
              <a:rPr lang="es-MX" b="0" i="0" dirty="0" smtClean="0">
                <a:solidFill>
                  <a:srgbClr val="000000"/>
                </a:solidFill>
                <a:effectLst/>
                <a:latin typeface="MV Boli" panose="02000500030200090000" pitchFamily="2" charset="0"/>
                <a:cs typeface="MV Boli" panose="02000500030200090000" pitchFamily="2" charset="0"/>
              </a:rPr>
              <a:t>, Japón (1949 – presente).</a:t>
            </a:r>
          </a:p>
          <a:p>
            <a:pPr algn="just">
              <a:buFont typeface="Arial" panose="020B0604020202020204" pitchFamily="34" charset="0"/>
              <a:buChar char="•"/>
            </a:pPr>
            <a:r>
              <a:rPr lang="es-MX" b="0" i="0" dirty="0" err="1" smtClean="0">
                <a:solidFill>
                  <a:srgbClr val="000000"/>
                </a:solidFill>
                <a:effectLst/>
                <a:latin typeface="MV Boli" panose="02000500030200090000" pitchFamily="2" charset="0"/>
                <a:cs typeface="MV Boli" panose="02000500030200090000" pitchFamily="2" charset="0"/>
              </a:rPr>
              <a:t>Italo</a:t>
            </a:r>
            <a:r>
              <a:rPr lang="es-MX" b="0" i="0" dirty="0" smtClean="0">
                <a:solidFill>
                  <a:srgbClr val="000000"/>
                </a:solidFill>
                <a:effectLst/>
                <a:latin typeface="MV Boli" panose="02000500030200090000" pitchFamily="2" charset="0"/>
                <a:cs typeface="MV Boli" panose="02000500030200090000" pitchFamily="2" charset="0"/>
              </a:rPr>
              <a:t> Calvino, Italia (1923 – 1985).</a:t>
            </a:r>
          </a:p>
          <a:p>
            <a:pPr algn="just">
              <a:buFont typeface="Arial" panose="020B0604020202020204" pitchFamily="34" charset="0"/>
              <a:buChar char="•"/>
            </a:pPr>
            <a:r>
              <a:rPr lang="es-MX" b="0" i="0" dirty="0" smtClean="0">
                <a:solidFill>
                  <a:srgbClr val="000000"/>
                </a:solidFill>
                <a:effectLst/>
                <a:latin typeface="MV Boli" panose="02000500030200090000" pitchFamily="2" charset="0"/>
                <a:cs typeface="MV Boli" panose="02000500030200090000" pitchFamily="2" charset="0"/>
              </a:rPr>
              <a:t>Kate </a:t>
            </a:r>
            <a:r>
              <a:rPr lang="es-MX" b="0" i="0" dirty="0" err="1" smtClean="0">
                <a:solidFill>
                  <a:srgbClr val="000000"/>
                </a:solidFill>
                <a:effectLst/>
                <a:latin typeface="MV Boli" panose="02000500030200090000" pitchFamily="2" charset="0"/>
                <a:cs typeface="MV Boli" panose="02000500030200090000" pitchFamily="2" charset="0"/>
              </a:rPr>
              <a:t>Atkinson</a:t>
            </a:r>
            <a:r>
              <a:rPr lang="es-MX" b="0" i="0" dirty="0" smtClean="0">
                <a:solidFill>
                  <a:srgbClr val="000000"/>
                </a:solidFill>
                <a:effectLst/>
                <a:latin typeface="MV Boli" panose="02000500030200090000" pitchFamily="2" charset="0"/>
                <a:cs typeface="MV Boli" panose="02000500030200090000" pitchFamily="2" charset="0"/>
              </a:rPr>
              <a:t>, Reino Unido (1951 – presente).</a:t>
            </a:r>
          </a:p>
          <a:p>
            <a:pPr algn="just">
              <a:buFont typeface="Arial" panose="020B0604020202020204" pitchFamily="34" charset="0"/>
              <a:buChar char="•"/>
            </a:pPr>
            <a:r>
              <a:rPr lang="es-MX" b="0" i="0" dirty="0" smtClean="0">
                <a:solidFill>
                  <a:srgbClr val="000000"/>
                </a:solidFill>
                <a:effectLst/>
                <a:latin typeface="MV Boli" panose="02000500030200090000" pitchFamily="2" charset="0"/>
                <a:cs typeface="MV Boli" panose="02000500030200090000" pitchFamily="2" charset="0"/>
              </a:rPr>
              <a:t>Mark </a:t>
            </a:r>
            <a:r>
              <a:rPr lang="es-MX" b="0" i="0" dirty="0" err="1" smtClean="0">
                <a:solidFill>
                  <a:srgbClr val="000000"/>
                </a:solidFill>
                <a:effectLst/>
                <a:latin typeface="MV Boli" panose="02000500030200090000" pitchFamily="2" charset="0"/>
                <a:cs typeface="MV Boli" panose="02000500030200090000" pitchFamily="2" charset="0"/>
              </a:rPr>
              <a:t>Helprin</a:t>
            </a:r>
            <a:r>
              <a:rPr lang="es-MX" b="0" i="0" dirty="0" smtClean="0">
                <a:solidFill>
                  <a:srgbClr val="000000"/>
                </a:solidFill>
                <a:effectLst/>
                <a:latin typeface="MV Boli" panose="02000500030200090000" pitchFamily="2" charset="0"/>
                <a:cs typeface="MV Boli" panose="02000500030200090000" pitchFamily="2" charset="0"/>
              </a:rPr>
              <a:t>, Estados Unidos (1947 – presente).</a:t>
            </a:r>
          </a:p>
          <a:p>
            <a:pPr algn="just">
              <a:buFont typeface="Arial" panose="020B0604020202020204" pitchFamily="34" charset="0"/>
              <a:buChar char="•"/>
            </a:pPr>
            <a:r>
              <a:rPr lang="es-MX" b="0" i="0" dirty="0" smtClean="0">
                <a:solidFill>
                  <a:srgbClr val="000000"/>
                </a:solidFill>
                <a:effectLst/>
                <a:latin typeface="MV Boli" panose="02000500030200090000" pitchFamily="2" charset="0"/>
                <a:cs typeface="MV Boli" panose="02000500030200090000" pitchFamily="2" charset="0"/>
              </a:rPr>
              <a:t>Neil </a:t>
            </a:r>
            <a:r>
              <a:rPr lang="es-MX" b="0" i="0" dirty="0" err="1" smtClean="0">
                <a:solidFill>
                  <a:srgbClr val="000000"/>
                </a:solidFill>
                <a:effectLst/>
                <a:latin typeface="MV Boli" panose="02000500030200090000" pitchFamily="2" charset="0"/>
                <a:cs typeface="MV Boli" panose="02000500030200090000" pitchFamily="2" charset="0"/>
              </a:rPr>
              <a:t>Gaiman</a:t>
            </a:r>
            <a:r>
              <a:rPr lang="es-MX" b="0" i="0" dirty="0" smtClean="0">
                <a:solidFill>
                  <a:srgbClr val="000000"/>
                </a:solidFill>
                <a:effectLst/>
                <a:latin typeface="MV Boli" panose="02000500030200090000" pitchFamily="2" charset="0"/>
                <a:cs typeface="MV Boli" panose="02000500030200090000" pitchFamily="2" charset="0"/>
              </a:rPr>
              <a:t>, Reino Unido (1960 – presente).</a:t>
            </a:r>
          </a:p>
          <a:p>
            <a:pPr algn="just">
              <a:buFont typeface="Arial" panose="020B0604020202020204" pitchFamily="34" charset="0"/>
              <a:buChar char="•"/>
            </a:pPr>
            <a:r>
              <a:rPr lang="es-MX" b="0" i="0" dirty="0" smtClean="0">
                <a:solidFill>
                  <a:srgbClr val="000000"/>
                </a:solidFill>
                <a:effectLst/>
                <a:latin typeface="MV Boli" panose="02000500030200090000" pitchFamily="2" charset="0"/>
                <a:cs typeface="MV Boli" panose="02000500030200090000" pitchFamily="2" charset="0"/>
              </a:rPr>
              <a:t>Salman </a:t>
            </a:r>
            <a:r>
              <a:rPr lang="es-MX" b="0" i="0" dirty="0" err="1" smtClean="0">
                <a:solidFill>
                  <a:srgbClr val="000000"/>
                </a:solidFill>
                <a:effectLst/>
                <a:latin typeface="MV Boli" panose="02000500030200090000" pitchFamily="2" charset="0"/>
                <a:cs typeface="MV Boli" panose="02000500030200090000" pitchFamily="2" charset="0"/>
              </a:rPr>
              <a:t>Rushdie</a:t>
            </a:r>
            <a:r>
              <a:rPr lang="es-MX" b="0" i="0" dirty="0" smtClean="0">
                <a:solidFill>
                  <a:srgbClr val="000000"/>
                </a:solidFill>
                <a:effectLst/>
                <a:latin typeface="MV Boli" panose="02000500030200090000" pitchFamily="2" charset="0"/>
                <a:cs typeface="MV Boli" panose="02000500030200090000" pitchFamily="2" charset="0"/>
              </a:rPr>
              <a:t>, India (1947 – presente).</a:t>
            </a:r>
          </a:p>
          <a:p>
            <a:r>
              <a:rPr lang="es-MX" b="0" i="0" dirty="0" smtClean="0">
                <a:solidFill>
                  <a:srgbClr val="000000"/>
                </a:solidFill>
                <a:effectLst/>
                <a:latin typeface="Open Sans"/>
              </a:rPr>
              <a:t/>
            </a:r>
            <a:br>
              <a:rPr lang="es-MX" b="0" i="0" dirty="0" smtClean="0">
                <a:solidFill>
                  <a:srgbClr val="000000"/>
                </a:solidFill>
                <a:effectLst/>
                <a:latin typeface="Open Sans"/>
              </a:rPr>
            </a:br>
            <a:r>
              <a:rPr lang="es-MX" b="0" i="0" dirty="0" smtClean="0">
                <a:solidFill>
                  <a:srgbClr val="000000"/>
                </a:solidFill>
                <a:effectLst/>
                <a:latin typeface="Open Sans"/>
              </a:rPr>
              <a:t/>
            </a:r>
            <a:br>
              <a:rPr lang="es-MX" b="0" i="0" dirty="0" smtClean="0">
                <a:solidFill>
                  <a:srgbClr val="000000"/>
                </a:solidFill>
                <a:effectLst/>
                <a:latin typeface="Open Sans"/>
              </a:rPr>
            </a:br>
            <a:endParaRPr lang="es-CL" dirty="0"/>
          </a:p>
        </p:txBody>
      </p:sp>
      <p:pic>
        <p:nvPicPr>
          <p:cNvPr id="5122" name="Picture 2" descr="8 ideas de Aquaman | acuaman, superheroes dibujos, super héro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9698" y="2919662"/>
            <a:ext cx="3490749" cy="4673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665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p:cNvSpPr/>
          <p:nvPr/>
        </p:nvSpPr>
        <p:spPr>
          <a:xfrm>
            <a:off x="1143000" y="304800"/>
            <a:ext cx="5600700" cy="6186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Rectángulo 13"/>
          <p:cNvSpPr/>
          <p:nvPr/>
        </p:nvSpPr>
        <p:spPr>
          <a:xfrm>
            <a:off x="1143000" y="304800"/>
            <a:ext cx="4914900" cy="6186309"/>
          </a:xfrm>
          <a:prstGeom prst="rect">
            <a:avLst/>
          </a:prstGeom>
          <a:solidFill>
            <a:schemeClr val="bg1"/>
          </a:solidFill>
        </p:spPr>
        <p:txBody>
          <a:bodyPr wrap="square">
            <a:spAutoFit/>
          </a:bodyPr>
          <a:lstStyle/>
          <a:p>
            <a:pPr marL="342900" indent="-342900">
              <a:buFont typeface="+mj-lt"/>
              <a:buAutoNum type="arabicPeriod"/>
            </a:pPr>
            <a:r>
              <a:rPr lang="es-CL" sz="1200" dirty="0" smtClean="0"/>
              <a:t>ACUÑA POZO, CAROLINA ANDREA</a:t>
            </a:r>
          </a:p>
          <a:p>
            <a:pPr marL="342900" indent="-342900">
              <a:buFont typeface="+mj-lt"/>
              <a:buAutoNum type="arabicPeriod"/>
            </a:pPr>
            <a:r>
              <a:rPr lang="es-CL" sz="1200" dirty="0" smtClean="0"/>
              <a:t>ASTUDILLO CARREÑO, MAXIMILIANO RAMSEH</a:t>
            </a:r>
          </a:p>
          <a:p>
            <a:pPr marL="342900" indent="-342900">
              <a:buFont typeface="+mj-lt"/>
              <a:buAutoNum type="arabicPeriod"/>
            </a:pPr>
            <a:r>
              <a:rPr lang="es-CL" sz="1200" dirty="0" smtClean="0"/>
              <a:t>BUSTOS ESPINOSA, ANNAMY MEGUMI</a:t>
            </a:r>
          </a:p>
          <a:p>
            <a:pPr marL="342900" indent="-342900">
              <a:buFont typeface="+mj-lt"/>
              <a:buAutoNum type="arabicPeriod"/>
            </a:pPr>
            <a:r>
              <a:rPr lang="es-CL" sz="1200" dirty="0" smtClean="0"/>
              <a:t>CID SABAH, IGNACIA ANTONIA</a:t>
            </a:r>
          </a:p>
          <a:p>
            <a:pPr marL="342900" indent="-342900">
              <a:buFont typeface="+mj-lt"/>
              <a:buAutoNum type="arabicPeriod"/>
            </a:pPr>
            <a:r>
              <a:rPr lang="es-CL" sz="1200" dirty="0" smtClean="0"/>
              <a:t>CONTRERAS MAGAÑA, CONSTANZA BELÉN</a:t>
            </a:r>
          </a:p>
          <a:p>
            <a:pPr marL="342900" indent="-342900">
              <a:buFont typeface="+mj-lt"/>
              <a:buAutoNum type="arabicPeriod"/>
            </a:pPr>
            <a:r>
              <a:rPr lang="es-CL" sz="1200" dirty="0" smtClean="0"/>
              <a:t>DELGADO ROJO, CRISTIAN ESTEBAN</a:t>
            </a:r>
          </a:p>
          <a:p>
            <a:pPr marL="342900" indent="-342900">
              <a:buFont typeface="+mj-lt"/>
              <a:buAutoNum type="arabicPeriod"/>
            </a:pPr>
            <a:r>
              <a:rPr lang="es-CL" sz="1200" dirty="0" smtClean="0"/>
              <a:t>ESPINOZA ROMERO, BENJAMÍN NICOLÁS</a:t>
            </a:r>
          </a:p>
          <a:p>
            <a:pPr marL="342900" indent="-342900">
              <a:buFont typeface="+mj-lt"/>
              <a:buAutoNum type="arabicPeriod"/>
            </a:pPr>
            <a:r>
              <a:rPr lang="es-CL" sz="1200" dirty="0" smtClean="0"/>
              <a:t>GUZMAN SOTO, DARLING DAMARIS</a:t>
            </a:r>
          </a:p>
          <a:p>
            <a:pPr marL="342900" indent="-342900">
              <a:buFont typeface="+mj-lt"/>
              <a:buAutoNum type="arabicPeriod"/>
            </a:pPr>
            <a:r>
              <a:rPr lang="es-CL" sz="1200" dirty="0" smtClean="0"/>
              <a:t>LETELIER ORELLANA, VALENTINA CONSTANZA</a:t>
            </a:r>
          </a:p>
          <a:p>
            <a:pPr marL="342900" indent="-342900">
              <a:buFont typeface="+mj-lt"/>
              <a:buAutoNum type="arabicPeriod"/>
            </a:pPr>
            <a:r>
              <a:rPr lang="es-CL" sz="1200" dirty="0" smtClean="0"/>
              <a:t>MATURANA JAMET, VICENTE ELÍAS</a:t>
            </a:r>
          </a:p>
          <a:p>
            <a:pPr marL="342900" indent="-342900">
              <a:buFont typeface="+mj-lt"/>
              <a:buAutoNum type="arabicPeriod"/>
            </a:pPr>
            <a:r>
              <a:rPr lang="es-CL" sz="1200" dirty="0" smtClean="0"/>
              <a:t>MONTECINO BRIONES, KRISNA LISSETTE</a:t>
            </a:r>
          </a:p>
          <a:p>
            <a:pPr marL="342900" indent="-342900">
              <a:buFont typeface="+mj-lt"/>
              <a:buAutoNum type="arabicPeriod"/>
            </a:pPr>
            <a:r>
              <a:rPr lang="es-CL" sz="1200" dirty="0" smtClean="0"/>
              <a:t>MORA VALDEBENITO, CAROLINA IGNACIA</a:t>
            </a:r>
          </a:p>
          <a:p>
            <a:pPr marL="342900" indent="-342900">
              <a:buFont typeface="+mj-lt"/>
              <a:buAutoNum type="arabicPeriod"/>
            </a:pPr>
            <a:r>
              <a:rPr lang="es-CL" sz="1200" dirty="0" smtClean="0"/>
              <a:t>MORALES VILLANUEVA, CRISTIAN IGNACIO</a:t>
            </a:r>
          </a:p>
          <a:p>
            <a:pPr marL="342900" indent="-342900">
              <a:buFont typeface="+mj-lt"/>
              <a:buAutoNum type="arabicPeriod"/>
            </a:pPr>
            <a:r>
              <a:rPr lang="es-CL" sz="1200" dirty="0" smtClean="0"/>
              <a:t>OLIVAS BARROS, MARCOS ESTEBAN</a:t>
            </a:r>
          </a:p>
          <a:p>
            <a:pPr marL="342900" indent="-342900">
              <a:buFont typeface="+mj-lt"/>
              <a:buAutoNum type="arabicPeriod"/>
            </a:pPr>
            <a:r>
              <a:rPr lang="es-CL" sz="1200" dirty="0" smtClean="0"/>
              <a:t>OTAZO GALAZ, CATALINA IGNACIA</a:t>
            </a:r>
          </a:p>
          <a:p>
            <a:pPr marL="342900" indent="-342900">
              <a:buFont typeface="+mj-lt"/>
              <a:buAutoNum type="arabicPeriod"/>
            </a:pPr>
            <a:r>
              <a:rPr lang="es-CL" sz="1200" dirty="0" smtClean="0"/>
              <a:t>PALMA SALAZAR, VICENTE IGNACIO</a:t>
            </a:r>
          </a:p>
          <a:p>
            <a:pPr marL="342900" indent="-342900">
              <a:buFont typeface="+mj-lt"/>
              <a:buAutoNum type="arabicPeriod"/>
            </a:pPr>
            <a:r>
              <a:rPr lang="es-CL" sz="1200" dirty="0" smtClean="0"/>
              <a:t>PARDO LÓPEZ, JAVIER IGNACIO</a:t>
            </a:r>
          </a:p>
          <a:p>
            <a:pPr marL="342900" indent="-342900">
              <a:buFont typeface="+mj-lt"/>
              <a:buAutoNum type="arabicPeriod"/>
            </a:pPr>
            <a:r>
              <a:rPr lang="es-CL" sz="1200" dirty="0" smtClean="0"/>
              <a:t>PÉREZ ZAPATA, MONSERRAT GIULIANA</a:t>
            </a:r>
          </a:p>
          <a:p>
            <a:pPr marL="342900" indent="-342900">
              <a:buFont typeface="+mj-lt"/>
              <a:buAutoNum type="arabicPeriod"/>
            </a:pPr>
            <a:r>
              <a:rPr lang="es-CL" sz="1200" dirty="0" smtClean="0"/>
              <a:t>PINO MANRÍQUEZ, MATÍAS RODRIGO</a:t>
            </a:r>
          </a:p>
          <a:p>
            <a:pPr marL="342900" indent="-342900">
              <a:buFont typeface="+mj-lt"/>
              <a:buAutoNum type="arabicPeriod"/>
            </a:pPr>
            <a:r>
              <a:rPr lang="es-CL" sz="1200" dirty="0" smtClean="0"/>
              <a:t>PONCE VIDELA, JAEL ANAÍS</a:t>
            </a:r>
          </a:p>
          <a:p>
            <a:pPr marL="342900" indent="-342900">
              <a:buFont typeface="+mj-lt"/>
              <a:buAutoNum type="arabicPeriod"/>
            </a:pPr>
            <a:r>
              <a:rPr lang="es-CL" sz="1200" dirty="0" smtClean="0"/>
              <a:t>QUINTANA MONSALVE, TIARE PAOLA</a:t>
            </a:r>
          </a:p>
          <a:p>
            <a:pPr marL="342900" indent="-342900">
              <a:buFont typeface="+mj-lt"/>
              <a:buAutoNum type="arabicPeriod"/>
            </a:pPr>
            <a:r>
              <a:rPr lang="es-CL" sz="1200" dirty="0" smtClean="0"/>
              <a:t>RAMÍREZ ROMAN, FRANCISCA IGNACIA</a:t>
            </a:r>
          </a:p>
          <a:p>
            <a:pPr marL="342900" indent="-342900">
              <a:buFont typeface="+mj-lt"/>
              <a:buAutoNum type="arabicPeriod"/>
            </a:pPr>
            <a:r>
              <a:rPr lang="es-CL" sz="1200" dirty="0" smtClean="0"/>
              <a:t>ROJAS MARDONES, JAVIERA FRANCISCA</a:t>
            </a:r>
          </a:p>
          <a:p>
            <a:pPr marL="342900" indent="-342900">
              <a:buFont typeface="+mj-lt"/>
              <a:buAutoNum type="arabicPeriod"/>
            </a:pPr>
            <a:r>
              <a:rPr lang="es-CL" sz="1200" dirty="0" smtClean="0"/>
              <a:t>ROJAS ZUÑIGA, PAULINA ARACELY</a:t>
            </a:r>
          </a:p>
          <a:p>
            <a:pPr marL="342900" indent="-342900">
              <a:buFont typeface="+mj-lt"/>
              <a:buAutoNum type="arabicPeriod"/>
            </a:pPr>
            <a:r>
              <a:rPr lang="es-CL" sz="1200" dirty="0" smtClean="0"/>
              <a:t>ROMERO AHUMADA, ALELLY ENLEXE YADIRA</a:t>
            </a:r>
          </a:p>
          <a:p>
            <a:pPr marL="342900" indent="-342900">
              <a:buFont typeface="+mj-lt"/>
              <a:buAutoNum type="arabicPeriod"/>
            </a:pPr>
            <a:r>
              <a:rPr lang="es-CL" sz="1200" dirty="0" smtClean="0"/>
              <a:t>ROMERO ESPINOZA, MARÍA JOSÉ</a:t>
            </a:r>
          </a:p>
          <a:p>
            <a:pPr marL="342900" indent="-342900">
              <a:buFont typeface="+mj-lt"/>
              <a:buAutoNum type="arabicPeriod"/>
            </a:pPr>
            <a:r>
              <a:rPr lang="es-CL" sz="1200" dirty="0" smtClean="0"/>
              <a:t>SALAS PÉREZ, FABIANA MARGARITA AYLEEN</a:t>
            </a:r>
          </a:p>
          <a:p>
            <a:pPr marL="342900" indent="-342900">
              <a:buFont typeface="+mj-lt"/>
              <a:buAutoNum type="arabicPeriod"/>
            </a:pPr>
            <a:r>
              <a:rPr lang="es-CL" sz="1200" dirty="0" smtClean="0"/>
              <a:t>SANDOVAL BENAVIDES, ALEX ALFONSO</a:t>
            </a:r>
          </a:p>
          <a:p>
            <a:pPr marL="342900" indent="-342900">
              <a:buFont typeface="+mj-lt"/>
              <a:buAutoNum type="arabicPeriod"/>
            </a:pPr>
            <a:r>
              <a:rPr lang="es-CL" sz="1200" dirty="0" smtClean="0"/>
              <a:t>SARAVIA VALDIVIA, IGNACIO PAULO</a:t>
            </a:r>
          </a:p>
          <a:p>
            <a:pPr marL="342900" indent="-342900">
              <a:buFont typeface="+mj-lt"/>
              <a:buAutoNum type="arabicPeriod"/>
            </a:pPr>
            <a:r>
              <a:rPr lang="es-CL" sz="1200" dirty="0" smtClean="0"/>
              <a:t>SILVA CALDERÓN, RENATO ANDRÉS DE JESÚS</a:t>
            </a:r>
          </a:p>
          <a:p>
            <a:pPr marL="342900" indent="-342900">
              <a:buFont typeface="+mj-lt"/>
              <a:buAutoNum type="arabicPeriod"/>
            </a:pPr>
            <a:r>
              <a:rPr lang="es-CL" sz="1200" dirty="0" smtClean="0"/>
              <a:t>SOLORZA MUÑOZ, ISIDORA LUNA</a:t>
            </a:r>
          </a:p>
          <a:p>
            <a:pPr marL="342900" indent="-342900">
              <a:buFont typeface="+mj-lt"/>
              <a:buAutoNum type="arabicPeriod"/>
            </a:pPr>
            <a:r>
              <a:rPr lang="es-CL" sz="1200" dirty="0" smtClean="0"/>
              <a:t>URRUTIA CARRASCO, FRANCISCO JAVIER</a:t>
            </a:r>
          </a:p>
          <a:p>
            <a:pPr marL="342900" indent="-342900">
              <a:buFont typeface="+mj-lt"/>
              <a:buAutoNum type="arabicPeriod"/>
            </a:pPr>
            <a:r>
              <a:rPr lang="es-CL" sz="1200" dirty="0" smtClean="0"/>
              <a:t>VALLADARES GARAY, KATHERINE ALEJANDRA</a:t>
            </a:r>
            <a:endParaRPr lang="es-CL" sz="1200" dirty="0"/>
          </a:p>
        </p:txBody>
      </p:sp>
      <p:sp>
        <p:nvSpPr>
          <p:cNvPr id="16" name="CuadroTexto 15"/>
          <p:cNvSpPr txBox="1"/>
          <p:nvPr/>
        </p:nvSpPr>
        <p:spPr>
          <a:xfrm>
            <a:off x="4610100" y="304800"/>
            <a:ext cx="6877050" cy="6370975"/>
          </a:xfrm>
          <a:prstGeom prst="rect">
            <a:avLst/>
          </a:prstGeom>
          <a:solidFill>
            <a:schemeClr val="bg1"/>
          </a:solidFill>
        </p:spPr>
        <p:txBody>
          <a:bodyPr wrap="square" rtlCol="0">
            <a:spAutoFit/>
          </a:bodyPr>
          <a:lstStyle/>
          <a:p>
            <a:pPr marL="342900" lvl="0" indent="-342900">
              <a:buFont typeface="+mj-lt"/>
              <a:buAutoNum type="arabicPeriod"/>
            </a:pPr>
            <a:r>
              <a:rPr lang="es-MX" sz="1200" u="sng" dirty="0">
                <a:solidFill>
                  <a:schemeClr val="accent1"/>
                </a:solidFill>
                <a:hlinkClick r:id="rId2"/>
              </a:rPr>
              <a:t>Agatha </a:t>
            </a:r>
            <a:r>
              <a:rPr lang="es-MX" sz="1200" u="sng" dirty="0" smtClean="0">
                <a:solidFill>
                  <a:schemeClr val="accent1"/>
                </a:solidFill>
                <a:hlinkClick r:id="rId2"/>
              </a:rPr>
              <a:t>Christie</a:t>
            </a:r>
            <a:endParaRPr lang="es-MX" sz="1200" u="sng" dirty="0">
              <a:solidFill>
                <a:schemeClr val="accent1"/>
              </a:solidFill>
            </a:endParaRPr>
          </a:p>
          <a:p>
            <a:pPr marL="342900" lvl="0" indent="-342900">
              <a:buFont typeface="+mj-lt"/>
              <a:buAutoNum type="arabicPeriod"/>
            </a:pPr>
            <a:r>
              <a:rPr lang="es-MX" sz="1200" u="sng" dirty="0">
                <a:solidFill>
                  <a:schemeClr val="accent1"/>
                </a:solidFill>
                <a:hlinkClick r:id="rId3"/>
              </a:rPr>
              <a:t>Albert Camus</a:t>
            </a:r>
            <a:r>
              <a:rPr lang="es-MX" sz="1200" u="sng" dirty="0">
                <a:solidFill>
                  <a:schemeClr val="accent1"/>
                </a:solidFill>
              </a:rPr>
              <a:t> </a:t>
            </a:r>
          </a:p>
          <a:p>
            <a:pPr marL="342900" lvl="0" indent="-342900">
              <a:buFont typeface="+mj-lt"/>
              <a:buAutoNum type="arabicPeriod"/>
            </a:pPr>
            <a:r>
              <a:rPr lang="es-MX" sz="1200" u="sng" dirty="0" err="1">
                <a:solidFill>
                  <a:schemeClr val="accent1"/>
                </a:solidFill>
                <a:hlinkClick r:id="rId4"/>
              </a:rPr>
              <a:t>Aldous</a:t>
            </a:r>
            <a:r>
              <a:rPr lang="es-MX" sz="1200" u="sng" dirty="0">
                <a:solidFill>
                  <a:schemeClr val="accent1"/>
                </a:solidFill>
                <a:hlinkClick r:id="rId4"/>
              </a:rPr>
              <a:t> </a:t>
            </a:r>
            <a:r>
              <a:rPr lang="es-MX" sz="1200" u="sng" dirty="0" err="1">
                <a:solidFill>
                  <a:schemeClr val="accent1"/>
                </a:solidFill>
                <a:hlinkClick r:id="rId4"/>
              </a:rPr>
              <a:t>Huxley</a:t>
            </a:r>
            <a:r>
              <a:rPr lang="es-MX" sz="1200" u="sng" dirty="0">
                <a:solidFill>
                  <a:schemeClr val="accent1"/>
                </a:solidFill>
              </a:rPr>
              <a:t> </a:t>
            </a:r>
          </a:p>
          <a:p>
            <a:pPr marL="342900" lvl="0" indent="-342900">
              <a:buFont typeface="+mj-lt"/>
              <a:buAutoNum type="arabicPeriod"/>
            </a:pPr>
            <a:r>
              <a:rPr lang="es-MX" sz="1200" u="sng" dirty="0">
                <a:solidFill>
                  <a:schemeClr val="accent1"/>
                </a:solidFill>
                <a:hlinkClick r:id="rId5"/>
              </a:rPr>
              <a:t>Alejo Carpentier</a:t>
            </a:r>
            <a:r>
              <a:rPr lang="es-MX" sz="1200" u="sng" dirty="0">
                <a:solidFill>
                  <a:schemeClr val="accent1"/>
                </a:solidFill>
              </a:rPr>
              <a:t> </a:t>
            </a:r>
          </a:p>
          <a:p>
            <a:pPr marL="342900" lvl="0" indent="-342900">
              <a:buFont typeface="+mj-lt"/>
              <a:buAutoNum type="arabicPeriod"/>
            </a:pPr>
            <a:r>
              <a:rPr lang="es-MX" sz="1200" u="sng" dirty="0">
                <a:solidFill>
                  <a:schemeClr val="accent1"/>
                </a:solidFill>
                <a:hlinkClick r:id="rId6"/>
              </a:rPr>
              <a:t>Alexandre Dumas</a:t>
            </a:r>
            <a:r>
              <a:rPr lang="es-MX" sz="1200" u="sng" dirty="0">
                <a:solidFill>
                  <a:schemeClr val="accent1"/>
                </a:solidFill>
              </a:rPr>
              <a:t> </a:t>
            </a:r>
          </a:p>
          <a:p>
            <a:pPr marL="342900" lvl="0" indent="-342900">
              <a:buFont typeface="+mj-lt"/>
              <a:buAutoNum type="arabicPeriod"/>
            </a:pPr>
            <a:r>
              <a:rPr lang="es-MX" sz="1200" u="sng" dirty="0" err="1">
                <a:solidFill>
                  <a:schemeClr val="accent1"/>
                </a:solidFill>
                <a:hlinkClick r:id="rId7"/>
              </a:rPr>
              <a:t>Bertolt</a:t>
            </a:r>
            <a:r>
              <a:rPr lang="es-MX" sz="1200" u="sng" dirty="0">
                <a:solidFill>
                  <a:schemeClr val="accent1"/>
                </a:solidFill>
                <a:hlinkClick r:id="rId7"/>
              </a:rPr>
              <a:t> Brecht</a:t>
            </a:r>
            <a:r>
              <a:rPr lang="es-MX" sz="1200" u="sng" dirty="0">
                <a:solidFill>
                  <a:schemeClr val="accent1"/>
                </a:solidFill>
              </a:rPr>
              <a:t> </a:t>
            </a:r>
          </a:p>
          <a:p>
            <a:pPr marL="342900" lvl="0" indent="-342900">
              <a:buFont typeface="+mj-lt"/>
              <a:buAutoNum type="arabicPeriod"/>
            </a:pPr>
            <a:r>
              <a:rPr lang="es-MX" sz="1200" u="sng" dirty="0">
                <a:solidFill>
                  <a:schemeClr val="accent1"/>
                </a:solidFill>
                <a:hlinkClick r:id="rId8"/>
              </a:rPr>
              <a:t>Charles </a:t>
            </a:r>
            <a:r>
              <a:rPr lang="es-MX" sz="1200" u="sng" dirty="0" err="1">
                <a:solidFill>
                  <a:schemeClr val="accent1"/>
                </a:solidFill>
                <a:hlinkClick r:id="rId8"/>
              </a:rPr>
              <a:t>Bukowski</a:t>
            </a:r>
            <a:r>
              <a:rPr lang="es-MX" sz="1200" u="sng" dirty="0">
                <a:solidFill>
                  <a:schemeClr val="accent1"/>
                </a:solidFill>
              </a:rPr>
              <a:t> </a:t>
            </a:r>
          </a:p>
          <a:p>
            <a:pPr marL="342900" lvl="0" indent="-342900">
              <a:buFont typeface="+mj-lt"/>
              <a:buAutoNum type="arabicPeriod"/>
            </a:pPr>
            <a:r>
              <a:rPr lang="es-MX" sz="1200" u="sng" dirty="0">
                <a:solidFill>
                  <a:schemeClr val="accent1"/>
                </a:solidFill>
                <a:hlinkClick r:id="rId9"/>
              </a:rPr>
              <a:t>Charles Dickens</a:t>
            </a:r>
            <a:r>
              <a:rPr lang="es-MX" sz="1200" u="sng" dirty="0">
                <a:solidFill>
                  <a:schemeClr val="accent1"/>
                </a:solidFill>
              </a:rPr>
              <a:t> </a:t>
            </a:r>
          </a:p>
          <a:p>
            <a:pPr marL="342900" lvl="0" indent="-342900">
              <a:buFont typeface="+mj-lt"/>
              <a:buAutoNum type="arabicPeriod"/>
            </a:pPr>
            <a:r>
              <a:rPr lang="es-MX" sz="1200" u="sng" dirty="0">
                <a:solidFill>
                  <a:schemeClr val="accent1"/>
                </a:solidFill>
                <a:hlinkClick r:id="rId10"/>
              </a:rPr>
              <a:t>C.S. Lewis</a:t>
            </a:r>
            <a:r>
              <a:rPr lang="es-MX" sz="1200" u="sng" dirty="0">
                <a:solidFill>
                  <a:schemeClr val="accent1"/>
                </a:solidFill>
              </a:rPr>
              <a:t> </a:t>
            </a:r>
          </a:p>
          <a:p>
            <a:pPr marL="342900" lvl="0" indent="-342900">
              <a:buFont typeface="+mj-lt"/>
              <a:buAutoNum type="arabicPeriod"/>
            </a:pPr>
            <a:r>
              <a:rPr lang="es-MX" sz="1200" u="sng" dirty="0">
                <a:solidFill>
                  <a:schemeClr val="accent1"/>
                </a:solidFill>
                <a:hlinkClick r:id="rId11"/>
              </a:rPr>
              <a:t>Dante Alighieri</a:t>
            </a:r>
            <a:r>
              <a:rPr lang="es-MX" sz="1200" u="sng" dirty="0">
                <a:solidFill>
                  <a:schemeClr val="accent1"/>
                </a:solidFill>
              </a:rPr>
              <a:t> </a:t>
            </a:r>
            <a:endParaRPr lang="es-MX" sz="1200" u="sng" dirty="0" smtClean="0">
              <a:solidFill>
                <a:schemeClr val="accent1"/>
              </a:solidFill>
            </a:endParaRPr>
          </a:p>
          <a:p>
            <a:pPr marL="342900" lvl="0" indent="-342900">
              <a:buFont typeface="+mj-lt"/>
              <a:buAutoNum type="arabicPeriod"/>
            </a:pPr>
            <a:r>
              <a:rPr lang="es-MX" sz="1200" u="sng" dirty="0" smtClean="0">
                <a:solidFill>
                  <a:schemeClr val="accent1"/>
                </a:solidFill>
                <a:hlinkClick r:id="rId12"/>
              </a:rPr>
              <a:t>Edgar </a:t>
            </a:r>
            <a:r>
              <a:rPr lang="es-MX" sz="1200" u="sng" dirty="0">
                <a:solidFill>
                  <a:schemeClr val="accent1"/>
                </a:solidFill>
                <a:hlinkClick r:id="rId12"/>
              </a:rPr>
              <a:t>Allan Poe</a:t>
            </a:r>
            <a:r>
              <a:rPr lang="es-MX" sz="1200" u="sng" dirty="0">
                <a:solidFill>
                  <a:schemeClr val="accent1"/>
                </a:solidFill>
              </a:rPr>
              <a:t> </a:t>
            </a:r>
          </a:p>
          <a:p>
            <a:pPr marL="342900" lvl="0" indent="-342900">
              <a:buFont typeface="+mj-lt"/>
              <a:buAutoNum type="arabicPeriod"/>
            </a:pPr>
            <a:r>
              <a:rPr lang="es-MX" sz="1200" u="sng" dirty="0">
                <a:solidFill>
                  <a:schemeClr val="accent1"/>
                </a:solidFill>
                <a:hlinkClick r:id="rId13"/>
              </a:rPr>
              <a:t>Emile Zola</a:t>
            </a:r>
            <a:r>
              <a:rPr lang="es-MX" sz="1200" u="sng" dirty="0">
                <a:solidFill>
                  <a:schemeClr val="accent1"/>
                </a:solidFill>
              </a:rPr>
              <a:t> </a:t>
            </a:r>
          </a:p>
          <a:p>
            <a:pPr marL="342900" lvl="0" indent="-342900">
              <a:buFont typeface="+mj-lt"/>
              <a:buAutoNum type="arabicPeriod"/>
            </a:pPr>
            <a:r>
              <a:rPr lang="es-MX" sz="1200" u="sng" dirty="0" err="1">
                <a:solidFill>
                  <a:schemeClr val="accent1"/>
                </a:solidFill>
                <a:hlinkClick r:id="rId14"/>
              </a:rPr>
              <a:t>Ernest</a:t>
            </a:r>
            <a:r>
              <a:rPr lang="es-MX" sz="1200" u="sng" dirty="0">
                <a:solidFill>
                  <a:schemeClr val="accent1"/>
                </a:solidFill>
                <a:hlinkClick r:id="rId14"/>
              </a:rPr>
              <a:t> Hemingway</a:t>
            </a:r>
            <a:r>
              <a:rPr lang="es-MX" sz="1200" u="sng" dirty="0">
                <a:solidFill>
                  <a:schemeClr val="accent1"/>
                </a:solidFill>
              </a:rPr>
              <a:t> </a:t>
            </a:r>
          </a:p>
          <a:p>
            <a:pPr marL="342900" lvl="0" indent="-342900">
              <a:buFont typeface="+mj-lt"/>
              <a:buAutoNum type="arabicPeriod"/>
            </a:pPr>
            <a:r>
              <a:rPr lang="es-MX" sz="1200" u="sng" dirty="0">
                <a:solidFill>
                  <a:schemeClr val="accent1"/>
                </a:solidFill>
                <a:hlinkClick r:id="rId15"/>
              </a:rPr>
              <a:t>Ernesto Sábato</a:t>
            </a:r>
            <a:r>
              <a:rPr lang="es-MX" sz="1200" u="sng" dirty="0">
                <a:solidFill>
                  <a:schemeClr val="accent1"/>
                </a:solidFill>
              </a:rPr>
              <a:t> </a:t>
            </a:r>
          </a:p>
          <a:p>
            <a:pPr marL="342900" lvl="0" indent="-342900">
              <a:buFont typeface="+mj-lt"/>
              <a:buAutoNum type="arabicPeriod"/>
            </a:pPr>
            <a:r>
              <a:rPr lang="es-MX" sz="1200" u="sng" dirty="0">
                <a:solidFill>
                  <a:schemeClr val="accent1"/>
                </a:solidFill>
                <a:hlinkClick r:id="rId16"/>
              </a:rPr>
              <a:t>Federico García Lorca</a:t>
            </a:r>
            <a:r>
              <a:rPr lang="es-MX" sz="1200" u="sng" dirty="0">
                <a:solidFill>
                  <a:schemeClr val="accent1"/>
                </a:solidFill>
              </a:rPr>
              <a:t> </a:t>
            </a:r>
          </a:p>
          <a:p>
            <a:pPr marL="342900" lvl="0" indent="-342900">
              <a:buFont typeface="+mj-lt"/>
              <a:buAutoNum type="arabicPeriod"/>
            </a:pPr>
            <a:r>
              <a:rPr lang="es-MX" sz="1200" u="sng" dirty="0" err="1">
                <a:solidFill>
                  <a:schemeClr val="accent1"/>
                </a:solidFill>
                <a:hlinkClick r:id="rId17"/>
              </a:rPr>
              <a:t>Fiodor</a:t>
            </a:r>
            <a:r>
              <a:rPr lang="es-MX" sz="1200" u="sng" dirty="0">
                <a:solidFill>
                  <a:schemeClr val="accent1"/>
                </a:solidFill>
                <a:hlinkClick r:id="rId17"/>
              </a:rPr>
              <a:t> Dostoievski</a:t>
            </a:r>
            <a:r>
              <a:rPr lang="es-MX" sz="1200" u="sng" dirty="0">
                <a:solidFill>
                  <a:schemeClr val="accent1"/>
                </a:solidFill>
              </a:rPr>
              <a:t> </a:t>
            </a:r>
          </a:p>
          <a:p>
            <a:pPr marL="342900" lvl="0" indent="-342900">
              <a:buFont typeface="+mj-lt"/>
              <a:buAutoNum type="arabicPeriod"/>
            </a:pPr>
            <a:r>
              <a:rPr lang="es-MX" sz="1200" u="sng" dirty="0">
                <a:solidFill>
                  <a:schemeClr val="accent1"/>
                </a:solidFill>
                <a:hlinkClick r:id="rId18"/>
              </a:rPr>
              <a:t>Franz Kafka</a:t>
            </a:r>
            <a:r>
              <a:rPr lang="es-MX" sz="1200" u="sng" dirty="0">
                <a:solidFill>
                  <a:schemeClr val="accent1"/>
                </a:solidFill>
              </a:rPr>
              <a:t> </a:t>
            </a:r>
          </a:p>
          <a:p>
            <a:pPr marL="342900" lvl="0" indent="-342900">
              <a:buFont typeface="+mj-lt"/>
              <a:buAutoNum type="arabicPeriod"/>
            </a:pPr>
            <a:r>
              <a:rPr lang="es-MX" sz="1200" u="sng" dirty="0">
                <a:solidFill>
                  <a:schemeClr val="accent1"/>
                </a:solidFill>
                <a:hlinkClick r:id="rId19"/>
              </a:rPr>
              <a:t>Gabriel García Márquez</a:t>
            </a:r>
            <a:r>
              <a:rPr lang="es-MX" sz="1200" u="sng" dirty="0">
                <a:solidFill>
                  <a:schemeClr val="accent1"/>
                </a:solidFill>
              </a:rPr>
              <a:t> </a:t>
            </a:r>
          </a:p>
          <a:p>
            <a:pPr marL="342900" lvl="0" indent="-342900">
              <a:buFont typeface="+mj-lt"/>
              <a:buAutoNum type="arabicPeriod"/>
            </a:pPr>
            <a:r>
              <a:rPr lang="es-MX" sz="1200" u="sng" dirty="0">
                <a:solidFill>
                  <a:schemeClr val="accent1"/>
                </a:solidFill>
                <a:hlinkClick r:id="rId20"/>
              </a:rPr>
              <a:t>Gabriela Mistral</a:t>
            </a:r>
            <a:r>
              <a:rPr lang="es-MX" sz="1200" u="sng" dirty="0">
                <a:solidFill>
                  <a:schemeClr val="accent1"/>
                </a:solidFill>
              </a:rPr>
              <a:t> </a:t>
            </a:r>
          </a:p>
          <a:p>
            <a:pPr marL="342900" lvl="0" indent="-342900">
              <a:buFont typeface="+mj-lt"/>
              <a:buAutoNum type="arabicPeriod"/>
            </a:pPr>
            <a:r>
              <a:rPr lang="es-MX" sz="1200" u="sng" dirty="0">
                <a:solidFill>
                  <a:schemeClr val="accent1"/>
                </a:solidFill>
                <a:hlinkClick r:id="rId21"/>
              </a:rPr>
              <a:t>George Orwell</a:t>
            </a:r>
            <a:r>
              <a:rPr lang="es-MX" sz="1200" u="sng" dirty="0">
                <a:solidFill>
                  <a:schemeClr val="accent1"/>
                </a:solidFill>
              </a:rPr>
              <a:t> </a:t>
            </a:r>
          </a:p>
          <a:p>
            <a:pPr marL="342900" lvl="0" indent="-342900">
              <a:buFont typeface="+mj-lt"/>
              <a:buAutoNum type="arabicPeriod"/>
            </a:pPr>
            <a:r>
              <a:rPr lang="es-CL" sz="1200" u="sng" dirty="0">
                <a:solidFill>
                  <a:schemeClr val="accent1">
                    <a:lumMod val="50000"/>
                  </a:schemeClr>
                </a:solidFill>
              </a:rPr>
              <a:t>Emily Elizabeth </a:t>
            </a:r>
            <a:r>
              <a:rPr lang="es-CL" sz="1200" u="sng" dirty="0" err="1">
                <a:solidFill>
                  <a:schemeClr val="accent1">
                    <a:lumMod val="50000"/>
                  </a:schemeClr>
                </a:solidFill>
              </a:rPr>
              <a:t>Dickinso</a:t>
            </a:r>
            <a:r>
              <a:rPr lang="es-MX" sz="1200" u="sng" dirty="0">
                <a:solidFill>
                  <a:schemeClr val="accent1">
                    <a:lumMod val="50000"/>
                  </a:schemeClr>
                </a:solidFill>
              </a:rPr>
              <a:t>n</a:t>
            </a:r>
          </a:p>
          <a:p>
            <a:pPr marL="342900" lvl="0" indent="-342900">
              <a:buFont typeface="+mj-lt"/>
              <a:buAutoNum type="arabicPeriod"/>
            </a:pPr>
            <a:r>
              <a:rPr lang="es-MX" sz="1200" u="sng" dirty="0" err="1">
                <a:solidFill>
                  <a:schemeClr val="accent1"/>
                </a:solidFill>
                <a:hlinkClick r:id="rId22"/>
              </a:rPr>
              <a:t>Günter</a:t>
            </a:r>
            <a:r>
              <a:rPr lang="es-MX" sz="1200" u="sng" dirty="0">
                <a:solidFill>
                  <a:schemeClr val="accent1"/>
                </a:solidFill>
                <a:hlinkClick r:id="rId22"/>
              </a:rPr>
              <a:t> </a:t>
            </a:r>
            <a:r>
              <a:rPr lang="es-MX" sz="1200" u="sng" dirty="0" err="1">
                <a:solidFill>
                  <a:schemeClr val="accent1"/>
                </a:solidFill>
                <a:hlinkClick r:id="rId22"/>
              </a:rPr>
              <a:t>Grass</a:t>
            </a:r>
            <a:r>
              <a:rPr lang="es-MX" sz="1200" u="sng" dirty="0">
                <a:solidFill>
                  <a:schemeClr val="accent1"/>
                </a:solidFill>
              </a:rPr>
              <a:t> </a:t>
            </a:r>
          </a:p>
          <a:p>
            <a:pPr marL="342900" lvl="0" indent="-342900">
              <a:buFont typeface="+mj-lt"/>
              <a:buAutoNum type="arabicPeriod"/>
            </a:pPr>
            <a:r>
              <a:rPr lang="es-MX" sz="1200" u="sng" dirty="0" err="1">
                <a:solidFill>
                  <a:schemeClr val="accent1"/>
                </a:solidFill>
                <a:hlinkClick r:id="rId23"/>
              </a:rPr>
              <a:t>Gustave</a:t>
            </a:r>
            <a:r>
              <a:rPr lang="es-MX" sz="1200" u="sng" dirty="0">
                <a:solidFill>
                  <a:schemeClr val="accent1"/>
                </a:solidFill>
                <a:hlinkClick r:id="rId23"/>
              </a:rPr>
              <a:t> Flaubert</a:t>
            </a:r>
            <a:r>
              <a:rPr lang="es-MX" sz="1200" u="sng" dirty="0">
                <a:solidFill>
                  <a:schemeClr val="accent1"/>
                </a:solidFill>
              </a:rPr>
              <a:t> </a:t>
            </a:r>
          </a:p>
          <a:p>
            <a:pPr marL="342900" lvl="0" indent="-342900">
              <a:buFont typeface="+mj-lt"/>
              <a:buAutoNum type="arabicPeriod"/>
            </a:pPr>
            <a:r>
              <a:rPr lang="es-MX" sz="1200" u="sng" dirty="0">
                <a:solidFill>
                  <a:schemeClr val="accent1"/>
                </a:solidFill>
                <a:hlinkClick r:id="rId24"/>
              </a:rPr>
              <a:t>Herman </a:t>
            </a:r>
            <a:r>
              <a:rPr lang="es-MX" sz="1200" u="sng" dirty="0" err="1">
                <a:solidFill>
                  <a:schemeClr val="accent1"/>
                </a:solidFill>
                <a:hlinkClick r:id="rId24"/>
              </a:rPr>
              <a:t>Melville</a:t>
            </a:r>
            <a:r>
              <a:rPr lang="es-MX" sz="1200" u="sng" dirty="0">
                <a:solidFill>
                  <a:schemeClr val="accent1"/>
                </a:solidFill>
              </a:rPr>
              <a:t> </a:t>
            </a:r>
          </a:p>
          <a:p>
            <a:pPr marL="342900" lvl="0" indent="-342900">
              <a:buFont typeface="+mj-lt"/>
              <a:buAutoNum type="arabicPeriod"/>
            </a:pPr>
            <a:r>
              <a:rPr lang="es-MX" sz="1200" u="sng" dirty="0" err="1">
                <a:solidFill>
                  <a:schemeClr val="accent1"/>
                </a:solidFill>
                <a:hlinkClick r:id="rId25"/>
              </a:rPr>
              <a:t>Hermann</a:t>
            </a:r>
            <a:r>
              <a:rPr lang="es-MX" sz="1200" u="sng" dirty="0">
                <a:solidFill>
                  <a:schemeClr val="accent1"/>
                </a:solidFill>
                <a:hlinkClick r:id="rId25"/>
              </a:rPr>
              <a:t> Hesse</a:t>
            </a:r>
            <a:r>
              <a:rPr lang="es-MX" sz="1200" u="sng" dirty="0">
                <a:solidFill>
                  <a:schemeClr val="accent1"/>
                </a:solidFill>
              </a:rPr>
              <a:t>  </a:t>
            </a:r>
          </a:p>
          <a:p>
            <a:pPr marL="342900" lvl="0" indent="-342900">
              <a:buFont typeface="+mj-lt"/>
              <a:buAutoNum type="arabicPeriod"/>
            </a:pPr>
            <a:r>
              <a:rPr lang="es-MX" sz="1200" u="sng" dirty="0">
                <a:solidFill>
                  <a:schemeClr val="accent1"/>
                </a:solidFill>
                <a:hlinkClick r:id="rId26"/>
              </a:rPr>
              <a:t>H.G. Wells</a:t>
            </a:r>
            <a:r>
              <a:rPr lang="es-MX" sz="1200" u="sng" dirty="0">
                <a:solidFill>
                  <a:schemeClr val="accent1"/>
                </a:solidFill>
              </a:rPr>
              <a:t> </a:t>
            </a:r>
            <a:endParaRPr lang="es-MX" sz="1200" u="sng" dirty="0" smtClean="0">
              <a:solidFill>
                <a:schemeClr val="accent1"/>
              </a:solidFill>
            </a:endParaRPr>
          </a:p>
          <a:p>
            <a:pPr marL="342900" lvl="0" indent="-342900">
              <a:buFont typeface="+mj-lt"/>
              <a:buAutoNum type="arabicPeriod"/>
            </a:pPr>
            <a:r>
              <a:rPr lang="es-MX" sz="1200" u="sng" dirty="0" smtClean="0">
                <a:solidFill>
                  <a:schemeClr val="accent1"/>
                </a:solidFill>
                <a:hlinkClick r:id="rId27"/>
              </a:rPr>
              <a:t>Honoré </a:t>
            </a:r>
            <a:r>
              <a:rPr lang="es-MX" sz="1200" u="sng" dirty="0">
                <a:solidFill>
                  <a:schemeClr val="accent1"/>
                </a:solidFill>
                <a:hlinkClick r:id="rId27"/>
              </a:rPr>
              <a:t>de Balzac</a:t>
            </a:r>
            <a:r>
              <a:rPr lang="es-MX" sz="1200" u="sng" dirty="0">
                <a:solidFill>
                  <a:schemeClr val="accent1"/>
                </a:solidFill>
              </a:rPr>
              <a:t> </a:t>
            </a:r>
          </a:p>
          <a:p>
            <a:pPr marL="342900" lvl="0" indent="-342900">
              <a:buFont typeface="+mj-lt"/>
              <a:buAutoNum type="arabicPeriod"/>
            </a:pPr>
            <a:r>
              <a:rPr lang="es-MX" sz="1200" u="sng" dirty="0">
                <a:solidFill>
                  <a:schemeClr val="accent1"/>
                </a:solidFill>
                <a:hlinkClick r:id="rId28"/>
              </a:rPr>
              <a:t>Horacio Quiroga</a:t>
            </a:r>
            <a:r>
              <a:rPr lang="es-MX" sz="1200" u="sng" dirty="0">
                <a:solidFill>
                  <a:schemeClr val="accent1"/>
                </a:solidFill>
              </a:rPr>
              <a:t> </a:t>
            </a:r>
          </a:p>
          <a:p>
            <a:pPr marL="342900" lvl="0" indent="-342900">
              <a:buFont typeface="+mj-lt"/>
              <a:buAutoNum type="arabicPeriod"/>
            </a:pPr>
            <a:r>
              <a:rPr lang="es-MX" sz="1200" u="sng" dirty="0">
                <a:solidFill>
                  <a:schemeClr val="accent1"/>
                </a:solidFill>
                <a:hlinkClick r:id="rId29"/>
              </a:rPr>
              <a:t>H.P. </a:t>
            </a:r>
            <a:r>
              <a:rPr lang="es-MX" sz="1200" u="sng" dirty="0" err="1">
                <a:solidFill>
                  <a:schemeClr val="accent1"/>
                </a:solidFill>
                <a:hlinkClick r:id="rId29"/>
              </a:rPr>
              <a:t>Lovecraft</a:t>
            </a:r>
            <a:r>
              <a:rPr lang="es-MX" sz="1200" u="sng" dirty="0">
                <a:solidFill>
                  <a:schemeClr val="accent1"/>
                </a:solidFill>
              </a:rPr>
              <a:t> </a:t>
            </a:r>
          </a:p>
          <a:p>
            <a:pPr marL="342900" lvl="0" indent="-342900">
              <a:buFont typeface="+mj-lt"/>
              <a:buAutoNum type="arabicPeriod"/>
            </a:pPr>
            <a:r>
              <a:rPr lang="es-MX" sz="1200" u="sng" dirty="0">
                <a:solidFill>
                  <a:schemeClr val="accent1"/>
                </a:solidFill>
                <a:hlinkClick r:id="rId30"/>
              </a:rPr>
              <a:t>Isaac </a:t>
            </a:r>
            <a:r>
              <a:rPr lang="es-MX" sz="1200" u="sng" dirty="0" err="1">
                <a:solidFill>
                  <a:schemeClr val="accent1"/>
                </a:solidFill>
                <a:hlinkClick r:id="rId30"/>
              </a:rPr>
              <a:t>Asimov</a:t>
            </a:r>
            <a:r>
              <a:rPr lang="es-MX" sz="1200" u="sng" dirty="0">
                <a:solidFill>
                  <a:schemeClr val="accent1"/>
                </a:solidFill>
              </a:rPr>
              <a:t> </a:t>
            </a:r>
          </a:p>
          <a:p>
            <a:pPr marL="342900" lvl="0" indent="-342900">
              <a:buFont typeface="+mj-lt"/>
              <a:buAutoNum type="arabicPeriod"/>
            </a:pPr>
            <a:r>
              <a:rPr lang="es-MX" sz="1200" u="sng" dirty="0">
                <a:solidFill>
                  <a:schemeClr val="accent1"/>
                </a:solidFill>
                <a:hlinkClick r:id="rId31"/>
              </a:rPr>
              <a:t>Jane </a:t>
            </a:r>
            <a:r>
              <a:rPr lang="es-MX" sz="1200" u="sng" dirty="0" err="1">
                <a:solidFill>
                  <a:schemeClr val="accent1"/>
                </a:solidFill>
                <a:hlinkClick r:id="rId31"/>
              </a:rPr>
              <a:t>Austen</a:t>
            </a:r>
            <a:r>
              <a:rPr lang="es-MX" sz="1200" u="sng" dirty="0">
                <a:solidFill>
                  <a:schemeClr val="accent1"/>
                </a:solidFill>
              </a:rPr>
              <a:t> </a:t>
            </a:r>
          </a:p>
          <a:p>
            <a:pPr marL="342900" lvl="0" indent="-342900">
              <a:buFont typeface="+mj-lt"/>
              <a:buAutoNum type="arabicPeriod"/>
            </a:pPr>
            <a:r>
              <a:rPr lang="es-MX" sz="1200" u="sng" dirty="0">
                <a:solidFill>
                  <a:schemeClr val="accent1"/>
                </a:solidFill>
                <a:hlinkClick r:id="rId32"/>
              </a:rPr>
              <a:t>Jean-Paul Sartre</a:t>
            </a:r>
            <a:r>
              <a:rPr lang="es-MX" sz="1200" u="sng" dirty="0">
                <a:solidFill>
                  <a:schemeClr val="accent1"/>
                </a:solidFill>
              </a:rPr>
              <a:t> </a:t>
            </a:r>
            <a:endParaRPr lang="es-MX" sz="1200" u="sng" dirty="0" smtClean="0">
              <a:solidFill>
                <a:schemeClr val="accent1"/>
              </a:solidFill>
            </a:endParaRPr>
          </a:p>
          <a:p>
            <a:pPr marL="342900" lvl="0" indent="-342900">
              <a:buFont typeface="+mj-lt"/>
              <a:buAutoNum type="arabicPeriod"/>
            </a:pPr>
            <a:r>
              <a:rPr lang="es-MX" sz="1200" i="1" u="sng" dirty="0" smtClean="0">
                <a:solidFill>
                  <a:schemeClr val="accent1"/>
                </a:solidFill>
                <a:hlinkClick r:id="rId33"/>
              </a:rPr>
              <a:t>Jorge </a:t>
            </a:r>
            <a:r>
              <a:rPr lang="es-MX" sz="1200" i="1" u="sng" dirty="0">
                <a:solidFill>
                  <a:schemeClr val="accent1"/>
                </a:solidFill>
                <a:hlinkClick r:id="rId33"/>
              </a:rPr>
              <a:t>Luis Borges</a:t>
            </a:r>
            <a:r>
              <a:rPr lang="es-MX" sz="1200" i="1" u="sng" dirty="0">
                <a:solidFill>
                  <a:schemeClr val="accent1"/>
                </a:solidFill>
              </a:rPr>
              <a:t> </a:t>
            </a:r>
            <a:endParaRPr lang="es-MX" sz="1200" u="sng" dirty="0">
              <a:solidFill>
                <a:schemeClr val="accent1"/>
              </a:solidFill>
            </a:endParaRPr>
          </a:p>
          <a:p>
            <a:endParaRPr lang="es-CL" sz="1200" dirty="0"/>
          </a:p>
        </p:txBody>
      </p:sp>
      <p:sp>
        <p:nvSpPr>
          <p:cNvPr id="18" name="CuadroTexto 17"/>
          <p:cNvSpPr txBox="1"/>
          <p:nvPr/>
        </p:nvSpPr>
        <p:spPr>
          <a:xfrm>
            <a:off x="6743700" y="304800"/>
            <a:ext cx="4743450" cy="1846659"/>
          </a:xfrm>
          <a:prstGeom prst="rect">
            <a:avLst/>
          </a:prstGeom>
          <a:noFill/>
        </p:spPr>
        <p:txBody>
          <a:bodyPr wrap="square" rtlCol="0">
            <a:spAutoFit/>
          </a:bodyPr>
          <a:lstStyle/>
          <a:p>
            <a:r>
              <a:rPr lang="es-CL" sz="1200" dirty="0" smtClean="0">
                <a:solidFill>
                  <a:srgbClr val="FF0000"/>
                </a:solidFill>
              </a:rPr>
              <a:t>Asignación: </a:t>
            </a:r>
          </a:p>
          <a:p>
            <a:pPr marL="285750" indent="-285750">
              <a:buFont typeface="Wingdings" panose="05000000000000000000" pitchFamily="2" charset="2"/>
              <a:buChar char="q"/>
            </a:pPr>
            <a:r>
              <a:rPr lang="es-CL" sz="1200" dirty="0" smtClean="0"/>
              <a:t>Realizar un micro video referente al autor asignado.</a:t>
            </a:r>
          </a:p>
          <a:p>
            <a:r>
              <a:rPr lang="es-CL" sz="1200" dirty="0" smtClean="0">
                <a:solidFill>
                  <a:srgbClr val="FF0000"/>
                </a:solidFill>
              </a:rPr>
              <a:t>Características de video:</a:t>
            </a:r>
          </a:p>
          <a:p>
            <a:pPr marL="285750" indent="-285750">
              <a:buFont typeface="Wingdings" panose="05000000000000000000" pitchFamily="2" charset="2"/>
              <a:buChar char="q"/>
            </a:pPr>
            <a:r>
              <a:rPr lang="es-CL" sz="1200" dirty="0" smtClean="0"/>
              <a:t>Biografía del  autor</a:t>
            </a:r>
          </a:p>
          <a:p>
            <a:pPr marL="285750" indent="-285750">
              <a:buFont typeface="Wingdings" panose="05000000000000000000" pitchFamily="2" charset="2"/>
              <a:buChar char="q"/>
            </a:pPr>
            <a:r>
              <a:rPr lang="es-CL" sz="1200" dirty="0" smtClean="0"/>
              <a:t>Género literario al que pertenece(explicado)</a:t>
            </a:r>
          </a:p>
          <a:p>
            <a:pPr marL="285750" indent="-285750">
              <a:buFont typeface="Wingdings" panose="05000000000000000000" pitchFamily="2" charset="2"/>
              <a:buChar char="q"/>
            </a:pPr>
            <a:r>
              <a:rPr lang="es-CL" sz="1200" dirty="0" smtClean="0"/>
              <a:t>Obras más importantes </a:t>
            </a:r>
          </a:p>
          <a:p>
            <a:pPr marL="285750" indent="-285750">
              <a:buFont typeface="Wingdings" panose="05000000000000000000" pitchFamily="2" charset="2"/>
              <a:buChar char="q"/>
            </a:pPr>
            <a:r>
              <a:rPr lang="es-CL" sz="1200" dirty="0" smtClean="0"/>
              <a:t>Curiosidades del autor</a:t>
            </a:r>
          </a:p>
          <a:p>
            <a:pPr marL="285750" indent="-285750">
              <a:buFont typeface="Wingdings" panose="05000000000000000000" pitchFamily="2" charset="2"/>
              <a:buChar char="q"/>
            </a:pPr>
            <a:r>
              <a:rPr lang="es-CL" sz="1200" dirty="0"/>
              <a:t> </a:t>
            </a:r>
            <a:r>
              <a:rPr lang="es-CL" sz="1200" dirty="0" smtClean="0"/>
              <a:t>Duración: 1 minuto </a:t>
            </a:r>
          </a:p>
          <a:p>
            <a:endParaRPr lang="es-CL" dirty="0"/>
          </a:p>
        </p:txBody>
      </p:sp>
      <p:sp>
        <p:nvSpPr>
          <p:cNvPr id="19" name="CuadroTexto 18"/>
          <p:cNvSpPr txBox="1"/>
          <p:nvPr/>
        </p:nvSpPr>
        <p:spPr>
          <a:xfrm>
            <a:off x="6836735" y="1967023"/>
            <a:ext cx="4650415" cy="3693319"/>
          </a:xfrm>
          <a:prstGeom prst="rect">
            <a:avLst/>
          </a:prstGeom>
          <a:noFill/>
        </p:spPr>
        <p:txBody>
          <a:bodyPr wrap="square" rtlCol="0">
            <a:spAutoFit/>
          </a:bodyPr>
          <a:lstStyle/>
          <a:p>
            <a:r>
              <a:rPr lang="es-CL" dirty="0" smtClean="0"/>
              <a:t>Escala de estimación:</a:t>
            </a:r>
          </a:p>
          <a:p>
            <a:pPr marL="285750" indent="-285750">
              <a:buFont typeface="Wingdings" panose="05000000000000000000" pitchFamily="2" charset="2"/>
              <a:buChar char="q"/>
            </a:pPr>
            <a:r>
              <a:rPr lang="es-CL" dirty="0"/>
              <a:t>Biografía del  </a:t>
            </a:r>
            <a:r>
              <a:rPr lang="es-CL" dirty="0" smtClean="0"/>
              <a:t>autor: 6 puntos </a:t>
            </a:r>
            <a:endParaRPr lang="es-CL" dirty="0"/>
          </a:p>
          <a:p>
            <a:pPr marL="285750" indent="-285750">
              <a:buFont typeface="Wingdings" panose="05000000000000000000" pitchFamily="2" charset="2"/>
              <a:buChar char="q"/>
            </a:pPr>
            <a:r>
              <a:rPr lang="es-CL" dirty="0"/>
              <a:t>Género literario al que </a:t>
            </a:r>
            <a:r>
              <a:rPr lang="es-CL" dirty="0" smtClean="0"/>
              <a:t>pertenece: 6puntos </a:t>
            </a:r>
            <a:endParaRPr lang="es-CL" dirty="0"/>
          </a:p>
          <a:p>
            <a:pPr marL="285750" indent="-285750">
              <a:buFont typeface="Wingdings" panose="05000000000000000000" pitchFamily="2" charset="2"/>
              <a:buChar char="q"/>
            </a:pPr>
            <a:r>
              <a:rPr lang="es-CL" dirty="0"/>
              <a:t>Obras más </a:t>
            </a:r>
            <a:r>
              <a:rPr lang="es-CL" dirty="0" smtClean="0"/>
              <a:t>importantes: 3 puntos</a:t>
            </a:r>
            <a:endParaRPr lang="es-CL" dirty="0"/>
          </a:p>
          <a:p>
            <a:pPr marL="285750" indent="-285750">
              <a:buFont typeface="Wingdings" panose="05000000000000000000" pitchFamily="2" charset="2"/>
              <a:buChar char="q"/>
            </a:pPr>
            <a:r>
              <a:rPr lang="es-CL" dirty="0"/>
              <a:t>Curiosidades del </a:t>
            </a:r>
            <a:r>
              <a:rPr lang="es-CL" dirty="0" smtClean="0"/>
              <a:t>autor: 3 puntos </a:t>
            </a:r>
            <a:endParaRPr lang="es-CL" dirty="0"/>
          </a:p>
          <a:p>
            <a:pPr marL="285750" indent="-285750">
              <a:buFont typeface="Wingdings" panose="05000000000000000000" pitchFamily="2" charset="2"/>
              <a:buChar char="q"/>
            </a:pPr>
            <a:r>
              <a:rPr lang="es-CL" dirty="0" smtClean="0"/>
              <a:t> Creatividad: 2 puntos </a:t>
            </a:r>
          </a:p>
          <a:p>
            <a:pPr marL="285750" indent="-285750">
              <a:buFont typeface="Wingdings" panose="05000000000000000000" pitchFamily="2" charset="2"/>
              <a:buChar char="q"/>
            </a:pPr>
            <a:r>
              <a:rPr lang="es-CL" dirty="0" smtClean="0"/>
              <a:t>Presentación: 2 puntos </a:t>
            </a:r>
          </a:p>
          <a:p>
            <a:pPr marL="285750" indent="-285750">
              <a:buFont typeface="Wingdings" panose="05000000000000000000" pitchFamily="2" charset="2"/>
              <a:buChar char="q"/>
            </a:pPr>
            <a:r>
              <a:rPr lang="es-CL" dirty="0" smtClean="0"/>
              <a:t>Voz y dicción: 2 puntos</a:t>
            </a:r>
          </a:p>
          <a:p>
            <a:pPr marL="285750" indent="-285750">
              <a:buFont typeface="Wingdings" panose="05000000000000000000" pitchFamily="2" charset="2"/>
              <a:buChar char="q"/>
            </a:pPr>
            <a:r>
              <a:rPr lang="es-CL" dirty="0" smtClean="0"/>
              <a:t>Uso de imágenes: 2 puntos </a:t>
            </a:r>
          </a:p>
          <a:p>
            <a:pPr marL="285750" indent="-285750">
              <a:buFont typeface="Wingdings" panose="05000000000000000000" pitchFamily="2" charset="2"/>
              <a:buChar char="q"/>
            </a:pPr>
            <a:r>
              <a:rPr lang="es-CL" dirty="0" smtClean="0"/>
              <a:t>Ortografía: 2 puntos </a:t>
            </a:r>
          </a:p>
          <a:p>
            <a:r>
              <a:rPr lang="es-CL" sz="2000" b="1" dirty="0" smtClean="0">
                <a:solidFill>
                  <a:srgbClr val="FF0000"/>
                </a:solidFill>
                <a:effectLst>
                  <a:outerShdw blurRad="38100" dist="38100" dir="2700000" algn="tl">
                    <a:srgbClr val="000000">
                      <a:alpha val="43137"/>
                    </a:srgbClr>
                  </a:outerShdw>
                </a:effectLst>
              </a:rPr>
              <a:t>Total: 28puntos    </a:t>
            </a:r>
          </a:p>
          <a:p>
            <a:pPr marL="285750" indent="-285750">
              <a:buFont typeface="Wingdings" panose="05000000000000000000" pitchFamily="2" charset="2"/>
              <a:buChar char="q"/>
            </a:pPr>
            <a:endParaRPr lang="es-CL" dirty="0"/>
          </a:p>
          <a:p>
            <a:endParaRPr lang="es-CL" dirty="0"/>
          </a:p>
        </p:txBody>
      </p:sp>
    </p:spTree>
    <p:extLst>
      <p:ext uri="{BB962C8B-B14F-4D97-AF65-F5344CB8AC3E}">
        <p14:creationId xmlns:p14="http://schemas.microsoft.com/office/powerpoint/2010/main" val="1411640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335</Words>
  <Application>Microsoft Office PowerPoint</Application>
  <PresentationFormat>Personalizado</PresentationFormat>
  <Paragraphs>132</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Dave Villarroel</dc:creator>
  <cp:lastModifiedBy>HP</cp:lastModifiedBy>
  <cp:revision>10</cp:revision>
  <dcterms:created xsi:type="dcterms:W3CDTF">2021-03-23T13:37:52Z</dcterms:created>
  <dcterms:modified xsi:type="dcterms:W3CDTF">2021-03-23T16:49:32Z</dcterms:modified>
</cp:coreProperties>
</file>