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6" d="100"/>
          <a:sy n="76" d="100"/>
        </p:scale>
        <p:origin x="-408"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95CE2-2EC5-4FFA-AE53-377ECAE78ED7}" type="datetimeFigureOut">
              <a:rPr lang="es-CL" smtClean="0"/>
              <a:t>26-03-2021</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85963-532B-49FC-8369-51E4F84EE711}" type="slidenum">
              <a:rPr lang="es-CL" smtClean="0"/>
              <a:t>‹Nº›</a:t>
            </a:fld>
            <a:endParaRPr lang="es-CL"/>
          </a:p>
        </p:txBody>
      </p:sp>
    </p:spTree>
    <p:extLst>
      <p:ext uri="{BB962C8B-B14F-4D97-AF65-F5344CB8AC3E}">
        <p14:creationId xmlns:p14="http://schemas.microsoft.com/office/powerpoint/2010/main" val="909737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2511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8"/>
        <p:cNvGrpSpPr/>
        <p:nvPr/>
      </p:nvGrpSpPr>
      <p:grpSpPr>
        <a:xfrm>
          <a:off x="0" y="0"/>
          <a:ext cx="0" cy="0"/>
          <a:chOff x="0" y="0"/>
          <a:chExt cx="0" cy="0"/>
        </a:xfrm>
      </p:grpSpPr>
      <p:sp>
        <p:nvSpPr>
          <p:cNvPr id="779" name="Google Shape;779;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0" name="Google Shape;780;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6170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0564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155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966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Google Shape;669;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0" name="Google Shape;670;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6375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5" name="Google Shape;72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2457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1" name="Google Shape;731;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1476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7" name="Google Shape;73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4103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4" name="Google Shape;744;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3598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450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1" name="Google Shape;77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398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CFB0BCBB-B7A6-4344-A586-5C68C9893364}" type="datetimeFigureOut">
              <a:rPr lang="es-CL" smtClean="0"/>
              <a:t>26-03-2021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95243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CFB0BCBB-B7A6-4344-A586-5C68C9893364}" type="datetimeFigureOut">
              <a:rPr lang="es-CL" smtClean="0"/>
              <a:t>26-03-2021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02311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CFB0BCBB-B7A6-4344-A586-5C68C9893364}" type="datetimeFigureOut">
              <a:rPr lang="es-CL" smtClean="0"/>
              <a:t>26-03-2021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572004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40400" y="1487100"/>
            <a:ext cx="9911200" cy="1800800"/>
          </a:xfrm>
          <a:prstGeom prst="rect">
            <a:avLst/>
          </a:prstGeom>
        </p:spPr>
        <p:txBody>
          <a:bodyPr spcFirstLastPara="1" wrap="square" lIns="0" tIns="0" rIns="0" bIns="0" anchor="b" anchorCtr="0">
            <a:noAutofit/>
          </a:bodyPr>
          <a:lstStyle>
            <a:lvl1pPr lvl="0" algn="ctr" rtl="0">
              <a:spcBef>
                <a:spcPts val="0"/>
              </a:spcBef>
              <a:spcAft>
                <a:spcPts val="0"/>
              </a:spcAft>
              <a:buSzPts val="4800"/>
              <a:buNone/>
              <a:defRPr sz="6400"/>
            </a:lvl1pPr>
            <a:lvl2pPr lvl="1" algn="ctr" rtl="0">
              <a:spcBef>
                <a:spcPts val="0"/>
              </a:spcBef>
              <a:spcAft>
                <a:spcPts val="0"/>
              </a:spcAft>
              <a:buSzPts val="4800"/>
              <a:buNone/>
              <a:defRPr sz="6400"/>
            </a:lvl2pPr>
            <a:lvl3pPr lvl="2" algn="ctr" rtl="0">
              <a:spcBef>
                <a:spcPts val="0"/>
              </a:spcBef>
              <a:spcAft>
                <a:spcPts val="0"/>
              </a:spcAft>
              <a:buSzPts val="4800"/>
              <a:buNone/>
              <a:defRPr sz="6400"/>
            </a:lvl3pPr>
            <a:lvl4pPr lvl="3" algn="ctr" rtl="0">
              <a:spcBef>
                <a:spcPts val="0"/>
              </a:spcBef>
              <a:spcAft>
                <a:spcPts val="0"/>
              </a:spcAft>
              <a:buSzPts val="4800"/>
              <a:buNone/>
              <a:defRPr sz="6400"/>
            </a:lvl4pPr>
            <a:lvl5pPr lvl="4" algn="ctr" rtl="0">
              <a:spcBef>
                <a:spcPts val="0"/>
              </a:spcBef>
              <a:spcAft>
                <a:spcPts val="0"/>
              </a:spcAft>
              <a:buSzPts val="4800"/>
              <a:buNone/>
              <a:defRPr sz="6400"/>
            </a:lvl5pPr>
            <a:lvl6pPr lvl="5" algn="ctr" rtl="0">
              <a:spcBef>
                <a:spcPts val="0"/>
              </a:spcBef>
              <a:spcAft>
                <a:spcPts val="0"/>
              </a:spcAft>
              <a:buSzPts val="4800"/>
              <a:buNone/>
              <a:defRPr sz="6400"/>
            </a:lvl6pPr>
            <a:lvl7pPr lvl="6" algn="ctr" rtl="0">
              <a:spcBef>
                <a:spcPts val="0"/>
              </a:spcBef>
              <a:spcAft>
                <a:spcPts val="0"/>
              </a:spcAft>
              <a:buSzPts val="4800"/>
              <a:buNone/>
              <a:defRPr sz="6400"/>
            </a:lvl7pPr>
            <a:lvl8pPr lvl="7" algn="ctr" rtl="0">
              <a:spcBef>
                <a:spcPts val="0"/>
              </a:spcBef>
              <a:spcAft>
                <a:spcPts val="0"/>
              </a:spcAft>
              <a:buSzPts val="4800"/>
              <a:buNone/>
              <a:defRPr sz="6400"/>
            </a:lvl8pPr>
            <a:lvl9pPr lvl="8" algn="ctr" rtl="0">
              <a:spcBef>
                <a:spcPts val="0"/>
              </a:spcBef>
              <a:spcAft>
                <a:spcPts val="0"/>
              </a:spcAft>
              <a:buSzPts val="4800"/>
              <a:buNone/>
              <a:defRPr sz="6400"/>
            </a:lvl9pPr>
          </a:lstStyle>
          <a:p>
            <a:endParaRPr/>
          </a:p>
        </p:txBody>
      </p:sp>
      <p:grpSp>
        <p:nvGrpSpPr>
          <p:cNvPr id="11" name="Google Shape;11;p2"/>
          <p:cNvGrpSpPr/>
          <p:nvPr/>
        </p:nvGrpSpPr>
        <p:grpSpPr>
          <a:xfrm>
            <a:off x="0" y="3195965"/>
            <a:ext cx="12192000" cy="3284484"/>
            <a:chOff x="0" y="1786473"/>
            <a:chExt cx="9144000" cy="2463363"/>
          </a:xfrm>
        </p:grpSpPr>
        <p:sp>
          <p:nvSpPr>
            <p:cNvPr id="12" name="Google Shape;12;p2"/>
            <p:cNvSpPr/>
            <p:nvPr/>
          </p:nvSpPr>
          <p:spPr>
            <a:xfrm>
              <a:off x="387953" y="3203434"/>
              <a:ext cx="1506902" cy="1046402"/>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 name="Google Shape;13;p2"/>
            <p:cNvSpPr/>
            <p:nvPr/>
          </p:nvSpPr>
          <p:spPr>
            <a:xfrm>
              <a:off x="455961" y="3203339"/>
              <a:ext cx="1387697" cy="1027233"/>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 name="Google Shape;14;p2"/>
            <p:cNvSpPr/>
            <p:nvPr/>
          </p:nvSpPr>
          <p:spPr>
            <a:xfrm>
              <a:off x="464296" y="3203434"/>
              <a:ext cx="852487" cy="485578"/>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 name="Google Shape;15;p2"/>
            <p:cNvSpPr/>
            <p:nvPr/>
          </p:nvSpPr>
          <p:spPr>
            <a:xfrm>
              <a:off x="1894904" y="2489983"/>
              <a:ext cx="963930" cy="713456"/>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 name="Google Shape;16;p2"/>
            <p:cNvSpPr/>
            <p:nvPr/>
          </p:nvSpPr>
          <p:spPr>
            <a:xfrm>
              <a:off x="1316783" y="2071853"/>
              <a:ext cx="1372123" cy="1131588"/>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 name="Google Shape;17;p2"/>
            <p:cNvSpPr/>
            <p:nvPr/>
          </p:nvSpPr>
          <p:spPr>
            <a:xfrm>
              <a:off x="2688907" y="3203434"/>
              <a:ext cx="785813" cy="342887"/>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 name="Google Shape;18;p2"/>
            <p:cNvSpPr/>
            <p:nvPr/>
          </p:nvSpPr>
          <p:spPr>
            <a:xfrm>
              <a:off x="6347555" y="3203434"/>
              <a:ext cx="987313" cy="485530"/>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 name="Google Shape;19;p2"/>
            <p:cNvSpPr/>
            <p:nvPr/>
          </p:nvSpPr>
          <p:spPr>
            <a:xfrm>
              <a:off x="4433316" y="3203434"/>
              <a:ext cx="1359026" cy="913651"/>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 name="Google Shape;20;p2"/>
            <p:cNvSpPr/>
            <p:nvPr/>
          </p:nvSpPr>
          <p:spPr>
            <a:xfrm>
              <a:off x="3474719" y="2357234"/>
              <a:ext cx="958596" cy="846206"/>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 name="Google Shape;21;p2"/>
            <p:cNvSpPr/>
            <p:nvPr/>
          </p:nvSpPr>
          <p:spPr>
            <a:xfrm>
              <a:off x="5792342" y="2975558"/>
              <a:ext cx="530066" cy="227878"/>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 name="Google Shape;22;p2"/>
            <p:cNvSpPr/>
            <p:nvPr/>
          </p:nvSpPr>
          <p:spPr>
            <a:xfrm>
              <a:off x="0" y="2737741"/>
              <a:ext cx="464201" cy="465648"/>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gradFill>
              <a:gsLst>
                <a:gs pos="0">
                  <a:srgbClr val="BEF176"/>
                </a:gs>
                <a:gs pos="100000">
                  <a:srgbClr val="17A89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 name="Google Shape;23;p2"/>
            <p:cNvSpPr/>
            <p:nvPr/>
          </p:nvSpPr>
          <p:spPr>
            <a:xfrm>
              <a:off x="8765190" y="3203434"/>
              <a:ext cx="378809" cy="485483"/>
            </a:xfrm>
            <a:custGeom>
              <a:avLst/>
              <a:gdLst/>
              <a:ahLst/>
              <a:cxnLst/>
              <a:rect l="l" t="t" r="r" b="b"/>
              <a:pathLst>
                <a:path w="505079" h="647310" extrusionOk="0">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 name="Google Shape;24;p2"/>
            <p:cNvSpPr/>
            <p:nvPr/>
          </p:nvSpPr>
          <p:spPr>
            <a:xfrm>
              <a:off x="1894904" y="2489983"/>
              <a:ext cx="794003" cy="713456"/>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5" name="Google Shape;25;p2"/>
            <p:cNvSpPr/>
            <p:nvPr/>
          </p:nvSpPr>
          <p:spPr>
            <a:xfrm>
              <a:off x="5288756" y="3203434"/>
              <a:ext cx="940450" cy="428073"/>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6" name="Google Shape;26;p2"/>
            <p:cNvSpPr/>
            <p:nvPr/>
          </p:nvSpPr>
          <p:spPr>
            <a:xfrm>
              <a:off x="8514492" y="2394856"/>
              <a:ext cx="629507" cy="808583"/>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 name="Google Shape;27;p2"/>
            <p:cNvSpPr/>
            <p:nvPr/>
          </p:nvSpPr>
          <p:spPr>
            <a:xfrm>
              <a:off x="3876675" y="2014492"/>
              <a:ext cx="1398460" cy="1189045"/>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 name="Google Shape;28;p2"/>
            <p:cNvSpPr/>
            <p:nvPr/>
          </p:nvSpPr>
          <p:spPr>
            <a:xfrm>
              <a:off x="0" y="2918101"/>
              <a:ext cx="387952" cy="285382"/>
            </a:xfrm>
            <a:custGeom>
              <a:avLst/>
              <a:gdLst/>
              <a:ahLst/>
              <a:cxnLst/>
              <a:rect l="l" t="t" r="r" b="b"/>
              <a:pathLst>
                <a:path w="517270" h="380509" extrusionOk="0">
                  <a:moveTo>
                    <a:pt x="0" y="0"/>
                  </a:moveTo>
                  <a:lnTo>
                    <a:pt x="0" y="380510"/>
                  </a:lnTo>
                  <a:lnTo>
                    <a:pt x="517271" y="380510"/>
                  </a:lnTo>
                  <a:cubicBezTo>
                    <a:pt x="385445" y="159053"/>
                    <a:pt x="226378" y="1142"/>
                    <a:pt x="0" y="0"/>
                  </a:cubicBezTo>
                  <a:close/>
                </a:path>
              </a:pathLst>
            </a:custGeom>
            <a:solidFill>
              <a:srgbClr val="029E8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 name="Google Shape;29;p2"/>
            <p:cNvSpPr/>
            <p:nvPr/>
          </p:nvSpPr>
          <p:spPr>
            <a:xfrm>
              <a:off x="6229207" y="2252166"/>
              <a:ext cx="1366075" cy="951274"/>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 name="Google Shape;30;p2"/>
            <p:cNvSpPr/>
            <p:nvPr/>
          </p:nvSpPr>
          <p:spPr>
            <a:xfrm>
              <a:off x="7343679" y="1786473"/>
              <a:ext cx="1421463" cy="1416970"/>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53333"/>
                    <a:alpha val="49800"/>
                  </a:srgbClr>
                </a:gs>
                <a:gs pos="100000">
                  <a:srgbClr val="002FFF">
                    <a:alpha val="58431"/>
                    <a:alpha val="49800"/>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 name="Google Shape;31;p2"/>
            <p:cNvSpPr/>
            <p:nvPr/>
          </p:nvSpPr>
          <p:spPr>
            <a:xfrm>
              <a:off x="6229350" y="3129663"/>
              <a:ext cx="93202" cy="73771"/>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2" name="Google Shape;32;p2"/>
            <p:cNvSpPr/>
            <p:nvPr/>
          </p:nvSpPr>
          <p:spPr>
            <a:xfrm>
              <a:off x="7595330" y="3203434"/>
              <a:ext cx="919163" cy="285382"/>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3" name="Google Shape;33;p2"/>
            <p:cNvSpPr/>
            <p:nvPr/>
          </p:nvSpPr>
          <p:spPr>
            <a:xfrm>
              <a:off x="2858547" y="3202435"/>
              <a:ext cx="1012412" cy="474733"/>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78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4" name="Google Shape;34;p2"/>
            <p:cNvSpPr/>
            <p:nvPr/>
          </p:nvSpPr>
          <p:spPr>
            <a:xfrm>
              <a:off x="0" y="1968308"/>
              <a:ext cx="9144000" cy="2220131"/>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35" name="Google Shape;35;p2"/>
          <p:cNvGrpSpPr/>
          <p:nvPr/>
        </p:nvGrpSpPr>
        <p:grpSpPr>
          <a:xfrm>
            <a:off x="181087" y="3771307"/>
            <a:ext cx="11826047" cy="2764460"/>
            <a:chOff x="135815" y="2828480"/>
            <a:chExt cx="8869535" cy="2073345"/>
          </a:xfrm>
        </p:grpSpPr>
        <p:sp>
          <p:nvSpPr>
            <p:cNvPr id="36" name="Google Shape;36;p2"/>
            <p:cNvSpPr/>
            <p:nvPr/>
          </p:nvSpPr>
          <p:spPr>
            <a:xfrm>
              <a:off x="2005925" y="3956525"/>
              <a:ext cx="96300" cy="96300"/>
            </a:xfrm>
            <a:prstGeom prst="donut">
              <a:avLst>
                <a:gd name="adj" fmla="val 22068"/>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2320790" y="4086477"/>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2102225" y="4326630"/>
              <a:ext cx="124800" cy="124800"/>
            </a:xfrm>
            <a:prstGeom prst="donut">
              <a:avLst>
                <a:gd name="adj" fmla="val 13795"/>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268650" y="4401625"/>
              <a:ext cx="96300" cy="96300"/>
            </a:xfrm>
            <a:prstGeom prst="donut">
              <a:avLst>
                <a:gd name="adj" fmla="val 2206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 name="Google Shape;40;p2"/>
            <p:cNvSpPr/>
            <p:nvPr/>
          </p:nvSpPr>
          <p:spPr>
            <a:xfrm>
              <a:off x="2719290" y="4420677"/>
              <a:ext cx="58200" cy="58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 name="Google Shape;41;p2"/>
            <p:cNvSpPr/>
            <p:nvPr/>
          </p:nvSpPr>
          <p:spPr>
            <a:xfrm>
              <a:off x="2777500" y="4589780"/>
              <a:ext cx="124800" cy="124800"/>
            </a:xfrm>
            <a:prstGeom prst="donut">
              <a:avLst>
                <a:gd name="adj" fmla="val 13795"/>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6258675" y="4230325"/>
              <a:ext cx="96300" cy="96300"/>
            </a:xfrm>
            <a:prstGeom prst="donut">
              <a:avLst>
                <a:gd name="adj" fmla="val 22068"/>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1669290" y="4656377"/>
              <a:ext cx="58200" cy="582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1015700" y="3350030"/>
              <a:ext cx="124800" cy="124800"/>
            </a:xfrm>
            <a:prstGeom prst="donut">
              <a:avLst>
                <a:gd name="adj" fmla="val 1379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4283275" y="4184350"/>
              <a:ext cx="96300" cy="96300"/>
            </a:xfrm>
            <a:prstGeom prst="donut">
              <a:avLst>
                <a:gd name="adj" fmla="val 22068"/>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 name="Google Shape;46;p2"/>
            <p:cNvSpPr/>
            <p:nvPr/>
          </p:nvSpPr>
          <p:spPr>
            <a:xfrm>
              <a:off x="6085040" y="4656377"/>
              <a:ext cx="58200" cy="58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2"/>
            <p:cNvSpPr/>
            <p:nvPr/>
          </p:nvSpPr>
          <p:spPr>
            <a:xfrm>
              <a:off x="6570650" y="4497930"/>
              <a:ext cx="124800" cy="124800"/>
            </a:xfrm>
            <a:prstGeom prst="donut">
              <a:avLst>
                <a:gd name="adj" fmla="val 13795"/>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3225425" y="3253725"/>
              <a:ext cx="96300" cy="96300"/>
            </a:xfrm>
            <a:prstGeom prst="donut">
              <a:avLst>
                <a:gd name="adj" fmla="val 22068"/>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5755090" y="4451427"/>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2"/>
            <p:cNvSpPr/>
            <p:nvPr/>
          </p:nvSpPr>
          <p:spPr>
            <a:xfrm>
              <a:off x="3005325" y="3474830"/>
              <a:ext cx="124800" cy="124800"/>
            </a:xfrm>
            <a:prstGeom prst="donut">
              <a:avLst>
                <a:gd name="adj" fmla="val 1379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2"/>
            <p:cNvSpPr/>
            <p:nvPr/>
          </p:nvSpPr>
          <p:spPr>
            <a:xfrm>
              <a:off x="5505625" y="4805525"/>
              <a:ext cx="96300" cy="96300"/>
            </a:xfrm>
            <a:prstGeom prst="donut">
              <a:avLst>
                <a:gd name="adj" fmla="val 2206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7109815" y="4420677"/>
              <a:ext cx="58200" cy="58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2"/>
            <p:cNvSpPr/>
            <p:nvPr/>
          </p:nvSpPr>
          <p:spPr>
            <a:xfrm>
              <a:off x="7682275" y="4216080"/>
              <a:ext cx="124800" cy="124800"/>
            </a:xfrm>
            <a:prstGeom prst="donut">
              <a:avLst>
                <a:gd name="adj" fmla="val 13795"/>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2"/>
            <p:cNvSpPr/>
            <p:nvPr/>
          </p:nvSpPr>
          <p:spPr>
            <a:xfrm>
              <a:off x="8909050" y="4637325"/>
              <a:ext cx="96300" cy="96300"/>
            </a:xfrm>
            <a:prstGeom prst="donut">
              <a:avLst>
                <a:gd name="adj" fmla="val 22068"/>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8733490" y="4280652"/>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7280975" y="2828480"/>
              <a:ext cx="124800" cy="124800"/>
            </a:xfrm>
            <a:prstGeom prst="donut">
              <a:avLst>
                <a:gd name="adj" fmla="val 13795"/>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7446290" y="3072952"/>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2"/>
            <p:cNvSpPr/>
            <p:nvPr/>
          </p:nvSpPr>
          <p:spPr>
            <a:xfrm>
              <a:off x="6143240" y="3416627"/>
              <a:ext cx="58200" cy="58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2"/>
            <p:cNvSpPr/>
            <p:nvPr/>
          </p:nvSpPr>
          <p:spPr>
            <a:xfrm>
              <a:off x="5363775" y="3474825"/>
              <a:ext cx="96300" cy="96300"/>
            </a:xfrm>
            <a:prstGeom prst="donut">
              <a:avLst>
                <a:gd name="adj" fmla="val 22068"/>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2"/>
            <p:cNvSpPr/>
            <p:nvPr/>
          </p:nvSpPr>
          <p:spPr>
            <a:xfrm>
              <a:off x="8526265" y="4733627"/>
              <a:ext cx="58200" cy="58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1" name="Google Shape;61;p2"/>
            <p:cNvSpPr/>
            <p:nvPr/>
          </p:nvSpPr>
          <p:spPr>
            <a:xfrm>
              <a:off x="135815" y="3975577"/>
              <a:ext cx="58200" cy="58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 name="Google Shape;62;p2"/>
            <p:cNvSpPr/>
            <p:nvPr/>
          </p:nvSpPr>
          <p:spPr>
            <a:xfrm>
              <a:off x="509690" y="3508127"/>
              <a:ext cx="58200" cy="58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57582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71"/>
        <p:cNvGrpSpPr/>
        <p:nvPr/>
      </p:nvGrpSpPr>
      <p:grpSpPr>
        <a:xfrm>
          <a:off x="0" y="0"/>
          <a:ext cx="0" cy="0"/>
          <a:chOff x="0" y="0"/>
          <a:chExt cx="0" cy="0"/>
        </a:xfrm>
      </p:grpSpPr>
      <p:grpSp>
        <p:nvGrpSpPr>
          <p:cNvPr id="272" name="Google Shape;272;p6"/>
          <p:cNvGrpSpPr/>
          <p:nvPr/>
        </p:nvGrpSpPr>
        <p:grpSpPr>
          <a:xfrm>
            <a:off x="291" y="4944448"/>
            <a:ext cx="12191127" cy="1642243"/>
            <a:chOff x="218" y="898161"/>
            <a:chExt cx="9143345" cy="1231682"/>
          </a:xfrm>
        </p:grpSpPr>
        <p:sp>
          <p:nvSpPr>
            <p:cNvPr id="273" name="Google Shape;273;p6"/>
            <p:cNvSpPr/>
            <p:nvPr/>
          </p:nvSpPr>
          <p:spPr>
            <a:xfrm>
              <a:off x="4571575" y="1374616"/>
              <a:ext cx="236742"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4" name="Google Shape;274;p6"/>
            <p:cNvSpPr/>
            <p:nvPr/>
          </p:nvSpPr>
          <p:spPr>
            <a:xfrm flipH="1">
              <a:off x="4340118" y="1374612"/>
              <a:ext cx="232100"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5" name="Google Shape;275;p6"/>
            <p:cNvSpPr/>
            <p:nvPr/>
          </p:nvSpPr>
          <p:spPr>
            <a:xfrm>
              <a:off x="4765540"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6" name="Google Shape;276;p6"/>
            <p:cNvSpPr/>
            <p:nvPr/>
          </p:nvSpPr>
          <p:spPr>
            <a:xfrm>
              <a:off x="4803711"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7" name="Google Shape;277;p6"/>
            <p:cNvSpPr/>
            <p:nvPr/>
          </p:nvSpPr>
          <p:spPr>
            <a:xfrm>
              <a:off x="5519015"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8" name="Google Shape;278;p6"/>
            <p:cNvSpPr/>
            <p:nvPr/>
          </p:nvSpPr>
          <p:spPr>
            <a:xfrm>
              <a:off x="522995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9" name="Google Shape;279;p6"/>
            <p:cNvSpPr/>
            <p:nvPr/>
          </p:nvSpPr>
          <p:spPr>
            <a:xfrm>
              <a:off x="5916017"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0" name="Google Shape;280;p6"/>
            <p:cNvSpPr/>
            <p:nvPr/>
          </p:nvSpPr>
          <p:spPr>
            <a:xfrm>
              <a:off x="7745341"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1" name="Google Shape;281;p6"/>
            <p:cNvSpPr/>
            <p:nvPr/>
          </p:nvSpPr>
          <p:spPr>
            <a:xfrm>
              <a:off x="6788222"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2" name="Google Shape;282;p6"/>
            <p:cNvSpPr/>
            <p:nvPr/>
          </p:nvSpPr>
          <p:spPr>
            <a:xfrm>
              <a:off x="6308923"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3" name="Google Shape;283;p6"/>
            <p:cNvSpPr/>
            <p:nvPr/>
          </p:nvSpPr>
          <p:spPr>
            <a:xfrm>
              <a:off x="7467735"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4" name="Google Shape;284;p6"/>
            <p:cNvSpPr/>
            <p:nvPr/>
          </p:nvSpPr>
          <p:spPr>
            <a:xfrm>
              <a:off x="8954159"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5" name="Google Shape;285;p6"/>
            <p:cNvSpPr/>
            <p:nvPr/>
          </p:nvSpPr>
          <p:spPr>
            <a:xfrm>
              <a:off x="551901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6" name="Google Shape;286;p6"/>
            <p:cNvSpPr/>
            <p:nvPr/>
          </p:nvSpPr>
          <p:spPr>
            <a:xfrm>
              <a:off x="7215942"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7" name="Google Shape;287;p6"/>
            <p:cNvSpPr/>
            <p:nvPr/>
          </p:nvSpPr>
          <p:spPr>
            <a:xfrm>
              <a:off x="8828810"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8" name="Google Shape;288;p6"/>
            <p:cNvSpPr/>
            <p:nvPr/>
          </p:nvSpPr>
          <p:spPr>
            <a:xfrm>
              <a:off x="6509901"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9" name="Google Shape;289;p6"/>
            <p:cNvSpPr/>
            <p:nvPr/>
          </p:nvSpPr>
          <p:spPr>
            <a:xfrm>
              <a:off x="768616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0" name="Google Shape;290;p6"/>
            <p:cNvSpPr/>
            <p:nvPr/>
          </p:nvSpPr>
          <p:spPr>
            <a:xfrm>
              <a:off x="8243403"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1" name="Google Shape;291;p6"/>
            <p:cNvSpPr/>
            <p:nvPr/>
          </p:nvSpPr>
          <p:spPr>
            <a:xfrm>
              <a:off x="7686239"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2" name="Google Shape;292;p6"/>
            <p:cNvSpPr/>
            <p:nvPr/>
          </p:nvSpPr>
          <p:spPr>
            <a:xfrm>
              <a:off x="8369228"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3" name="Google Shape;293;p6"/>
            <p:cNvSpPr/>
            <p:nvPr/>
          </p:nvSpPr>
          <p:spPr>
            <a:xfrm>
              <a:off x="6000837"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4" name="Google Shape;294;p6"/>
            <p:cNvSpPr/>
            <p:nvPr/>
          </p:nvSpPr>
          <p:spPr>
            <a:xfrm flipH="1">
              <a:off x="3624791"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5" name="Google Shape;295;p6"/>
            <p:cNvSpPr/>
            <p:nvPr/>
          </p:nvSpPr>
          <p:spPr>
            <a:xfrm flipH="1">
              <a:off x="3913827"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6" name="Google Shape;296;p6"/>
            <p:cNvSpPr/>
            <p:nvPr/>
          </p:nvSpPr>
          <p:spPr>
            <a:xfrm flipH="1">
              <a:off x="3142801"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7" name="Google Shape;297;p6"/>
            <p:cNvSpPr/>
            <p:nvPr/>
          </p:nvSpPr>
          <p:spPr>
            <a:xfrm flipH="1">
              <a:off x="322776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8" name="Google Shape;298;p6"/>
            <p:cNvSpPr/>
            <p:nvPr/>
          </p:nvSpPr>
          <p:spPr>
            <a:xfrm flipH="1">
              <a:off x="2834859"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9" name="Google Shape;299;p6"/>
            <p:cNvSpPr/>
            <p:nvPr/>
          </p:nvSpPr>
          <p:spPr>
            <a:xfrm flipH="1">
              <a:off x="904784"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0" name="Google Shape;300;p6"/>
            <p:cNvSpPr/>
            <p:nvPr/>
          </p:nvSpPr>
          <p:spPr>
            <a:xfrm flipH="1">
              <a:off x="1676047"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1" name="Google Shape;301;p6"/>
            <p:cNvSpPr/>
            <p:nvPr/>
          </p:nvSpPr>
          <p:spPr>
            <a:xfrm flipH="1">
              <a:off x="2355561"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2" name="Google Shape;302;p6"/>
            <p:cNvSpPr/>
            <p:nvPr/>
          </p:nvSpPr>
          <p:spPr>
            <a:xfrm flipH="1">
              <a:off x="1411014"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3" name="Google Shape;303;p6"/>
            <p:cNvSpPr/>
            <p:nvPr/>
          </p:nvSpPr>
          <p:spPr>
            <a:xfrm flipH="1">
              <a:off x="218"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4" name="Google Shape;304;p6"/>
            <p:cNvSpPr/>
            <p:nvPr/>
          </p:nvSpPr>
          <p:spPr>
            <a:xfrm flipH="1">
              <a:off x="322776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5" name="Google Shape;305;p6"/>
            <p:cNvSpPr/>
            <p:nvPr/>
          </p:nvSpPr>
          <p:spPr>
            <a:xfrm flipH="1">
              <a:off x="1457615"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6" name="Google Shape;306;p6"/>
            <p:cNvSpPr/>
            <p:nvPr/>
          </p:nvSpPr>
          <p:spPr>
            <a:xfrm flipH="1">
              <a:off x="218"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7" name="Google Shape;307;p6"/>
            <p:cNvSpPr/>
            <p:nvPr/>
          </p:nvSpPr>
          <p:spPr>
            <a:xfrm flipH="1">
              <a:off x="1934650"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8" name="Google Shape;308;p6"/>
            <p:cNvSpPr/>
            <p:nvPr/>
          </p:nvSpPr>
          <p:spPr>
            <a:xfrm flipH="1">
              <a:off x="189647"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9" name="Google Shape;309;p6"/>
            <p:cNvSpPr/>
            <p:nvPr/>
          </p:nvSpPr>
          <p:spPr>
            <a:xfrm flipH="1">
              <a:off x="1410942"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0" name="Google Shape;310;p6"/>
            <p:cNvSpPr/>
            <p:nvPr/>
          </p:nvSpPr>
          <p:spPr>
            <a:xfrm flipH="1">
              <a:off x="314972"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1" name="Google Shape;311;p6"/>
            <p:cNvSpPr/>
            <p:nvPr/>
          </p:nvSpPr>
          <p:spPr>
            <a:xfrm flipH="1">
              <a:off x="2636739"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2" name="Google Shape;312;p6"/>
            <p:cNvSpPr/>
            <p:nvPr/>
          </p:nvSpPr>
          <p:spPr>
            <a:xfrm flipH="1">
              <a:off x="3650389"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3" name="Google Shape;313;p6"/>
            <p:cNvSpPr/>
            <p:nvPr/>
          </p:nvSpPr>
          <p:spPr>
            <a:xfrm>
              <a:off x="4799544"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4" name="Google Shape;314;p6"/>
            <p:cNvSpPr/>
            <p:nvPr/>
          </p:nvSpPr>
          <p:spPr>
            <a:xfrm rot="10800000" flipH="1">
              <a:off x="4377375" y="1454281"/>
              <a:ext cx="389112" cy="153155"/>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5" name="Google Shape;315;p6"/>
            <p:cNvSpPr/>
            <p:nvPr/>
          </p:nvSpPr>
          <p:spPr>
            <a:xfrm flipH="1">
              <a:off x="77457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6" name="Google Shape;316;p6"/>
            <p:cNvSpPr/>
            <p:nvPr/>
          </p:nvSpPr>
          <p:spPr>
            <a:xfrm>
              <a:off x="4571564"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7" name="Google Shape;317;p6"/>
            <p:cNvSpPr/>
            <p:nvPr/>
          </p:nvSpPr>
          <p:spPr>
            <a:xfrm flipH="1">
              <a:off x="218"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
        <p:nvSpPr>
          <p:cNvPr id="318" name="Google Shape;318;p6"/>
          <p:cNvSpPr txBox="1">
            <a:spLocks noGrp="1"/>
          </p:cNvSpPr>
          <p:nvPr>
            <p:ph type="title"/>
          </p:nvPr>
        </p:nvSpPr>
        <p:spPr>
          <a:xfrm>
            <a:off x="1655833" y="606667"/>
            <a:ext cx="8880400" cy="528400"/>
          </a:xfrm>
          <a:prstGeom prst="rect">
            <a:avLst/>
          </a:prstGeom>
        </p:spPr>
        <p:txBody>
          <a:bodyPr spcFirstLastPara="1" wrap="square" lIns="0" tIns="0" rIns="0" bIns="0"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319" name="Google Shape;319;p6"/>
          <p:cNvSpPr txBox="1">
            <a:spLocks noGrp="1"/>
          </p:cNvSpPr>
          <p:nvPr>
            <p:ph type="body" idx="1"/>
          </p:nvPr>
        </p:nvSpPr>
        <p:spPr>
          <a:xfrm>
            <a:off x="1655767" y="1500467"/>
            <a:ext cx="4149200" cy="36464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067"/>
              </a:spcBef>
              <a:spcAft>
                <a:spcPts val="0"/>
              </a:spcAft>
              <a:buSzPts val="2000"/>
              <a:buChar char="▸"/>
              <a:defRPr sz="2667"/>
            </a:lvl2pPr>
            <a:lvl3pPr marL="1828754" lvl="2" indent="-474121" rtl="0">
              <a:spcBef>
                <a:spcPts val="1067"/>
              </a:spcBef>
              <a:spcAft>
                <a:spcPts val="0"/>
              </a:spcAft>
              <a:buSzPts val="2000"/>
              <a:buChar char="■"/>
              <a:defRPr sz="2667"/>
            </a:lvl3pPr>
            <a:lvl4pPr marL="2438339" lvl="3" indent="-474121" rtl="0">
              <a:spcBef>
                <a:spcPts val="1067"/>
              </a:spcBef>
              <a:spcAft>
                <a:spcPts val="0"/>
              </a:spcAft>
              <a:buSzPts val="2000"/>
              <a:buChar char="●"/>
              <a:defRPr sz="2667"/>
            </a:lvl4pPr>
            <a:lvl5pPr marL="3047924" lvl="4" indent="-474121" rtl="0">
              <a:spcBef>
                <a:spcPts val="1067"/>
              </a:spcBef>
              <a:spcAft>
                <a:spcPts val="0"/>
              </a:spcAft>
              <a:buSzPts val="2000"/>
              <a:buChar char="○"/>
              <a:defRPr sz="2667"/>
            </a:lvl5pPr>
            <a:lvl6pPr marL="3657509" lvl="5" indent="-474121" rtl="0">
              <a:spcBef>
                <a:spcPts val="1067"/>
              </a:spcBef>
              <a:spcAft>
                <a:spcPts val="0"/>
              </a:spcAft>
              <a:buSzPts val="2000"/>
              <a:buChar char="■"/>
              <a:defRPr sz="2667"/>
            </a:lvl6pPr>
            <a:lvl7pPr marL="4267093" lvl="6" indent="-474121" rtl="0">
              <a:spcBef>
                <a:spcPts val="1067"/>
              </a:spcBef>
              <a:spcAft>
                <a:spcPts val="0"/>
              </a:spcAft>
              <a:buSzPts val="2000"/>
              <a:buChar char="●"/>
              <a:defRPr sz="2667"/>
            </a:lvl7pPr>
            <a:lvl8pPr marL="4876678" lvl="7" indent="-474121" rtl="0">
              <a:spcBef>
                <a:spcPts val="1067"/>
              </a:spcBef>
              <a:spcAft>
                <a:spcPts val="0"/>
              </a:spcAft>
              <a:buSzPts val="2000"/>
              <a:buChar char="○"/>
              <a:defRPr sz="2667"/>
            </a:lvl8pPr>
            <a:lvl9pPr marL="5486263" lvl="8" indent="-474121" rtl="0">
              <a:spcBef>
                <a:spcPts val="1067"/>
              </a:spcBef>
              <a:spcAft>
                <a:spcPts val="1067"/>
              </a:spcAft>
              <a:buSzPts val="2000"/>
              <a:buChar char="■"/>
              <a:defRPr sz="2667"/>
            </a:lvl9pPr>
          </a:lstStyle>
          <a:p>
            <a:endParaRPr/>
          </a:p>
        </p:txBody>
      </p:sp>
      <p:sp>
        <p:nvSpPr>
          <p:cNvPr id="320" name="Google Shape;320;p6"/>
          <p:cNvSpPr txBox="1">
            <a:spLocks noGrp="1"/>
          </p:cNvSpPr>
          <p:nvPr>
            <p:ph type="body" idx="2"/>
          </p:nvPr>
        </p:nvSpPr>
        <p:spPr>
          <a:xfrm>
            <a:off x="6387000" y="1500467"/>
            <a:ext cx="4149200" cy="36464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067"/>
              </a:spcBef>
              <a:spcAft>
                <a:spcPts val="0"/>
              </a:spcAft>
              <a:buSzPts val="2000"/>
              <a:buChar char="▸"/>
              <a:defRPr sz="2667"/>
            </a:lvl2pPr>
            <a:lvl3pPr marL="1828754" lvl="2" indent="-474121" rtl="0">
              <a:spcBef>
                <a:spcPts val="1067"/>
              </a:spcBef>
              <a:spcAft>
                <a:spcPts val="0"/>
              </a:spcAft>
              <a:buSzPts val="2000"/>
              <a:buChar char="■"/>
              <a:defRPr sz="2667"/>
            </a:lvl3pPr>
            <a:lvl4pPr marL="2438339" lvl="3" indent="-474121" rtl="0">
              <a:spcBef>
                <a:spcPts val="1067"/>
              </a:spcBef>
              <a:spcAft>
                <a:spcPts val="0"/>
              </a:spcAft>
              <a:buSzPts val="2000"/>
              <a:buChar char="●"/>
              <a:defRPr sz="2667"/>
            </a:lvl4pPr>
            <a:lvl5pPr marL="3047924" lvl="4" indent="-474121" rtl="0">
              <a:spcBef>
                <a:spcPts val="1067"/>
              </a:spcBef>
              <a:spcAft>
                <a:spcPts val="0"/>
              </a:spcAft>
              <a:buSzPts val="2000"/>
              <a:buChar char="○"/>
              <a:defRPr sz="2667"/>
            </a:lvl5pPr>
            <a:lvl6pPr marL="3657509" lvl="5" indent="-474121" rtl="0">
              <a:spcBef>
                <a:spcPts val="1067"/>
              </a:spcBef>
              <a:spcAft>
                <a:spcPts val="0"/>
              </a:spcAft>
              <a:buSzPts val="2000"/>
              <a:buChar char="■"/>
              <a:defRPr sz="2667"/>
            </a:lvl6pPr>
            <a:lvl7pPr marL="4267093" lvl="6" indent="-474121" rtl="0">
              <a:spcBef>
                <a:spcPts val="1067"/>
              </a:spcBef>
              <a:spcAft>
                <a:spcPts val="0"/>
              </a:spcAft>
              <a:buSzPts val="2000"/>
              <a:buChar char="●"/>
              <a:defRPr sz="2667"/>
            </a:lvl7pPr>
            <a:lvl8pPr marL="4876678" lvl="7" indent="-474121" rtl="0">
              <a:spcBef>
                <a:spcPts val="1067"/>
              </a:spcBef>
              <a:spcAft>
                <a:spcPts val="0"/>
              </a:spcAft>
              <a:buSzPts val="2000"/>
              <a:buChar char="○"/>
              <a:defRPr sz="2667"/>
            </a:lvl8pPr>
            <a:lvl9pPr marL="5486263" lvl="8" indent="-474121" rtl="0">
              <a:spcBef>
                <a:spcPts val="1067"/>
              </a:spcBef>
              <a:spcAft>
                <a:spcPts val="1067"/>
              </a:spcAft>
              <a:buSzPts val="2000"/>
              <a:buChar char="■"/>
              <a:defRPr sz="2667"/>
            </a:lvl9pPr>
          </a:lstStyle>
          <a:p>
            <a:endParaRPr/>
          </a:p>
        </p:txBody>
      </p:sp>
      <p:sp>
        <p:nvSpPr>
          <p:cNvPr id="321" name="Google Shape;321;p6"/>
          <p:cNvSpPr txBox="1">
            <a:spLocks noGrp="1"/>
          </p:cNvSpPr>
          <p:nvPr>
            <p:ph type="sldNum" idx="12"/>
          </p:nvPr>
        </p:nvSpPr>
        <p:spPr>
          <a:xfrm>
            <a:off x="5730200" y="5885065"/>
            <a:ext cx="731600" cy="972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ctr"/>
            <a:fld id="{00000000-1234-1234-1234-123412341234}" type="slidenum">
              <a:rPr lang="es-MX" smtClean="0"/>
              <a:pPr algn="ctr"/>
              <a:t>‹Nº›</a:t>
            </a:fld>
            <a:endParaRPr lang="es-MX"/>
          </a:p>
        </p:txBody>
      </p:sp>
      <p:grpSp>
        <p:nvGrpSpPr>
          <p:cNvPr id="322" name="Google Shape;322;p6"/>
          <p:cNvGrpSpPr/>
          <p:nvPr/>
        </p:nvGrpSpPr>
        <p:grpSpPr>
          <a:xfrm>
            <a:off x="184467" y="5033333"/>
            <a:ext cx="11797253" cy="1667667"/>
            <a:chOff x="138350" y="260325"/>
            <a:chExt cx="8847940" cy="1250750"/>
          </a:xfrm>
        </p:grpSpPr>
        <p:sp>
          <p:nvSpPr>
            <p:cNvPr id="323" name="Google Shape;323;p6"/>
            <p:cNvSpPr/>
            <p:nvPr/>
          </p:nvSpPr>
          <p:spPr>
            <a:xfrm>
              <a:off x="1499675" y="12505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4" name="Google Shape;324;p6"/>
            <p:cNvSpPr/>
            <p:nvPr/>
          </p:nvSpPr>
          <p:spPr>
            <a:xfrm>
              <a:off x="26610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5" name="Google Shape;325;p6"/>
            <p:cNvSpPr/>
            <p:nvPr/>
          </p:nvSpPr>
          <p:spPr>
            <a:xfrm>
              <a:off x="964725" y="13648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6" name="Google Shape;326;p6"/>
            <p:cNvSpPr/>
            <p:nvPr/>
          </p:nvSpPr>
          <p:spPr>
            <a:xfrm>
              <a:off x="2853765" y="14338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7" name="Google Shape;327;p6"/>
            <p:cNvSpPr/>
            <p:nvPr/>
          </p:nvSpPr>
          <p:spPr>
            <a:xfrm>
              <a:off x="6511800" y="26032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6"/>
            <p:cNvSpPr/>
            <p:nvPr/>
          </p:nvSpPr>
          <p:spPr>
            <a:xfrm>
              <a:off x="922865" y="3854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6"/>
            <p:cNvSpPr/>
            <p:nvPr/>
          </p:nvSpPr>
          <p:spPr>
            <a:xfrm>
              <a:off x="1669300" y="3521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6"/>
            <p:cNvSpPr/>
            <p:nvPr/>
          </p:nvSpPr>
          <p:spPr>
            <a:xfrm>
              <a:off x="138350" y="3663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6"/>
            <p:cNvSpPr/>
            <p:nvPr/>
          </p:nvSpPr>
          <p:spPr>
            <a:xfrm>
              <a:off x="5813290" y="108617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2" name="Google Shape;332;p6"/>
            <p:cNvSpPr/>
            <p:nvPr/>
          </p:nvSpPr>
          <p:spPr>
            <a:xfrm>
              <a:off x="8192200" y="3521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3" name="Google Shape;333;p6"/>
            <p:cNvSpPr/>
            <p:nvPr/>
          </p:nvSpPr>
          <p:spPr>
            <a:xfrm>
              <a:off x="3083050" y="5880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4" name="Google Shape;334;p6"/>
            <p:cNvSpPr/>
            <p:nvPr/>
          </p:nvSpPr>
          <p:spPr>
            <a:xfrm>
              <a:off x="59053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5" name="Google Shape;335;p6"/>
            <p:cNvSpPr/>
            <p:nvPr/>
          </p:nvSpPr>
          <p:spPr>
            <a:xfrm>
              <a:off x="3321725" y="1144805"/>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6" name="Google Shape;336;p6"/>
            <p:cNvSpPr/>
            <p:nvPr/>
          </p:nvSpPr>
          <p:spPr>
            <a:xfrm>
              <a:off x="5550600" y="12505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7" name="Google Shape;337;p6"/>
            <p:cNvSpPr/>
            <p:nvPr/>
          </p:nvSpPr>
          <p:spPr>
            <a:xfrm>
              <a:off x="7715565" y="11781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8" name="Google Shape;338;p6"/>
            <p:cNvSpPr/>
            <p:nvPr/>
          </p:nvSpPr>
          <p:spPr>
            <a:xfrm>
              <a:off x="7255125" y="46268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6"/>
            <p:cNvSpPr/>
            <p:nvPr/>
          </p:nvSpPr>
          <p:spPr>
            <a:xfrm>
              <a:off x="8774600" y="14147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6"/>
            <p:cNvSpPr/>
            <p:nvPr/>
          </p:nvSpPr>
          <p:spPr>
            <a:xfrm>
              <a:off x="89280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6"/>
            <p:cNvSpPr/>
            <p:nvPr/>
          </p:nvSpPr>
          <p:spPr>
            <a:xfrm>
              <a:off x="7494550" y="13506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6"/>
            <p:cNvSpPr/>
            <p:nvPr/>
          </p:nvSpPr>
          <p:spPr>
            <a:xfrm>
              <a:off x="4147815" y="6071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6"/>
            <p:cNvSpPr/>
            <p:nvPr/>
          </p:nvSpPr>
          <p:spPr>
            <a:xfrm>
              <a:off x="4901365" y="3854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6"/>
            <p:cNvSpPr/>
            <p:nvPr/>
          </p:nvSpPr>
          <p:spPr>
            <a:xfrm>
              <a:off x="5055300" y="47692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6"/>
            <p:cNvSpPr/>
            <p:nvPr/>
          </p:nvSpPr>
          <p:spPr>
            <a:xfrm>
              <a:off x="8316990" y="2603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6"/>
            <p:cNvSpPr/>
            <p:nvPr/>
          </p:nvSpPr>
          <p:spPr>
            <a:xfrm>
              <a:off x="364940" y="14338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6"/>
            <p:cNvSpPr/>
            <p:nvPr/>
          </p:nvSpPr>
          <p:spPr>
            <a:xfrm>
              <a:off x="194015"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48" name="Google Shape;348;p6"/>
          <p:cNvSpPr/>
          <p:nvPr/>
        </p:nvSpPr>
        <p:spPr>
          <a:xfrm>
            <a:off x="5616986" y="1221764"/>
            <a:ext cx="958029" cy="267733"/>
          </a:xfrm>
          <a:custGeom>
            <a:avLst/>
            <a:gdLst/>
            <a:ahLst/>
            <a:cxnLst/>
            <a:rect l="l" t="t" r="r" b="b"/>
            <a:pathLst>
              <a:path w="1562005" h="436521" extrusionOk="0">
                <a:moveTo>
                  <a:pt x="937260" y="436521"/>
                </a:moveTo>
                <a:cubicBezTo>
                  <a:pt x="896645" y="436521"/>
                  <a:pt x="890776" y="349597"/>
                  <a:pt x="885947" y="206493"/>
                </a:cubicBezTo>
                <a:cubicBezTo>
                  <a:pt x="883770" y="141015"/>
                  <a:pt x="879699" y="18979"/>
                  <a:pt x="861522" y="18979"/>
                </a:cubicBezTo>
                <a:cubicBezTo>
                  <a:pt x="841357" y="18979"/>
                  <a:pt x="830659" y="96889"/>
                  <a:pt x="823653" y="148417"/>
                </a:cubicBezTo>
                <a:cubicBezTo>
                  <a:pt x="812860" y="226611"/>
                  <a:pt x="803582" y="294177"/>
                  <a:pt x="766849" y="294177"/>
                </a:cubicBezTo>
                <a:cubicBezTo>
                  <a:pt x="746210" y="294177"/>
                  <a:pt x="739394" y="277001"/>
                  <a:pt x="734376" y="264475"/>
                </a:cubicBezTo>
                <a:cubicBezTo>
                  <a:pt x="729359" y="251949"/>
                  <a:pt x="726235" y="246729"/>
                  <a:pt x="719513" y="246729"/>
                </a:cubicBezTo>
                <a:cubicBezTo>
                  <a:pt x="706543" y="246729"/>
                  <a:pt x="701336" y="266752"/>
                  <a:pt x="694993" y="297214"/>
                </a:cubicBezTo>
                <a:cubicBezTo>
                  <a:pt x="687419" y="333939"/>
                  <a:pt x="677951" y="379584"/>
                  <a:pt x="634307" y="379584"/>
                </a:cubicBezTo>
                <a:cubicBezTo>
                  <a:pt x="597480" y="379584"/>
                  <a:pt x="590095" y="315624"/>
                  <a:pt x="582332" y="247773"/>
                </a:cubicBezTo>
                <a:cubicBezTo>
                  <a:pt x="576746" y="199281"/>
                  <a:pt x="569078" y="132854"/>
                  <a:pt x="549102" y="132854"/>
                </a:cubicBezTo>
                <a:cubicBezTo>
                  <a:pt x="538404" y="132854"/>
                  <a:pt x="527895" y="170813"/>
                  <a:pt x="520700" y="195486"/>
                </a:cubicBezTo>
                <a:cubicBezTo>
                  <a:pt x="508393" y="239328"/>
                  <a:pt x="495801" y="284688"/>
                  <a:pt x="463896" y="284688"/>
                </a:cubicBezTo>
                <a:cubicBezTo>
                  <a:pt x="443447" y="284688"/>
                  <a:pt x="433696" y="256219"/>
                  <a:pt x="422335" y="222341"/>
                </a:cubicBezTo>
                <a:cubicBezTo>
                  <a:pt x="415235" y="201274"/>
                  <a:pt x="403401" y="166068"/>
                  <a:pt x="392892" y="166068"/>
                </a:cubicBezTo>
                <a:cubicBezTo>
                  <a:pt x="382383" y="166068"/>
                  <a:pt x="376608" y="180492"/>
                  <a:pt x="369129" y="195770"/>
                </a:cubicBezTo>
                <a:cubicBezTo>
                  <a:pt x="357958" y="218450"/>
                  <a:pt x="344041" y="246729"/>
                  <a:pt x="312325" y="246729"/>
                </a:cubicBezTo>
                <a:lnTo>
                  <a:pt x="0" y="246729"/>
                </a:lnTo>
                <a:lnTo>
                  <a:pt x="0" y="227750"/>
                </a:lnTo>
                <a:lnTo>
                  <a:pt x="312420" y="227750"/>
                </a:lnTo>
                <a:cubicBezTo>
                  <a:pt x="331355" y="227750"/>
                  <a:pt x="340159" y="211713"/>
                  <a:pt x="352183" y="187325"/>
                </a:cubicBezTo>
                <a:cubicBezTo>
                  <a:pt x="361650" y="167586"/>
                  <a:pt x="371874" y="147089"/>
                  <a:pt x="392892" y="147089"/>
                </a:cubicBezTo>
                <a:cubicBezTo>
                  <a:pt x="416844" y="147089"/>
                  <a:pt x="428299" y="180682"/>
                  <a:pt x="440228" y="216268"/>
                </a:cubicBezTo>
                <a:cubicBezTo>
                  <a:pt x="445625" y="232305"/>
                  <a:pt x="456891" y="265709"/>
                  <a:pt x="463802" y="265709"/>
                </a:cubicBezTo>
                <a:cubicBezTo>
                  <a:pt x="481600" y="265709"/>
                  <a:pt x="493245" y="223954"/>
                  <a:pt x="502618" y="190361"/>
                </a:cubicBezTo>
                <a:cubicBezTo>
                  <a:pt x="514073" y="149366"/>
                  <a:pt x="523919" y="113875"/>
                  <a:pt x="549007" y="113875"/>
                </a:cubicBezTo>
                <a:cubicBezTo>
                  <a:pt x="585835" y="113875"/>
                  <a:pt x="593219" y="177835"/>
                  <a:pt x="600982" y="245686"/>
                </a:cubicBezTo>
                <a:cubicBezTo>
                  <a:pt x="606568" y="294177"/>
                  <a:pt x="614237" y="360604"/>
                  <a:pt x="634213" y="360604"/>
                </a:cubicBezTo>
                <a:cubicBezTo>
                  <a:pt x="660437" y="360604"/>
                  <a:pt x="667916" y="334034"/>
                  <a:pt x="676437" y="293418"/>
                </a:cubicBezTo>
                <a:cubicBezTo>
                  <a:pt x="683064" y="261154"/>
                  <a:pt x="690070" y="227750"/>
                  <a:pt x="719418" y="227750"/>
                </a:cubicBezTo>
                <a:cubicBezTo>
                  <a:pt x="740057" y="227750"/>
                  <a:pt x="746873" y="244926"/>
                  <a:pt x="751891" y="257453"/>
                </a:cubicBezTo>
                <a:cubicBezTo>
                  <a:pt x="756908" y="269979"/>
                  <a:pt x="760033" y="275198"/>
                  <a:pt x="766754" y="275198"/>
                </a:cubicBezTo>
                <a:cubicBezTo>
                  <a:pt x="786920" y="275198"/>
                  <a:pt x="797618" y="197289"/>
                  <a:pt x="804624" y="145760"/>
                </a:cubicBezTo>
                <a:cubicBezTo>
                  <a:pt x="815416" y="67566"/>
                  <a:pt x="824694" y="0"/>
                  <a:pt x="861427" y="0"/>
                </a:cubicBezTo>
                <a:cubicBezTo>
                  <a:pt x="896172" y="0"/>
                  <a:pt x="900432" y="74398"/>
                  <a:pt x="904787" y="205924"/>
                </a:cubicBezTo>
                <a:cubicBezTo>
                  <a:pt x="907438" y="285067"/>
                  <a:pt x="911888" y="417542"/>
                  <a:pt x="937165" y="417542"/>
                </a:cubicBezTo>
                <a:cubicBezTo>
                  <a:pt x="966419" y="417542"/>
                  <a:pt x="977212" y="315814"/>
                  <a:pt x="984502" y="248437"/>
                </a:cubicBezTo>
                <a:cubicBezTo>
                  <a:pt x="993401" y="163980"/>
                  <a:pt x="998797" y="123365"/>
                  <a:pt x="1022371" y="123365"/>
                </a:cubicBezTo>
                <a:cubicBezTo>
                  <a:pt x="1050773" y="123365"/>
                  <a:pt x="1061944" y="158856"/>
                  <a:pt x="1073494" y="196435"/>
                </a:cubicBezTo>
                <a:cubicBezTo>
                  <a:pt x="1085044" y="234013"/>
                  <a:pt x="1097636" y="275198"/>
                  <a:pt x="1126511" y="275198"/>
                </a:cubicBezTo>
                <a:cubicBezTo>
                  <a:pt x="1139481" y="275198"/>
                  <a:pt x="1146108" y="268460"/>
                  <a:pt x="1156711" y="256219"/>
                </a:cubicBezTo>
                <a:cubicBezTo>
                  <a:pt x="1167315" y="243977"/>
                  <a:pt x="1182462" y="227750"/>
                  <a:pt x="1211716" y="227750"/>
                </a:cubicBezTo>
                <a:lnTo>
                  <a:pt x="1562005" y="227750"/>
                </a:lnTo>
                <a:lnTo>
                  <a:pt x="1562005" y="246729"/>
                </a:lnTo>
                <a:lnTo>
                  <a:pt x="1211811" y="246729"/>
                </a:lnTo>
                <a:cubicBezTo>
                  <a:pt x="1191078" y="246729"/>
                  <a:pt x="1181705" y="257168"/>
                  <a:pt x="1170912" y="269315"/>
                </a:cubicBezTo>
                <a:cubicBezTo>
                  <a:pt x="1160120" y="281461"/>
                  <a:pt x="1148759" y="294177"/>
                  <a:pt x="1126606" y="294177"/>
                </a:cubicBezTo>
                <a:cubicBezTo>
                  <a:pt x="1083719" y="294177"/>
                  <a:pt x="1068666" y="245211"/>
                  <a:pt x="1055412" y="202033"/>
                </a:cubicBezTo>
                <a:cubicBezTo>
                  <a:pt x="1046607" y="173565"/>
                  <a:pt x="1037424" y="143198"/>
                  <a:pt x="1023128" y="142344"/>
                </a:cubicBezTo>
                <a:cubicBezTo>
                  <a:pt x="1013661" y="149746"/>
                  <a:pt x="1007697" y="207822"/>
                  <a:pt x="1003247" y="250430"/>
                </a:cubicBezTo>
                <a:cubicBezTo>
                  <a:pt x="993496" y="341910"/>
                  <a:pt x="983555" y="436521"/>
                  <a:pt x="937260" y="436521"/>
                </a:cubicBezTo>
                <a:close/>
              </a:path>
            </a:pathLst>
          </a:custGeom>
          <a:gradFill>
            <a:gsLst>
              <a:gs pos="0">
                <a:srgbClr val="8097FF">
                  <a:alpha val="0"/>
                </a:srgbClr>
              </a:gs>
              <a:gs pos="22000">
                <a:schemeClr val="accent1"/>
              </a:gs>
              <a:gs pos="76000">
                <a:schemeClr val="accent1"/>
              </a:gs>
              <a:gs pos="100000">
                <a:srgbClr val="8097FF">
                  <a:alpha val="0"/>
                </a:srgbClr>
              </a:gs>
            </a:gsLst>
            <a:lin ang="0"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16168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letely Blank">
  <p:cSld name="Completely Blank">
    <p:spTree>
      <p:nvGrpSpPr>
        <p:cNvPr id="1" name="Shape 652"/>
        <p:cNvGrpSpPr/>
        <p:nvPr/>
      </p:nvGrpSpPr>
      <p:grpSpPr>
        <a:xfrm>
          <a:off x="0" y="0"/>
          <a:ext cx="0" cy="0"/>
          <a:chOff x="0" y="0"/>
          <a:chExt cx="0" cy="0"/>
        </a:xfrm>
      </p:grpSpPr>
      <p:sp>
        <p:nvSpPr>
          <p:cNvPr id="653" name="Google Shape;653;p11"/>
          <p:cNvSpPr txBox="1">
            <a:spLocks noGrp="1"/>
          </p:cNvSpPr>
          <p:nvPr>
            <p:ph type="sldNum" idx="12"/>
          </p:nvPr>
        </p:nvSpPr>
        <p:spPr>
          <a:xfrm>
            <a:off x="5730200" y="5885065"/>
            <a:ext cx="731600" cy="972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ctr"/>
            <a:fld id="{00000000-1234-1234-1234-123412341234}" type="slidenum">
              <a:rPr lang="es-MX" smtClean="0"/>
              <a:pPr algn="ctr"/>
              <a:t>‹Nº›</a:t>
            </a:fld>
            <a:endParaRPr lang="es-MX"/>
          </a:p>
        </p:txBody>
      </p:sp>
    </p:spTree>
    <p:extLst>
      <p:ext uri="{BB962C8B-B14F-4D97-AF65-F5344CB8AC3E}">
        <p14:creationId xmlns:p14="http://schemas.microsoft.com/office/powerpoint/2010/main" val="944198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ubtitle">
  <p:cSld name="Subtitle">
    <p:bg>
      <p:bgPr>
        <a:gradFill>
          <a:gsLst>
            <a:gs pos="0">
              <a:schemeClr val="dk1"/>
            </a:gs>
            <a:gs pos="49000">
              <a:schemeClr val="dk2"/>
            </a:gs>
            <a:gs pos="100000">
              <a:schemeClr val="dk2"/>
            </a:gs>
          </a:gsLst>
          <a:lin ang="5400012" scaled="0"/>
        </a:gradFill>
        <a:effectLst/>
      </p:bgPr>
    </p:bg>
    <p:spTree>
      <p:nvGrpSpPr>
        <p:cNvPr id="1" name="Shape 63"/>
        <p:cNvGrpSpPr/>
        <p:nvPr/>
      </p:nvGrpSpPr>
      <p:grpSpPr>
        <a:xfrm>
          <a:off x="0" y="0"/>
          <a:ext cx="0" cy="0"/>
          <a:chOff x="0" y="0"/>
          <a:chExt cx="0" cy="0"/>
        </a:xfrm>
      </p:grpSpPr>
      <p:grpSp>
        <p:nvGrpSpPr>
          <p:cNvPr id="64" name="Google Shape;64;p3"/>
          <p:cNvGrpSpPr/>
          <p:nvPr/>
        </p:nvGrpSpPr>
        <p:grpSpPr>
          <a:xfrm>
            <a:off x="0" y="3195965"/>
            <a:ext cx="12192000" cy="3284484"/>
            <a:chOff x="0" y="1786473"/>
            <a:chExt cx="9144000" cy="2463363"/>
          </a:xfrm>
        </p:grpSpPr>
        <p:sp>
          <p:nvSpPr>
            <p:cNvPr id="65" name="Google Shape;65;p3"/>
            <p:cNvSpPr/>
            <p:nvPr/>
          </p:nvSpPr>
          <p:spPr>
            <a:xfrm>
              <a:off x="387953" y="3203434"/>
              <a:ext cx="1506902" cy="1046402"/>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6" name="Google Shape;66;p3"/>
            <p:cNvSpPr/>
            <p:nvPr/>
          </p:nvSpPr>
          <p:spPr>
            <a:xfrm>
              <a:off x="455961" y="3203339"/>
              <a:ext cx="1387697" cy="1027233"/>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7" name="Google Shape;67;p3"/>
            <p:cNvSpPr/>
            <p:nvPr/>
          </p:nvSpPr>
          <p:spPr>
            <a:xfrm>
              <a:off x="464296" y="3203434"/>
              <a:ext cx="852487" cy="485578"/>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8" name="Google Shape;68;p3"/>
            <p:cNvSpPr/>
            <p:nvPr/>
          </p:nvSpPr>
          <p:spPr>
            <a:xfrm>
              <a:off x="1894904" y="2489983"/>
              <a:ext cx="963930" cy="713456"/>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69" name="Google Shape;69;p3"/>
            <p:cNvSpPr/>
            <p:nvPr/>
          </p:nvSpPr>
          <p:spPr>
            <a:xfrm>
              <a:off x="1316783" y="2071853"/>
              <a:ext cx="1372123" cy="1131588"/>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0" name="Google Shape;70;p3"/>
            <p:cNvSpPr/>
            <p:nvPr/>
          </p:nvSpPr>
          <p:spPr>
            <a:xfrm>
              <a:off x="2688907" y="3203434"/>
              <a:ext cx="785813" cy="342887"/>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1" name="Google Shape;71;p3"/>
            <p:cNvSpPr/>
            <p:nvPr/>
          </p:nvSpPr>
          <p:spPr>
            <a:xfrm>
              <a:off x="6347555" y="3203434"/>
              <a:ext cx="987313" cy="485530"/>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2" name="Google Shape;72;p3"/>
            <p:cNvSpPr/>
            <p:nvPr/>
          </p:nvSpPr>
          <p:spPr>
            <a:xfrm>
              <a:off x="4433316" y="3203434"/>
              <a:ext cx="1359026" cy="913651"/>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3" name="Google Shape;73;p3"/>
            <p:cNvSpPr/>
            <p:nvPr/>
          </p:nvSpPr>
          <p:spPr>
            <a:xfrm>
              <a:off x="3474719" y="2357234"/>
              <a:ext cx="958596" cy="846206"/>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4" name="Google Shape;74;p3"/>
            <p:cNvSpPr/>
            <p:nvPr/>
          </p:nvSpPr>
          <p:spPr>
            <a:xfrm>
              <a:off x="5792342" y="2975558"/>
              <a:ext cx="530066" cy="227878"/>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5" name="Google Shape;75;p3"/>
            <p:cNvSpPr/>
            <p:nvPr/>
          </p:nvSpPr>
          <p:spPr>
            <a:xfrm>
              <a:off x="0" y="2737741"/>
              <a:ext cx="464201" cy="465648"/>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gradFill>
              <a:gsLst>
                <a:gs pos="0">
                  <a:srgbClr val="BEF176"/>
                </a:gs>
                <a:gs pos="100000">
                  <a:srgbClr val="17A89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6" name="Google Shape;76;p3"/>
            <p:cNvSpPr/>
            <p:nvPr/>
          </p:nvSpPr>
          <p:spPr>
            <a:xfrm>
              <a:off x="8765190" y="3203434"/>
              <a:ext cx="378809" cy="485483"/>
            </a:xfrm>
            <a:custGeom>
              <a:avLst/>
              <a:gdLst/>
              <a:ahLst/>
              <a:cxnLst/>
              <a:rect l="l" t="t" r="r" b="b"/>
              <a:pathLst>
                <a:path w="505079" h="647310" extrusionOk="0">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7" name="Google Shape;77;p3"/>
            <p:cNvSpPr/>
            <p:nvPr/>
          </p:nvSpPr>
          <p:spPr>
            <a:xfrm>
              <a:off x="1894904" y="2489983"/>
              <a:ext cx="794003" cy="713456"/>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8" name="Google Shape;78;p3"/>
            <p:cNvSpPr/>
            <p:nvPr/>
          </p:nvSpPr>
          <p:spPr>
            <a:xfrm>
              <a:off x="5288756" y="3203434"/>
              <a:ext cx="940450" cy="428073"/>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79" name="Google Shape;79;p3"/>
            <p:cNvSpPr/>
            <p:nvPr/>
          </p:nvSpPr>
          <p:spPr>
            <a:xfrm>
              <a:off x="8514492" y="2394856"/>
              <a:ext cx="629507" cy="808583"/>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0" name="Google Shape;80;p3"/>
            <p:cNvSpPr/>
            <p:nvPr/>
          </p:nvSpPr>
          <p:spPr>
            <a:xfrm>
              <a:off x="3876675" y="2014492"/>
              <a:ext cx="1398460" cy="1189045"/>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1" name="Google Shape;81;p3"/>
            <p:cNvSpPr/>
            <p:nvPr/>
          </p:nvSpPr>
          <p:spPr>
            <a:xfrm>
              <a:off x="0" y="2918101"/>
              <a:ext cx="387952" cy="285382"/>
            </a:xfrm>
            <a:custGeom>
              <a:avLst/>
              <a:gdLst/>
              <a:ahLst/>
              <a:cxnLst/>
              <a:rect l="l" t="t" r="r" b="b"/>
              <a:pathLst>
                <a:path w="517270" h="380509" extrusionOk="0">
                  <a:moveTo>
                    <a:pt x="0" y="0"/>
                  </a:moveTo>
                  <a:lnTo>
                    <a:pt x="0" y="380510"/>
                  </a:lnTo>
                  <a:lnTo>
                    <a:pt x="517271" y="380510"/>
                  </a:lnTo>
                  <a:cubicBezTo>
                    <a:pt x="385445" y="159053"/>
                    <a:pt x="226378" y="1142"/>
                    <a:pt x="0" y="0"/>
                  </a:cubicBezTo>
                  <a:close/>
                </a:path>
              </a:pathLst>
            </a:custGeom>
            <a:solidFill>
              <a:srgbClr val="029E8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2" name="Google Shape;82;p3"/>
            <p:cNvSpPr/>
            <p:nvPr/>
          </p:nvSpPr>
          <p:spPr>
            <a:xfrm>
              <a:off x="6229207" y="2252166"/>
              <a:ext cx="1366075" cy="951274"/>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3" name="Google Shape;83;p3"/>
            <p:cNvSpPr/>
            <p:nvPr/>
          </p:nvSpPr>
          <p:spPr>
            <a:xfrm>
              <a:off x="7343679" y="1786473"/>
              <a:ext cx="1421463" cy="1416970"/>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53333"/>
                    <a:alpha val="49800"/>
                  </a:srgbClr>
                </a:gs>
                <a:gs pos="100000">
                  <a:srgbClr val="002FFF">
                    <a:alpha val="58431"/>
                    <a:alpha val="49800"/>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4" name="Google Shape;84;p3"/>
            <p:cNvSpPr/>
            <p:nvPr/>
          </p:nvSpPr>
          <p:spPr>
            <a:xfrm>
              <a:off x="6229350" y="3129663"/>
              <a:ext cx="93202" cy="73771"/>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5" name="Google Shape;85;p3"/>
            <p:cNvSpPr/>
            <p:nvPr/>
          </p:nvSpPr>
          <p:spPr>
            <a:xfrm>
              <a:off x="7595330" y="3203434"/>
              <a:ext cx="919163" cy="285382"/>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6" name="Google Shape;86;p3"/>
            <p:cNvSpPr/>
            <p:nvPr/>
          </p:nvSpPr>
          <p:spPr>
            <a:xfrm>
              <a:off x="2858547" y="3202435"/>
              <a:ext cx="1012412" cy="474733"/>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78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87" name="Google Shape;87;p3"/>
            <p:cNvSpPr/>
            <p:nvPr/>
          </p:nvSpPr>
          <p:spPr>
            <a:xfrm>
              <a:off x="0" y="1968308"/>
              <a:ext cx="9144000" cy="2220131"/>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lt2"/>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
        <p:nvSpPr>
          <p:cNvPr id="88" name="Google Shape;88;p3"/>
          <p:cNvSpPr txBox="1">
            <a:spLocks noGrp="1"/>
          </p:cNvSpPr>
          <p:nvPr>
            <p:ph type="ctrTitle"/>
          </p:nvPr>
        </p:nvSpPr>
        <p:spPr>
          <a:xfrm>
            <a:off x="1140400" y="1486400"/>
            <a:ext cx="9911200" cy="1358400"/>
          </a:xfrm>
          <a:prstGeom prst="rect">
            <a:avLst/>
          </a:prstGeom>
        </p:spPr>
        <p:txBody>
          <a:bodyPr spcFirstLastPara="1" wrap="square" lIns="0" tIns="0" rIns="0" bIns="0" anchor="b" anchorCtr="0">
            <a:noAutofit/>
          </a:bodyPr>
          <a:lstStyle>
            <a:lvl1pPr lvl="0" algn="ctr" rtl="0">
              <a:spcBef>
                <a:spcPts val="0"/>
              </a:spcBef>
              <a:spcAft>
                <a:spcPts val="0"/>
              </a:spcAft>
              <a:buClr>
                <a:schemeClr val="lt1"/>
              </a:buClr>
              <a:buSzPts val="3600"/>
              <a:buNone/>
              <a:defRPr sz="4800">
                <a:solidFill>
                  <a:schemeClr val="lt1"/>
                </a:solidFill>
              </a:defRPr>
            </a:lvl1pPr>
            <a:lvl2pPr lvl="1" algn="ctr" rtl="0">
              <a:spcBef>
                <a:spcPts val="0"/>
              </a:spcBef>
              <a:spcAft>
                <a:spcPts val="0"/>
              </a:spcAft>
              <a:buClr>
                <a:schemeClr val="lt1"/>
              </a:buClr>
              <a:buSzPts val="3600"/>
              <a:buNone/>
              <a:defRPr sz="4800">
                <a:solidFill>
                  <a:schemeClr val="lt1"/>
                </a:solidFill>
              </a:defRPr>
            </a:lvl2pPr>
            <a:lvl3pPr lvl="2" algn="ctr" rtl="0">
              <a:spcBef>
                <a:spcPts val="0"/>
              </a:spcBef>
              <a:spcAft>
                <a:spcPts val="0"/>
              </a:spcAft>
              <a:buClr>
                <a:schemeClr val="lt1"/>
              </a:buClr>
              <a:buSzPts val="3600"/>
              <a:buNone/>
              <a:defRPr sz="4800">
                <a:solidFill>
                  <a:schemeClr val="lt1"/>
                </a:solidFill>
              </a:defRPr>
            </a:lvl3pPr>
            <a:lvl4pPr lvl="3" algn="ctr" rtl="0">
              <a:spcBef>
                <a:spcPts val="0"/>
              </a:spcBef>
              <a:spcAft>
                <a:spcPts val="0"/>
              </a:spcAft>
              <a:buClr>
                <a:schemeClr val="lt1"/>
              </a:buClr>
              <a:buSzPts val="3600"/>
              <a:buNone/>
              <a:defRPr sz="4800">
                <a:solidFill>
                  <a:schemeClr val="lt1"/>
                </a:solidFill>
              </a:defRPr>
            </a:lvl4pPr>
            <a:lvl5pPr lvl="4" algn="ctr" rtl="0">
              <a:spcBef>
                <a:spcPts val="0"/>
              </a:spcBef>
              <a:spcAft>
                <a:spcPts val="0"/>
              </a:spcAft>
              <a:buClr>
                <a:schemeClr val="lt1"/>
              </a:buClr>
              <a:buSzPts val="3600"/>
              <a:buNone/>
              <a:defRPr sz="4800">
                <a:solidFill>
                  <a:schemeClr val="lt1"/>
                </a:solidFill>
              </a:defRPr>
            </a:lvl5pPr>
            <a:lvl6pPr lvl="5" algn="ctr" rtl="0">
              <a:spcBef>
                <a:spcPts val="0"/>
              </a:spcBef>
              <a:spcAft>
                <a:spcPts val="0"/>
              </a:spcAft>
              <a:buClr>
                <a:schemeClr val="lt1"/>
              </a:buClr>
              <a:buSzPts val="3600"/>
              <a:buNone/>
              <a:defRPr sz="4800">
                <a:solidFill>
                  <a:schemeClr val="lt1"/>
                </a:solidFill>
              </a:defRPr>
            </a:lvl6pPr>
            <a:lvl7pPr lvl="6" algn="ctr" rtl="0">
              <a:spcBef>
                <a:spcPts val="0"/>
              </a:spcBef>
              <a:spcAft>
                <a:spcPts val="0"/>
              </a:spcAft>
              <a:buClr>
                <a:schemeClr val="lt1"/>
              </a:buClr>
              <a:buSzPts val="3600"/>
              <a:buNone/>
              <a:defRPr sz="4800">
                <a:solidFill>
                  <a:schemeClr val="lt1"/>
                </a:solidFill>
              </a:defRPr>
            </a:lvl7pPr>
            <a:lvl8pPr lvl="7" algn="ctr" rtl="0">
              <a:spcBef>
                <a:spcPts val="0"/>
              </a:spcBef>
              <a:spcAft>
                <a:spcPts val="0"/>
              </a:spcAft>
              <a:buClr>
                <a:schemeClr val="lt1"/>
              </a:buClr>
              <a:buSzPts val="3600"/>
              <a:buNone/>
              <a:defRPr sz="4800">
                <a:solidFill>
                  <a:schemeClr val="lt1"/>
                </a:solidFill>
              </a:defRPr>
            </a:lvl8pPr>
            <a:lvl9pPr lvl="8" algn="ctr" rtl="0">
              <a:spcBef>
                <a:spcPts val="0"/>
              </a:spcBef>
              <a:spcAft>
                <a:spcPts val="0"/>
              </a:spcAft>
              <a:buClr>
                <a:schemeClr val="lt1"/>
              </a:buClr>
              <a:buSzPts val="3600"/>
              <a:buNone/>
              <a:defRPr sz="4800">
                <a:solidFill>
                  <a:schemeClr val="lt1"/>
                </a:solidFill>
              </a:defRPr>
            </a:lvl9pPr>
          </a:lstStyle>
          <a:p>
            <a:endParaRPr/>
          </a:p>
        </p:txBody>
      </p:sp>
      <p:sp>
        <p:nvSpPr>
          <p:cNvPr id="89" name="Google Shape;89;p3"/>
          <p:cNvSpPr txBox="1">
            <a:spLocks noGrp="1"/>
          </p:cNvSpPr>
          <p:nvPr>
            <p:ph type="subTitle" idx="1"/>
          </p:nvPr>
        </p:nvSpPr>
        <p:spPr>
          <a:xfrm>
            <a:off x="1140400" y="2823469"/>
            <a:ext cx="9911200" cy="474000"/>
          </a:xfrm>
          <a:prstGeom prst="rect">
            <a:avLst/>
          </a:prstGeom>
        </p:spPr>
        <p:txBody>
          <a:bodyPr spcFirstLastPara="1" wrap="square" lIns="0" tIns="0" rIns="0" bIns="0" anchor="t" anchorCtr="0">
            <a:noAutofit/>
          </a:bodyPr>
          <a:lstStyle>
            <a:lvl1pPr lvl="0" algn="ctr" rtl="0">
              <a:spcBef>
                <a:spcPts val="0"/>
              </a:spcBef>
              <a:spcAft>
                <a:spcPts val="0"/>
              </a:spcAft>
              <a:buClr>
                <a:schemeClr val="lt2"/>
              </a:buClr>
              <a:buSzPts val="2000"/>
              <a:buNone/>
              <a:defRPr sz="2667">
                <a:solidFill>
                  <a:schemeClr val="lt2"/>
                </a:solidFill>
              </a:defRPr>
            </a:lvl1pPr>
            <a:lvl2pPr lvl="1" algn="ctr" rtl="0">
              <a:spcBef>
                <a:spcPts val="1067"/>
              </a:spcBef>
              <a:spcAft>
                <a:spcPts val="0"/>
              </a:spcAft>
              <a:buClr>
                <a:schemeClr val="lt2"/>
              </a:buClr>
              <a:buSzPts val="2000"/>
              <a:buNone/>
              <a:defRPr sz="2667">
                <a:solidFill>
                  <a:schemeClr val="lt2"/>
                </a:solidFill>
              </a:defRPr>
            </a:lvl2pPr>
            <a:lvl3pPr lvl="2" algn="ctr" rtl="0">
              <a:spcBef>
                <a:spcPts val="1067"/>
              </a:spcBef>
              <a:spcAft>
                <a:spcPts val="0"/>
              </a:spcAft>
              <a:buClr>
                <a:schemeClr val="lt2"/>
              </a:buClr>
              <a:buSzPts val="2000"/>
              <a:buNone/>
              <a:defRPr sz="2667">
                <a:solidFill>
                  <a:schemeClr val="lt2"/>
                </a:solidFill>
              </a:defRPr>
            </a:lvl3pPr>
            <a:lvl4pPr lvl="3" algn="ctr" rtl="0">
              <a:spcBef>
                <a:spcPts val="1067"/>
              </a:spcBef>
              <a:spcAft>
                <a:spcPts val="0"/>
              </a:spcAft>
              <a:buClr>
                <a:schemeClr val="lt2"/>
              </a:buClr>
              <a:buSzPts val="2000"/>
              <a:buNone/>
              <a:defRPr sz="2667">
                <a:solidFill>
                  <a:schemeClr val="lt2"/>
                </a:solidFill>
              </a:defRPr>
            </a:lvl4pPr>
            <a:lvl5pPr lvl="4" algn="ctr" rtl="0">
              <a:spcBef>
                <a:spcPts val="1067"/>
              </a:spcBef>
              <a:spcAft>
                <a:spcPts val="0"/>
              </a:spcAft>
              <a:buClr>
                <a:schemeClr val="lt2"/>
              </a:buClr>
              <a:buSzPts val="2000"/>
              <a:buNone/>
              <a:defRPr sz="2667">
                <a:solidFill>
                  <a:schemeClr val="lt2"/>
                </a:solidFill>
              </a:defRPr>
            </a:lvl5pPr>
            <a:lvl6pPr lvl="5" algn="ctr" rtl="0">
              <a:spcBef>
                <a:spcPts val="1067"/>
              </a:spcBef>
              <a:spcAft>
                <a:spcPts val="0"/>
              </a:spcAft>
              <a:buClr>
                <a:schemeClr val="lt2"/>
              </a:buClr>
              <a:buSzPts val="2000"/>
              <a:buNone/>
              <a:defRPr sz="2667">
                <a:solidFill>
                  <a:schemeClr val="lt2"/>
                </a:solidFill>
              </a:defRPr>
            </a:lvl6pPr>
            <a:lvl7pPr lvl="6" algn="ctr" rtl="0">
              <a:spcBef>
                <a:spcPts val="1067"/>
              </a:spcBef>
              <a:spcAft>
                <a:spcPts val="0"/>
              </a:spcAft>
              <a:buClr>
                <a:schemeClr val="lt2"/>
              </a:buClr>
              <a:buSzPts val="2000"/>
              <a:buNone/>
              <a:defRPr sz="2667">
                <a:solidFill>
                  <a:schemeClr val="lt2"/>
                </a:solidFill>
              </a:defRPr>
            </a:lvl7pPr>
            <a:lvl8pPr lvl="7" algn="ctr" rtl="0">
              <a:spcBef>
                <a:spcPts val="1067"/>
              </a:spcBef>
              <a:spcAft>
                <a:spcPts val="0"/>
              </a:spcAft>
              <a:buClr>
                <a:schemeClr val="lt2"/>
              </a:buClr>
              <a:buSzPts val="2000"/>
              <a:buNone/>
              <a:defRPr sz="2667">
                <a:solidFill>
                  <a:schemeClr val="lt2"/>
                </a:solidFill>
              </a:defRPr>
            </a:lvl8pPr>
            <a:lvl9pPr lvl="8" algn="ctr" rtl="0">
              <a:spcBef>
                <a:spcPts val="1067"/>
              </a:spcBef>
              <a:spcAft>
                <a:spcPts val="1067"/>
              </a:spcAft>
              <a:buClr>
                <a:schemeClr val="lt2"/>
              </a:buClr>
              <a:buSzPts val="2000"/>
              <a:buNone/>
              <a:defRPr sz="2667">
                <a:solidFill>
                  <a:schemeClr val="lt2"/>
                </a:solidFill>
              </a:defRPr>
            </a:lvl9pPr>
          </a:lstStyle>
          <a:p>
            <a:endParaRPr/>
          </a:p>
        </p:txBody>
      </p:sp>
      <p:grpSp>
        <p:nvGrpSpPr>
          <p:cNvPr id="90" name="Google Shape;90;p3"/>
          <p:cNvGrpSpPr/>
          <p:nvPr/>
        </p:nvGrpSpPr>
        <p:grpSpPr>
          <a:xfrm>
            <a:off x="181087" y="3771307"/>
            <a:ext cx="11826047" cy="2764460"/>
            <a:chOff x="135815" y="2828480"/>
            <a:chExt cx="8869535" cy="2073345"/>
          </a:xfrm>
        </p:grpSpPr>
        <p:sp>
          <p:nvSpPr>
            <p:cNvPr id="91" name="Google Shape;91;p3"/>
            <p:cNvSpPr/>
            <p:nvPr/>
          </p:nvSpPr>
          <p:spPr>
            <a:xfrm>
              <a:off x="2005925" y="3956525"/>
              <a:ext cx="96300" cy="96300"/>
            </a:xfrm>
            <a:prstGeom prst="donut">
              <a:avLst>
                <a:gd name="adj" fmla="val 22068"/>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3"/>
            <p:cNvSpPr/>
            <p:nvPr/>
          </p:nvSpPr>
          <p:spPr>
            <a:xfrm>
              <a:off x="2320790" y="4086477"/>
              <a:ext cx="58200" cy="58200"/>
            </a:xfrm>
            <a:prstGeom prst="ellipse">
              <a:avLst/>
            </a:prstGeom>
            <a:solidFill>
              <a:srgbClr val="BEF1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3"/>
            <p:cNvSpPr/>
            <p:nvPr/>
          </p:nvSpPr>
          <p:spPr>
            <a:xfrm>
              <a:off x="2102225" y="4326630"/>
              <a:ext cx="124800" cy="124800"/>
            </a:xfrm>
            <a:prstGeom prst="donut">
              <a:avLst>
                <a:gd name="adj" fmla="val 13795"/>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3"/>
            <p:cNvSpPr/>
            <p:nvPr/>
          </p:nvSpPr>
          <p:spPr>
            <a:xfrm>
              <a:off x="268650" y="4401625"/>
              <a:ext cx="96300" cy="96300"/>
            </a:xfrm>
            <a:prstGeom prst="donut">
              <a:avLst>
                <a:gd name="adj" fmla="val 22068"/>
              </a:avLst>
            </a:prstGeom>
            <a:solidFill>
              <a:srgbClr val="BEF1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3"/>
            <p:cNvSpPr/>
            <p:nvPr/>
          </p:nvSpPr>
          <p:spPr>
            <a:xfrm>
              <a:off x="2719290" y="4420677"/>
              <a:ext cx="58200" cy="58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3"/>
            <p:cNvSpPr/>
            <p:nvPr/>
          </p:nvSpPr>
          <p:spPr>
            <a:xfrm>
              <a:off x="2777500" y="4589780"/>
              <a:ext cx="124800" cy="124800"/>
            </a:xfrm>
            <a:prstGeom prst="donut">
              <a:avLst>
                <a:gd name="adj" fmla="val 13795"/>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 name="Google Shape;97;p3"/>
            <p:cNvSpPr/>
            <p:nvPr/>
          </p:nvSpPr>
          <p:spPr>
            <a:xfrm>
              <a:off x="6258675" y="4230325"/>
              <a:ext cx="96300" cy="96300"/>
            </a:xfrm>
            <a:prstGeom prst="donut">
              <a:avLst>
                <a:gd name="adj" fmla="val 22068"/>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 name="Google Shape;98;p3"/>
            <p:cNvSpPr/>
            <p:nvPr/>
          </p:nvSpPr>
          <p:spPr>
            <a:xfrm>
              <a:off x="1669290" y="4656377"/>
              <a:ext cx="58200" cy="58200"/>
            </a:xfrm>
            <a:prstGeom prst="ellipse">
              <a:avLst/>
            </a:prstGeom>
            <a:solidFill>
              <a:srgbClr val="17A8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 name="Google Shape;99;p3"/>
            <p:cNvSpPr/>
            <p:nvPr/>
          </p:nvSpPr>
          <p:spPr>
            <a:xfrm>
              <a:off x="1015700" y="3350030"/>
              <a:ext cx="124800" cy="124800"/>
            </a:xfrm>
            <a:prstGeom prst="donut">
              <a:avLst>
                <a:gd name="adj" fmla="val 1379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 name="Google Shape;100;p3"/>
            <p:cNvSpPr/>
            <p:nvPr/>
          </p:nvSpPr>
          <p:spPr>
            <a:xfrm>
              <a:off x="4283275" y="4184350"/>
              <a:ext cx="96300" cy="96300"/>
            </a:xfrm>
            <a:prstGeom prst="donut">
              <a:avLst>
                <a:gd name="adj" fmla="val 22068"/>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 name="Google Shape;101;p3"/>
            <p:cNvSpPr/>
            <p:nvPr/>
          </p:nvSpPr>
          <p:spPr>
            <a:xfrm>
              <a:off x="6085040" y="4656377"/>
              <a:ext cx="58200" cy="58200"/>
            </a:xfrm>
            <a:prstGeom prst="ellipse">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3"/>
            <p:cNvSpPr/>
            <p:nvPr/>
          </p:nvSpPr>
          <p:spPr>
            <a:xfrm>
              <a:off x="6570650" y="4497930"/>
              <a:ext cx="124800" cy="124800"/>
            </a:xfrm>
            <a:prstGeom prst="donut">
              <a:avLst>
                <a:gd name="adj" fmla="val 13795"/>
              </a:avLst>
            </a:prstGeom>
            <a:solidFill>
              <a:srgbClr val="17A8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3"/>
            <p:cNvSpPr/>
            <p:nvPr/>
          </p:nvSpPr>
          <p:spPr>
            <a:xfrm>
              <a:off x="3225425" y="3253725"/>
              <a:ext cx="96300" cy="96300"/>
            </a:xfrm>
            <a:prstGeom prst="donut">
              <a:avLst>
                <a:gd name="adj" fmla="val 22068"/>
              </a:avLst>
            </a:prstGeom>
            <a:solidFill>
              <a:srgbClr val="17A8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3"/>
            <p:cNvSpPr/>
            <p:nvPr/>
          </p:nvSpPr>
          <p:spPr>
            <a:xfrm>
              <a:off x="5755090" y="4451427"/>
              <a:ext cx="58200" cy="58200"/>
            </a:xfrm>
            <a:prstGeom prst="ellipse">
              <a:avLst/>
            </a:prstGeom>
            <a:solidFill>
              <a:srgbClr val="BEF1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3"/>
            <p:cNvSpPr/>
            <p:nvPr/>
          </p:nvSpPr>
          <p:spPr>
            <a:xfrm>
              <a:off x="3005325" y="3474830"/>
              <a:ext cx="124800" cy="124800"/>
            </a:xfrm>
            <a:prstGeom prst="donut">
              <a:avLst>
                <a:gd name="adj" fmla="val 13795"/>
              </a:avLst>
            </a:prstGeom>
            <a:solidFill>
              <a:srgbClr val="BEF1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 name="Google Shape;106;p3"/>
            <p:cNvSpPr/>
            <p:nvPr/>
          </p:nvSpPr>
          <p:spPr>
            <a:xfrm>
              <a:off x="5505625" y="4805525"/>
              <a:ext cx="96300" cy="96300"/>
            </a:xfrm>
            <a:prstGeom prst="donut">
              <a:avLst>
                <a:gd name="adj" fmla="val 2206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3"/>
            <p:cNvSpPr/>
            <p:nvPr/>
          </p:nvSpPr>
          <p:spPr>
            <a:xfrm>
              <a:off x="7109815" y="4420677"/>
              <a:ext cx="58200" cy="58200"/>
            </a:xfrm>
            <a:prstGeom prst="ellipse">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3"/>
            <p:cNvSpPr/>
            <p:nvPr/>
          </p:nvSpPr>
          <p:spPr>
            <a:xfrm>
              <a:off x="7682275" y="4216080"/>
              <a:ext cx="124800" cy="124800"/>
            </a:xfrm>
            <a:prstGeom prst="donut">
              <a:avLst>
                <a:gd name="adj" fmla="val 13795"/>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3"/>
            <p:cNvSpPr/>
            <p:nvPr/>
          </p:nvSpPr>
          <p:spPr>
            <a:xfrm>
              <a:off x="8909050" y="4637325"/>
              <a:ext cx="96300" cy="96300"/>
            </a:xfrm>
            <a:prstGeom prst="donut">
              <a:avLst>
                <a:gd name="adj" fmla="val 22068"/>
              </a:avLst>
            </a:prstGeom>
            <a:solidFill>
              <a:srgbClr val="17A8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3"/>
            <p:cNvSpPr/>
            <p:nvPr/>
          </p:nvSpPr>
          <p:spPr>
            <a:xfrm>
              <a:off x="8733490" y="4280652"/>
              <a:ext cx="58200" cy="58200"/>
            </a:xfrm>
            <a:prstGeom prst="ellipse">
              <a:avLst/>
            </a:prstGeom>
            <a:solidFill>
              <a:srgbClr val="BEF1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3"/>
            <p:cNvSpPr/>
            <p:nvPr/>
          </p:nvSpPr>
          <p:spPr>
            <a:xfrm>
              <a:off x="7280975" y="2828480"/>
              <a:ext cx="124800" cy="124800"/>
            </a:xfrm>
            <a:prstGeom prst="donut">
              <a:avLst>
                <a:gd name="adj" fmla="val 13795"/>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 name="Google Shape;112;p3"/>
            <p:cNvSpPr/>
            <p:nvPr/>
          </p:nvSpPr>
          <p:spPr>
            <a:xfrm>
              <a:off x="7446290" y="3072952"/>
              <a:ext cx="58200" cy="58200"/>
            </a:xfrm>
            <a:prstGeom prst="ellipse">
              <a:avLst/>
            </a:prstGeom>
            <a:solidFill>
              <a:srgbClr val="BEF1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 name="Google Shape;113;p3"/>
            <p:cNvSpPr/>
            <p:nvPr/>
          </p:nvSpPr>
          <p:spPr>
            <a:xfrm>
              <a:off x="6143240" y="3416627"/>
              <a:ext cx="58200" cy="58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3"/>
            <p:cNvSpPr/>
            <p:nvPr/>
          </p:nvSpPr>
          <p:spPr>
            <a:xfrm>
              <a:off x="5363775" y="3474825"/>
              <a:ext cx="96300" cy="96300"/>
            </a:xfrm>
            <a:prstGeom prst="donut">
              <a:avLst>
                <a:gd name="adj" fmla="val 22068"/>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3"/>
            <p:cNvSpPr/>
            <p:nvPr/>
          </p:nvSpPr>
          <p:spPr>
            <a:xfrm>
              <a:off x="8526265" y="4733627"/>
              <a:ext cx="58200" cy="58200"/>
            </a:xfrm>
            <a:prstGeom prst="ellipse">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3"/>
            <p:cNvSpPr/>
            <p:nvPr/>
          </p:nvSpPr>
          <p:spPr>
            <a:xfrm>
              <a:off x="135815" y="3975577"/>
              <a:ext cx="58200" cy="58200"/>
            </a:xfrm>
            <a:prstGeom prst="ellipse">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 name="Google Shape;117;p3"/>
            <p:cNvSpPr/>
            <p:nvPr/>
          </p:nvSpPr>
          <p:spPr>
            <a:xfrm>
              <a:off x="509690" y="3508127"/>
              <a:ext cx="58200" cy="58200"/>
            </a:xfrm>
            <a:prstGeom prst="ellipse">
              <a:avLst/>
            </a:prstGeom>
            <a:solidFill>
              <a:srgbClr val="FFD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136301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18"/>
        <p:cNvGrpSpPr/>
        <p:nvPr/>
      </p:nvGrpSpPr>
      <p:grpSpPr>
        <a:xfrm>
          <a:off x="0" y="0"/>
          <a:ext cx="0" cy="0"/>
          <a:chOff x="0" y="0"/>
          <a:chExt cx="0" cy="0"/>
        </a:xfrm>
      </p:grpSpPr>
      <p:sp>
        <p:nvSpPr>
          <p:cNvPr id="119" name="Google Shape;119;p4"/>
          <p:cNvSpPr txBox="1">
            <a:spLocks noGrp="1"/>
          </p:cNvSpPr>
          <p:nvPr>
            <p:ph type="body" idx="1"/>
          </p:nvPr>
        </p:nvSpPr>
        <p:spPr>
          <a:xfrm>
            <a:off x="1655833" y="2577600"/>
            <a:ext cx="8880400" cy="3307600"/>
          </a:xfrm>
          <a:prstGeom prst="rect">
            <a:avLst/>
          </a:prstGeom>
        </p:spPr>
        <p:txBody>
          <a:bodyPr spcFirstLastPara="1" wrap="square" lIns="0" tIns="0" rIns="0" bIns="0" anchor="t" anchorCtr="0">
            <a:noAutofit/>
          </a:bodyPr>
          <a:lstStyle>
            <a:lvl1pPr marL="609585" lvl="0" indent="-558786" algn="ctr" rtl="0">
              <a:spcBef>
                <a:spcPts val="0"/>
              </a:spcBef>
              <a:spcAft>
                <a:spcPts val="0"/>
              </a:spcAft>
              <a:buSzPts val="3000"/>
              <a:buChar char="▹"/>
              <a:defRPr sz="4000"/>
            </a:lvl1pPr>
            <a:lvl2pPr marL="1219170" lvl="1" indent="-558786" algn="ctr" rtl="0">
              <a:spcBef>
                <a:spcPts val="1067"/>
              </a:spcBef>
              <a:spcAft>
                <a:spcPts val="0"/>
              </a:spcAft>
              <a:buSzPts val="3000"/>
              <a:buChar char="▸"/>
              <a:defRPr sz="4000"/>
            </a:lvl2pPr>
            <a:lvl3pPr marL="1828754" lvl="2" indent="-558786" algn="ctr" rtl="0">
              <a:spcBef>
                <a:spcPts val="1067"/>
              </a:spcBef>
              <a:spcAft>
                <a:spcPts val="0"/>
              </a:spcAft>
              <a:buSzPts val="3000"/>
              <a:buChar char="■"/>
              <a:defRPr sz="4000"/>
            </a:lvl3pPr>
            <a:lvl4pPr marL="2438339" lvl="3" indent="-558786" algn="ctr" rtl="0">
              <a:spcBef>
                <a:spcPts val="1067"/>
              </a:spcBef>
              <a:spcAft>
                <a:spcPts val="0"/>
              </a:spcAft>
              <a:buSzPts val="3000"/>
              <a:buChar char="●"/>
              <a:defRPr sz="4000"/>
            </a:lvl4pPr>
            <a:lvl5pPr marL="3047924" lvl="4" indent="-558786" algn="ctr" rtl="0">
              <a:spcBef>
                <a:spcPts val="1067"/>
              </a:spcBef>
              <a:spcAft>
                <a:spcPts val="0"/>
              </a:spcAft>
              <a:buSzPts val="3000"/>
              <a:buChar char="○"/>
              <a:defRPr sz="4000"/>
            </a:lvl5pPr>
            <a:lvl6pPr marL="3657509" lvl="5" indent="-558786" algn="ctr" rtl="0">
              <a:spcBef>
                <a:spcPts val="1067"/>
              </a:spcBef>
              <a:spcAft>
                <a:spcPts val="0"/>
              </a:spcAft>
              <a:buSzPts val="3000"/>
              <a:buChar char="■"/>
              <a:defRPr sz="4000"/>
            </a:lvl6pPr>
            <a:lvl7pPr marL="4267093" lvl="6" indent="-558786" algn="ctr" rtl="0">
              <a:spcBef>
                <a:spcPts val="1067"/>
              </a:spcBef>
              <a:spcAft>
                <a:spcPts val="0"/>
              </a:spcAft>
              <a:buSzPts val="3000"/>
              <a:buChar char="●"/>
              <a:defRPr sz="4000"/>
            </a:lvl7pPr>
            <a:lvl8pPr marL="4876678" lvl="7" indent="-558786" algn="ctr" rtl="0">
              <a:spcBef>
                <a:spcPts val="1067"/>
              </a:spcBef>
              <a:spcAft>
                <a:spcPts val="0"/>
              </a:spcAft>
              <a:buSzPts val="3000"/>
              <a:buChar char="○"/>
              <a:defRPr sz="4000"/>
            </a:lvl8pPr>
            <a:lvl9pPr marL="5486263" lvl="8" indent="-558786" algn="ctr" rtl="0">
              <a:spcBef>
                <a:spcPts val="1067"/>
              </a:spcBef>
              <a:spcAft>
                <a:spcPts val="1067"/>
              </a:spcAft>
              <a:buSzPts val="3000"/>
              <a:buChar char="■"/>
              <a:defRPr sz="4000"/>
            </a:lvl9pPr>
          </a:lstStyle>
          <a:p>
            <a:endParaRPr/>
          </a:p>
        </p:txBody>
      </p:sp>
      <p:sp>
        <p:nvSpPr>
          <p:cNvPr id="120" name="Google Shape;120;p4"/>
          <p:cNvSpPr txBox="1"/>
          <p:nvPr/>
        </p:nvSpPr>
        <p:spPr>
          <a:xfrm>
            <a:off x="4791200" y="1448225"/>
            <a:ext cx="2609600" cy="871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2800">
                <a:solidFill>
                  <a:schemeClr val="accent2"/>
                </a:solidFill>
                <a:latin typeface="Catamaran"/>
                <a:ea typeface="Catamaran"/>
                <a:cs typeface="Catamaran"/>
                <a:sym typeface="Catamaran"/>
              </a:rPr>
              <a:t>“</a:t>
            </a:r>
            <a:endParaRPr sz="12800">
              <a:solidFill>
                <a:schemeClr val="accent2"/>
              </a:solidFill>
              <a:latin typeface="Catamaran"/>
              <a:ea typeface="Catamaran"/>
              <a:cs typeface="Catamaran"/>
              <a:sym typeface="Catamaran"/>
            </a:endParaRPr>
          </a:p>
        </p:txBody>
      </p:sp>
      <p:sp>
        <p:nvSpPr>
          <p:cNvPr id="121" name="Google Shape;121;p4"/>
          <p:cNvSpPr txBox="1">
            <a:spLocks noGrp="1"/>
          </p:cNvSpPr>
          <p:nvPr>
            <p:ph type="sldNum" idx="12"/>
          </p:nvPr>
        </p:nvSpPr>
        <p:spPr>
          <a:xfrm>
            <a:off x="5730200" y="5885065"/>
            <a:ext cx="731600" cy="972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ctr"/>
            <a:fld id="{00000000-1234-1234-1234-123412341234}" type="slidenum">
              <a:rPr lang="es-MX" smtClean="0"/>
              <a:pPr algn="ctr"/>
              <a:t>‹Nº›</a:t>
            </a:fld>
            <a:endParaRPr lang="es-MX"/>
          </a:p>
        </p:txBody>
      </p:sp>
      <p:grpSp>
        <p:nvGrpSpPr>
          <p:cNvPr id="122" name="Google Shape;122;p4"/>
          <p:cNvGrpSpPr/>
          <p:nvPr/>
        </p:nvGrpSpPr>
        <p:grpSpPr>
          <a:xfrm>
            <a:off x="291" y="347115"/>
            <a:ext cx="12191127" cy="1642243"/>
            <a:chOff x="218" y="898161"/>
            <a:chExt cx="9143345" cy="1231682"/>
          </a:xfrm>
        </p:grpSpPr>
        <p:sp>
          <p:nvSpPr>
            <p:cNvPr id="123" name="Google Shape;123;p4"/>
            <p:cNvSpPr/>
            <p:nvPr/>
          </p:nvSpPr>
          <p:spPr>
            <a:xfrm>
              <a:off x="4567150" y="1374616"/>
              <a:ext cx="236742"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gradFill>
              <a:gsLst>
                <a:gs pos="0">
                  <a:srgbClr val="FFC229"/>
                </a:gs>
                <a:gs pos="100000">
                  <a:srgbClr val="FF826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4" name="Google Shape;124;p4"/>
            <p:cNvSpPr/>
            <p:nvPr/>
          </p:nvSpPr>
          <p:spPr>
            <a:xfrm flipH="1">
              <a:off x="4340118" y="1374612"/>
              <a:ext cx="232100"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gradFill>
              <a:gsLst>
                <a:gs pos="0">
                  <a:srgbClr val="BEF176"/>
                </a:gs>
                <a:gs pos="100000">
                  <a:srgbClr val="FFC229"/>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5" name="Google Shape;125;p4"/>
            <p:cNvSpPr/>
            <p:nvPr/>
          </p:nvSpPr>
          <p:spPr>
            <a:xfrm>
              <a:off x="4765540"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6" name="Google Shape;126;p4"/>
            <p:cNvSpPr/>
            <p:nvPr/>
          </p:nvSpPr>
          <p:spPr>
            <a:xfrm>
              <a:off x="4803711"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33E7FF">
                <a:alpha val="5978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7" name="Google Shape;127;p4"/>
            <p:cNvSpPr/>
            <p:nvPr/>
          </p:nvSpPr>
          <p:spPr>
            <a:xfrm>
              <a:off x="5519015"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8" name="Google Shape;128;p4"/>
            <p:cNvSpPr/>
            <p:nvPr/>
          </p:nvSpPr>
          <p:spPr>
            <a:xfrm>
              <a:off x="522995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9" name="Google Shape;129;p4"/>
            <p:cNvSpPr/>
            <p:nvPr/>
          </p:nvSpPr>
          <p:spPr>
            <a:xfrm>
              <a:off x="5916017"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0" name="Google Shape;130;p4"/>
            <p:cNvSpPr/>
            <p:nvPr/>
          </p:nvSpPr>
          <p:spPr>
            <a:xfrm>
              <a:off x="7745341"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1" name="Google Shape;131;p4"/>
            <p:cNvSpPr/>
            <p:nvPr/>
          </p:nvSpPr>
          <p:spPr>
            <a:xfrm>
              <a:off x="6788222"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2" name="Google Shape;132;p4"/>
            <p:cNvSpPr/>
            <p:nvPr/>
          </p:nvSpPr>
          <p:spPr>
            <a:xfrm>
              <a:off x="6308923"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3" name="Google Shape;133;p4"/>
            <p:cNvSpPr/>
            <p:nvPr/>
          </p:nvSpPr>
          <p:spPr>
            <a:xfrm>
              <a:off x="7467735"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4" name="Google Shape;134;p4"/>
            <p:cNvSpPr/>
            <p:nvPr/>
          </p:nvSpPr>
          <p:spPr>
            <a:xfrm>
              <a:off x="8954159"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5" name="Google Shape;135;p4"/>
            <p:cNvSpPr/>
            <p:nvPr/>
          </p:nvSpPr>
          <p:spPr>
            <a:xfrm>
              <a:off x="551901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6" name="Google Shape;136;p4"/>
            <p:cNvSpPr/>
            <p:nvPr/>
          </p:nvSpPr>
          <p:spPr>
            <a:xfrm>
              <a:off x="7215942"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7" name="Google Shape;137;p4"/>
            <p:cNvSpPr/>
            <p:nvPr/>
          </p:nvSpPr>
          <p:spPr>
            <a:xfrm>
              <a:off x="8828810"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8" name="Google Shape;138;p4"/>
            <p:cNvSpPr/>
            <p:nvPr/>
          </p:nvSpPr>
          <p:spPr>
            <a:xfrm>
              <a:off x="6509901"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9" name="Google Shape;139;p4"/>
            <p:cNvSpPr/>
            <p:nvPr/>
          </p:nvSpPr>
          <p:spPr>
            <a:xfrm>
              <a:off x="768616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0" name="Google Shape;140;p4"/>
            <p:cNvSpPr/>
            <p:nvPr/>
          </p:nvSpPr>
          <p:spPr>
            <a:xfrm>
              <a:off x="8243403"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53333"/>
                    <a:alpha val="49800"/>
                  </a:srgbClr>
                </a:gs>
                <a:gs pos="100000">
                  <a:srgbClr val="002FFF">
                    <a:alpha val="58431"/>
                    <a:alpha val="49800"/>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1" name="Google Shape;141;p4"/>
            <p:cNvSpPr/>
            <p:nvPr/>
          </p:nvSpPr>
          <p:spPr>
            <a:xfrm>
              <a:off x="7686239"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2" name="Google Shape;142;p4"/>
            <p:cNvSpPr/>
            <p:nvPr/>
          </p:nvSpPr>
          <p:spPr>
            <a:xfrm>
              <a:off x="8369228"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3" name="Google Shape;143;p4"/>
            <p:cNvSpPr/>
            <p:nvPr/>
          </p:nvSpPr>
          <p:spPr>
            <a:xfrm>
              <a:off x="6000837"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78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4" name="Google Shape;144;p4"/>
            <p:cNvSpPr/>
            <p:nvPr/>
          </p:nvSpPr>
          <p:spPr>
            <a:xfrm flipH="1">
              <a:off x="3624791"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BEF176"/>
                </a:gs>
                <a:gs pos="100000">
                  <a:srgbClr val="17A892"/>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5" name="Google Shape;145;p4"/>
            <p:cNvSpPr/>
            <p:nvPr/>
          </p:nvSpPr>
          <p:spPr>
            <a:xfrm flipH="1">
              <a:off x="3913827"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6" name="Google Shape;146;p4"/>
            <p:cNvSpPr/>
            <p:nvPr/>
          </p:nvSpPr>
          <p:spPr>
            <a:xfrm flipH="1">
              <a:off x="3142801"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FF85C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7" name="Google Shape;147;p4"/>
            <p:cNvSpPr/>
            <p:nvPr/>
          </p:nvSpPr>
          <p:spPr>
            <a:xfrm flipH="1">
              <a:off x="322776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AF9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8" name="Google Shape;148;p4"/>
            <p:cNvSpPr/>
            <p:nvPr/>
          </p:nvSpPr>
          <p:spPr>
            <a:xfrm flipH="1">
              <a:off x="2834859"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FF826C"/>
                </a:gs>
                <a:gs pos="100000">
                  <a:srgbClr val="FF3E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9" name="Google Shape;149;p4"/>
            <p:cNvSpPr/>
            <p:nvPr/>
          </p:nvSpPr>
          <p:spPr>
            <a:xfrm flipH="1">
              <a:off x="904784"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3BE5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0" name="Google Shape;150;p4"/>
            <p:cNvSpPr/>
            <p:nvPr/>
          </p:nvSpPr>
          <p:spPr>
            <a:xfrm flipH="1">
              <a:off x="1676047"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A54FA6"/>
                </a:gs>
                <a:gs pos="100000">
                  <a:srgbClr val="F702A2"/>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1" name="Google Shape;151;p4"/>
            <p:cNvSpPr/>
            <p:nvPr/>
          </p:nvSpPr>
          <p:spPr>
            <a:xfrm flipH="1">
              <a:off x="2355561"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FF800E"/>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2" name="Google Shape;152;p4"/>
            <p:cNvSpPr/>
            <p:nvPr/>
          </p:nvSpPr>
          <p:spPr>
            <a:xfrm flipH="1">
              <a:off x="1411014"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3BE5C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3" name="Google Shape;153;p4"/>
            <p:cNvSpPr/>
            <p:nvPr/>
          </p:nvSpPr>
          <p:spPr>
            <a:xfrm flipH="1">
              <a:off x="218"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F702A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4" name="Google Shape;154;p4"/>
            <p:cNvSpPr/>
            <p:nvPr/>
          </p:nvSpPr>
          <p:spPr>
            <a:xfrm flipH="1">
              <a:off x="322776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A54FA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5" name="Google Shape;155;p4"/>
            <p:cNvSpPr/>
            <p:nvPr/>
          </p:nvSpPr>
          <p:spPr>
            <a:xfrm flipH="1">
              <a:off x="1457615"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C182FF">
                <a:alpha val="531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6" name="Google Shape;156;p4"/>
            <p:cNvSpPr/>
            <p:nvPr/>
          </p:nvSpPr>
          <p:spPr>
            <a:xfrm flipH="1">
              <a:off x="218"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gradFill>
              <a:gsLst>
                <a:gs pos="0">
                  <a:srgbClr val="3BE5CC"/>
                </a:gs>
                <a:gs pos="100000">
                  <a:srgbClr val="027196"/>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7" name="Google Shape;157;p4"/>
            <p:cNvSpPr/>
            <p:nvPr/>
          </p:nvSpPr>
          <p:spPr>
            <a:xfrm flipH="1">
              <a:off x="1934650"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FFC22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8" name="Google Shape;158;p4"/>
            <p:cNvSpPr/>
            <p:nvPr/>
          </p:nvSpPr>
          <p:spPr>
            <a:xfrm flipH="1">
              <a:off x="189647"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FF826C">
                    <a:alpha val="49800"/>
                  </a:srgbClr>
                </a:gs>
                <a:gs pos="100000">
                  <a:srgbClr val="FF3E45">
                    <a:alpha val="498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9" name="Google Shape;159;p4"/>
            <p:cNvSpPr/>
            <p:nvPr/>
          </p:nvSpPr>
          <p:spPr>
            <a:xfrm flipH="1">
              <a:off x="1410942"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AF9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0" name="Google Shape;160;p4"/>
            <p:cNvSpPr/>
            <p:nvPr/>
          </p:nvSpPr>
          <p:spPr>
            <a:xfrm flipH="1">
              <a:off x="314972"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1" name="Google Shape;161;p4"/>
            <p:cNvSpPr/>
            <p:nvPr/>
          </p:nvSpPr>
          <p:spPr>
            <a:xfrm flipH="1">
              <a:off x="2636739"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7DFF29">
                <a:alpha val="4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2" name="Google Shape;162;p4"/>
            <p:cNvSpPr/>
            <p:nvPr/>
          </p:nvSpPr>
          <p:spPr>
            <a:xfrm flipH="1">
              <a:off x="3650389"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FFFFFF">
                <a:alpha val="2626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3" name="Google Shape;163;p4"/>
            <p:cNvSpPr/>
            <p:nvPr/>
          </p:nvSpPr>
          <p:spPr>
            <a:xfrm>
              <a:off x="4799544"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4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4" name="Google Shape;164;p4"/>
            <p:cNvSpPr/>
            <p:nvPr/>
          </p:nvSpPr>
          <p:spPr>
            <a:xfrm rot="10800000" flipH="1">
              <a:off x="4377375" y="1454281"/>
              <a:ext cx="389112" cy="153155"/>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5" name="Google Shape;165;p4"/>
            <p:cNvSpPr/>
            <p:nvPr/>
          </p:nvSpPr>
          <p:spPr>
            <a:xfrm flipH="1">
              <a:off x="77457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C182FF">
                    <a:alpha val="53333"/>
                  </a:srgbClr>
                </a:gs>
                <a:gs pos="100000">
                  <a:srgbClr val="002FFF">
                    <a:alpha val="58431"/>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6" name="Google Shape;166;p4"/>
            <p:cNvSpPr/>
            <p:nvPr/>
          </p:nvSpPr>
          <p:spPr>
            <a:xfrm>
              <a:off x="4571564"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7" name="Google Shape;167;p4"/>
            <p:cNvSpPr/>
            <p:nvPr/>
          </p:nvSpPr>
          <p:spPr>
            <a:xfrm flipH="1">
              <a:off x="218"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dk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168" name="Google Shape;168;p4"/>
          <p:cNvGrpSpPr/>
          <p:nvPr/>
        </p:nvGrpSpPr>
        <p:grpSpPr>
          <a:xfrm>
            <a:off x="184467" y="347100"/>
            <a:ext cx="11797253" cy="1667667"/>
            <a:chOff x="138350" y="260325"/>
            <a:chExt cx="8847940" cy="1250750"/>
          </a:xfrm>
        </p:grpSpPr>
        <p:sp>
          <p:nvSpPr>
            <p:cNvPr id="169" name="Google Shape;169;p4"/>
            <p:cNvSpPr/>
            <p:nvPr/>
          </p:nvSpPr>
          <p:spPr>
            <a:xfrm>
              <a:off x="1499675" y="1250550"/>
              <a:ext cx="96300" cy="96300"/>
            </a:xfrm>
            <a:prstGeom prst="donut">
              <a:avLst>
                <a:gd name="adj" fmla="val 22068"/>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4"/>
            <p:cNvSpPr/>
            <p:nvPr/>
          </p:nvSpPr>
          <p:spPr>
            <a:xfrm>
              <a:off x="2661090" y="1269602"/>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4"/>
            <p:cNvSpPr/>
            <p:nvPr/>
          </p:nvSpPr>
          <p:spPr>
            <a:xfrm>
              <a:off x="964725" y="1364875"/>
              <a:ext cx="96300" cy="96300"/>
            </a:xfrm>
            <a:prstGeom prst="donut">
              <a:avLst>
                <a:gd name="adj" fmla="val 22068"/>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2" name="Google Shape;172;p4"/>
            <p:cNvSpPr/>
            <p:nvPr/>
          </p:nvSpPr>
          <p:spPr>
            <a:xfrm>
              <a:off x="2853765" y="1433827"/>
              <a:ext cx="58200" cy="58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3" name="Google Shape;173;p4"/>
            <p:cNvSpPr/>
            <p:nvPr/>
          </p:nvSpPr>
          <p:spPr>
            <a:xfrm>
              <a:off x="6511800" y="260325"/>
              <a:ext cx="96300" cy="96300"/>
            </a:xfrm>
            <a:prstGeom prst="donut">
              <a:avLst>
                <a:gd name="adj" fmla="val 22068"/>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4" name="Google Shape;174;p4"/>
            <p:cNvSpPr/>
            <p:nvPr/>
          </p:nvSpPr>
          <p:spPr>
            <a:xfrm>
              <a:off x="922865" y="385427"/>
              <a:ext cx="58200" cy="582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4"/>
            <p:cNvSpPr/>
            <p:nvPr/>
          </p:nvSpPr>
          <p:spPr>
            <a:xfrm>
              <a:off x="1669300" y="352130"/>
              <a:ext cx="124800" cy="124800"/>
            </a:xfrm>
            <a:prstGeom prst="donut">
              <a:avLst>
                <a:gd name="adj" fmla="val 1379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4"/>
            <p:cNvSpPr/>
            <p:nvPr/>
          </p:nvSpPr>
          <p:spPr>
            <a:xfrm>
              <a:off x="138350" y="366375"/>
              <a:ext cx="96300" cy="96300"/>
            </a:xfrm>
            <a:prstGeom prst="donut">
              <a:avLst>
                <a:gd name="adj" fmla="val 22068"/>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7" name="Google Shape;177;p4"/>
            <p:cNvSpPr/>
            <p:nvPr/>
          </p:nvSpPr>
          <p:spPr>
            <a:xfrm>
              <a:off x="5813290" y="1086177"/>
              <a:ext cx="58200" cy="58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4"/>
            <p:cNvSpPr/>
            <p:nvPr/>
          </p:nvSpPr>
          <p:spPr>
            <a:xfrm>
              <a:off x="8192200" y="352130"/>
              <a:ext cx="124800" cy="124800"/>
            </a:xfrm>
            <a:prstGeom prst="donut">
              <a:avLst>
                <a:gd name="adj" fmla="val 13795"/>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4"/>
            <p:cNvSpPr/>
            <p:nvPr/>
          </p:nvSpPr>
          <p:spPr>
            <a:xfrm>
              <a:off x="3083050" y="588050"/>
              <a:ext cx="96300" cy="96300"/>
            </a:xfrm>
            <a:prstGeom prst="donut">
              <a:avLst>
                <a:gd name="adj" fmla="val 22068"/>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0" name="Google Shape;180;p4"/>
            <p:cNvSpPr/>
            <p:nvPr/>
          </p:nvSpPr>
          <p:spPr>
            <a:xfrm>
              <a:off x="5905390" y="1269602"/>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4"/>
            <p:cNvSpPr/>
            <p:nvPr/>
          </p:nvSpPr>
          <p:spPr>
            <a:xfrm>
              <a:off x="3321725" y="1144805"/>
              <a:ext cx="124800" cy="124800"/>
            </a:xfrm>
            <a:prstGeom prst="donut">
              <a:avLst>
                <a:gd name="adj" fmla="val 1379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2" name="Google Shape;182;p4"/>
            <p:cNvSpPr/>
            <p:nvPr/>
          </p:nvSpPr>
          <p:spPr>
            <a:xfrm>
              <a:off x="5550600" y="1250550"/>
              <a:ext cx="96300" cy="96300"/>
            </a:xfrm>
            <a:prstGeom prst="donut">
              <a:avLst>
                <a:gd name="adj" fmla="val 22068"/>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3" name="Google Shape;183;p4"/>
            <p:cNvSpPr/>
            <p:nvPr/>
          </p:nvSpPr>
          <p:spPr>
            <a:xfrm>
              <a:off x="7715565" y="1178102"/>
              <a:ext cx="58200" cy="58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4" name="Google Shape;184;p4"/>
            <p:cNvSpPr/>
            <p:nvPr/>
          </p:nvSpPr>
          <p:spPr>
            <a:xfrm>
              <a:off x="7255125" y="462680"/>
              <a:ext cx="124800" cy="124800"/>
            </a:xfrm>
            <a:prstGeom prst="donut">
              <a:avLst>
                <a:gd name="adj" fmla="val 13795"/>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5" name="Google Shape;185;p4"/>
            <p:cNvSpPr/>
            <p:nvPr/>
          </p:nvSpPr>
          <p:spPr>
            <a:xfrm>
              <a:off x="8774600" y="1414775"/>
              <a:ext cx="96300" cy="96300"/>
            </a:xfrm>
            <a:prstGeom prst="donut">
              <a:avLst>
                <a:gd name="adj" fmla="val 22068"/>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4"/>
            <p:cNvSpPr/>
            <p:nvPr/>
          </p:nvSpPr>
          <p:spPr>
            <a:xfrm>
              <a:off x="8928090" y="1269602"/>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4"/>
            <p:cNvSpPr/>
            <p:nvPr/>
          </p:nvSpPr>
          <p:spPr>
            <a:xfrm>
              <a:off x="7494550" y="1350630"/>
              <a:ext cx="124800" cy="124800"/>
            </a:xfrm>
            <a:prstGeom prst="donut">
              <a:avLst>
                <a:gd name="adj" fmla="val 13795"/>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4"/>
            <p:cNvSpPr/>
            <p:nvPr/>
          </p:nvSpPr>
          <p:spPr>
            <a:xfrm>
              <a:off x="4147815" y="607102"/>
              <a:ext cx="58200" cy="582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4"/>
            <p:cNvSpPr/>
            <p:nvPr/>
          </p:nvSpPr>
          <p:spPr>
            <a:xfrm>
              <a:off x="4901365" y="385427"/>
              <a:ext cx="58200" cy="58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0" name="Google Shape;190;p4"/>
            <p:cNvSpPr/>
            <p:nvPr/>
          </p:nvSpPr>
          <p:spPr>
            <a:xfrm>
              <a:off x="5055300" y="476925"/>
              <a:ext cx="96300" cy="96300"/>
            </a:xfrm>
            <a:prstGeom prst="donut">
              <a:avLst>
                <a:gd name="adj" fmla="val 22068"/>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1" name="Google Shape;191;p4"/>
            <p:cNvSpPr/>
            <p:nvPr/>
          </p:nvSpPr>
          <p:spPr>
            <a:xfrm>
              <a:off x="8316990" y="260327"/>
              <a:ext cx="58200" cy="58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4"/>
            <p:cNvSpPr/>
            <p:nvPr/>
          </p:nvSpPr>
          <p:spPr>
            <a:xfrm>
              <a:off x="364940" y="1433827"/>
              <a:ext cx="58200" cy="58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4"/>
            <p:cNvSpPr/>
            <p:nvPr/>
          </p:nvSpPr>
          <p:spPr>
            <a:xfrm>
              <a:off x="194015" y="1269602"/>
              <a:ext cx="58200" cy="582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253735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4"/>
        <p:cNvGrpSpPr/>
        <p:nvPr/>
      </p:nvGrpSpPr>
      <p:grpSpPr>
        <a:xfrm>
          <a:off x="0" y="0"/>
          <a:ext cx="0" cy="0"/>
          <a:chOff x="0" y="0"/>
          <a:chExt cx="0" cy="0"/>
        </a:xfrm>
      </p:grpSpPr>
      <p:sp>
        <p:nvSpPr>
          <p:cNvPr id="195" name="Google Shape;195;p5"/>
          <p:cNvSpPr txBox="1">
            <a:spLocks noGrp="1"/>
          </p:cNvSpPr>
          <p:nvPr>
            <p:ph type="title"/>
          </p:nvPr>
        </p:nvSpPr>
        <p:spPr>
          <a:xfrm>
            <a:off x="1655833" y="606667"/>
            <a:ext cx="8880400" cy="528400"/>
          </a:xfrm>
          <a:prstGeom prst="rect">
            <a:avLst/>
          </a:prstGeom>
        </p:spPr>
        <p:txBody>
          <a:bodyPr spcFirstLastPara="1" wrap="square" lIns="0" tIns="0" rIns="0" bIns="0"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96" name="Google Shape;196;p5"/>
          <p:cNvSpPr txBox="1">
            <a:spLocks noGrp="1"/>
          </p:cNvSpPr>
          <p:nvPr>
            <p:ph type="body" idx="1"/>
          </p:nvPr>
        </p:nvSpPr>
        <p:spPr>
          <a:xfrm>
            <a:off x="1655833" y="1500467"/>
            <a:ext cx="8880400" cy="3962800"/>
          </a:xfrm>
          <a:prstGeom prst="rect">
            <a:avLst/>
          </a:prstGeom>
        </p:spPr>
        <p:txBody>
          <a:bodyPr spcFirstLastPara="1" wrap="square" lIns="0" tIns="0" rIns="0" bIns="0" anchor="t" anchorCtr="0">
            <a:noAutofit/>
          </a:bodyPr>
          <a:lstStyle>
            <a:lvl1pPr marL="609585" lvl="0" indent="-507987" rtl="0">
              <a:spcBef>
                <a:spcPts val="0"/>
              </a:spcBef>
              <a:spcAft>
                <a:spcPts val="0"/>
              </a:spcAft>
              <a:buSzPts val="2400"/>
              <a:buChar char="▹"/>
              <a:defRPr/>
            </a:lvl1pPr>
            <a:lvl2pPr marL="1219170" lvl="1" indent="-507987" rtl="0">
              <a:spcBef>
                <a:spcPts val="1067"/>
              </a:spcBef>
              <a:spcAft>
                <a:spcPts val="0"/>
              </a:spcAft>
              <a:buSzPts val="2400"/>
              <a:buChar char="▸"/>
              <a:defRPr/>
            </a:lvl2pPr>
            <a:lvl3pPr marL="1828754" lvl="2" indent="-507987" rtl="0">
              <a:spcBef>
                <a:spcPts val="1067"/>
              </a:spcBef>
              <a:spcAft>
                <a:spcPts val="0"/>
              </a:spcAft>
              <a:buSzPts val="2400"/>
              <a:buChar char="■"/>
              <a:defRPr/>
            </a:lvl3pPr>
            <a:lvl4pPr marL="2438339" lvl="3" indent="-507987" rtl="0">
              <a:spcBef>
                <a:spcPts val="1067"/>
              </a:spcBef>
              <a:spcAft>
                <a:spcPts val="0"/>
              </a:spcAft>
              <a:buSzPts val="2400"/>
              <a:buChar char="●"/>
              <a:defRPr/>
            </a:lvl4pPr>
            <a:lvl5pPr marL="3047924" lvl="4" indent="-507987" rtl="0">
              <a:spcBef>
                <a:spcPts val="1067"/>
              </a:spcBef>
              <a:spcAft>
                <a:spcPts val="0"/>
              </a:spcAft>
              <a:buSzPts val="2400"/>
              <a:buChar char="○"/>
              <a:defRPr/>
            </a:lvl5pPr>
            <a:lvl6pPr marL="3657509" lvl="5" indent="-507987" rtl="0">
              <a:spcBef>
                <a:spcPts val="1067"/>
              </a:spcBef>
              <a:spcAft>
                <a:spcPts val="0"/>
              </a:spcAft>
              <a:buSzPts val="2400"/>
              <a:buChar char="■"/>
              <a:defRPr/>
            </a:lvl6pPr>
            <a:lvl7pPr marL="4267093" lvl="6" indent="-507987" rtl="0">
              <a:spcBef>
                <a:spcPts val="1067"/>
              </a:spcBef>
              <a:spcAft>
                <a:spcPts val="0"/>
              </a:spcAft>
              <a:buSzPts val="2400"/>
              <a:buChar char="●"/>
              <a:defRPr/>
            </a:lvl7pPr>
            <a:lvl8pPr marL="4876678" lvl="7" indent="-507987" rtl="0">
              <a:spcBef>
                <a:spcPts val="1067"/>
              </a:spcBef>
              <a:spcAft>
                <a:spcPts val="0"/>
              </a:spcAft>
              <a:buSzPts val="2400"/>
              <a:buChar char="○"/>
              <a:defRPr/>
            </a:lvl8pPr>
            <a:lvl9pPr marL="5486263" lvl="8" indent="-507987" rtl="0">
              <a:spcBef>
                <a:spcPts val="1067"/>
              </a:spcBef>
              <a:spcAft>
                <a:spcPts val="1067"/>
              </a:spcAft>
              <a:buSzPts val="2400"/>
              <a:buChar char="■"/>
              <a:defRPr/>
            </a:lvl9pPr>
          </a:lstStyle>
          <a:p>
            <a:endParaRPr/>
          </a:p>
        </p:txBody>
      </p:sp>
      <p:sp>
        <p:nvSpPr>
          <p:cNvPr id="197" name="Google Shape;197;p5"/>
          <p:cNvSpPr txBox="1">
            <a:spLocks noGrp="1"/>
          </p:cNvSpPr>
          <p:nvPr>
            <p:ph type="sldNum" idx="12"/>
          </p:nvPr>
        </p:nvSpPr>
        <p:spPr>
          <a:xfrm>
            <a:off x="5730200" y="5885065"/>
            <a:ext cx="731600" cy="972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ctr"/>
            <a:fld id="{00000000-1234-1234-1234-123412341234}" type="slidenum">
              <a:rPr lang="es-MX" smtClean="0"/>
              <a:pPr algn="ctr"/>
              <a:t>‹Nº›</a:t>
            </a:fld>
            <a:endParaRPr lang="es-MX"/>
          </a:p>
        </p:txBody>
      </p:sp>
      <p:grpSp>
        <p:nvGrpSpPr>
          <p:cNvPr id="198" name="Google Shape;198;p5"/>
          <p:cNvGrpSpPr/>
          <p:nvPr/>
        </p:nvGrpSpPr>
        <p:grpSpPr>
          <a:xfrm>
            <a:off x="291" y="4944448"/>
            <a:ext cx="12191127" cy="1642243"/>
            <a:chOff x="218" y="898161"/>
            <a:chExt cx="9143345" cy="1231682"/>
          </a:xfrm>
        </p:grpSpPr>
        <p:sp>
          <p:nvSpPr>
            <p:cNvPr id="199" name="Google Shape;199;p5"/>
            <p:cNvSpPr/>
            <p:nvPr/>
          </p:nvSpPr>
          <p:spPr>
            <a:xfrm>
              <a:off x="4571575" y="1374616"/>
              <a:ext cx="236742"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0" name="Google Shape;200;p5"/>
            <p:cNvSpPr/>
            <p:nvPr/>
          </p:nvSpPr>
          <p:spPr>
            <a:xfrm flipH="1">
              <a:off x="4340118" y="1374612"/>
              <a:ext cx="232100"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1" name="Google Shape;201;p5"/>
            <p:cNvSpPr/>
            <p:nvPr/>
          </p:nvSpPr>
          <p:spPr>
            <a:xfrm>
              <a:off x="4765540"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2" name="Google Shape;202;p5"/>
            <p:cNvSpPr/>
            <p:nvPr/>
          </p:nvSpPr>
          <p:spPr>
            <a:xfrm>
              <a:off x="4803711"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3" name="Google Shape;203;p5"/>
            <p:cNvSpPr/>
            <p:nvPr/>
          </p:nvSpPr>
          <p:spPr>
            <a:xfrm>
              <a:off x="5519015"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4" name="Google Shape;204;p5"/>
            <p:cNvSpPr/>
            <p:nvPr/>
          </p:nvSpPr>
          <p:spPr>
            <a:xfrm>
              <a:off x="522995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5" name="Google Shape;205;p5"/>
            <p:cNvSpPr/>
            <p:nvPr/>
          </p:nvSpPr>
          <p:spPr>
            <a:xfrm>
              <a:off x="5916017"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6" name="Google Shape;206;p5"/>
            <p:cNvSpPr/>
            <p:nvPr/>
          </p:nvSpPr>
          <p:spPr>
            <a:xfrm>
              <a:off x="7745341"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7" name="Google Shape;207;p5"/>
            <p:cNvSpPr/>
            <p:nvPr/>
          </p:nvSpPr>
          <p:spPr>
            <a:xfrm>
              <a:off x="6788222"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8" name="Google Shape;208;p5"/>
            <p:cNvSpPr/>
            <p:nvPr/>
          </p:nvSpPr>
          <p:spPr>
            <a:xfrm>
              <a:off x="6308923"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9" name="Google Shape;209;p5"/>
            <p:cNvSpPr/>
            <p:nvPr/>
          </p:nvSpPr>
          <p:spPr>
            <a:xfrm>
              <a:off x="7467735"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0" name="Google Shape;210;p5"/>
            <p:cNvSpPr/>
            <p:nvPr/>
          </p:nvSpPr>
          <p:spPr>
            <a:xfrm>
              <a:off x="8954159"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1" name="Google Shape;211;p5"/>
            <p:cNvSpPr/>
            <p:nvPr/>
          </p:nvSpPr>
          <p:spPr>
            <a:xfrm>
              <a:off x="551901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2" name="Google Shape;212;p5"/>
            <p:cNvSpPr/>
            <p:nvPr/>
          </p:nvSpPr>
          <p:spPr>
            <a:xfrm>
              <a:off x="7215942"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3" name="Google Shape;213;p5"/>
            <p:cNvSpPr/>
            <p:nvPr/>
          </p:nvSpPr>
          <p:spPr>
            <a:xfrm>
              <a:off x="8828810"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4" name="Google Shape;214;p5"/>
            <p:cNvSpPr/>
            <p:nvPr/>
          </p:nvSpPr>
          <p:spPr>
            <a:xfrm>
              <a:off x="6509901"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5" name="Google Shape;215;p5"/>
            <p:cNvSpPr/>
            <p:nvPr/>
          </p:nvSpPr>
          <p:spPr>
            <a:xfrm>
              <a:off x="768616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6" name="Google Shape;216;p5"/>
            <p:cNvSpPr/>
            <p:nvPr/>
          </p:nvSpPr>
          <p:spPr>
            <a:xfrm>
              <a:off x="8243403"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7" name="Google Shape;217;p5"/>
            <p:cNvSpPr/>
            <p:nvPr/>
          </p:nvSpPr>
          <p:spPr>
            <a:xfrm>
              <a:off x="7686239"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8" name="Google Shape;218;p5"/>
            <p:cNvSpPr/>
            <p:nvPr/>
          </p:nvSpPr>
          <p:spPr>
            <a:xfrm>
              <a:off x="8369228"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9" name="Google Shape;219;p5"/>
            <p:cNvSpPr/>
            <p:nvPr/>
          </p:nvSpPr>
          <p:spPr>
            <a:xfrm>
              <a:off x="6000837"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0" name="Google Shape;220;p5"/>
            <p:cNvSpPr/>
            <p:nvPr/>
          </p:nvSpPr>
          <p:spPr>
            <a:xfrm flipH="1">
              <a:off x="3624791"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1" name="Google Shape;221;p5"/>
            <p:cNvSpPr/>
            <p:nvPr/>
          </p:nvSpPr>
          <p:spPr>
            <a:xfrm flipH="1">
              <a:off x="3913827"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2" name="Google Shape;222;p5"/>
            <p:cNvSpPr/>
            <p:nvPr/>
          </p:nvSpPr>
          <p:spPr>
            <a:xfrm flipH="1">
              <a:off x="3142801"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3" name="Google Shape;223;p5"/>
            <p:cNvSpPr/>
            <p:nvPr/>
          </p:nvSpPr>
          <p:spPr>
            <a:xfrm flipH="1">
              <a:off x="322776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4" name="Google Shape;224;p5"/>
            <p:cNvSpPr/>
            <p:nvPr/>
          </p:nvSpPr>
          <p:spPr>
            <a:xfrm flipH="1">
              <a:off x="2834859"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5" name="Google Shape;225;p5"/>
            <p:cNvSpPr/>
            <p:nvPr/>
          </p:nvSpPr>
          <p:spPr>
            <a:xfrm flipH="1">
              <a:off x="904784"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6" name="Google Shape;226;p5"/>
            <p:cNvSpPr/>
            <p:nvPr/>
          </p:nvSpPr>
          <p:spPr>
            <a:xfrm flipH="1">
              <a:off x="1676047"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7" name="Google Shape;227;p5"/>
            <p:cNvSpPr/>
            <p:nvPr/>
          </p:nvSpPr>
          <p:spPr>
            <a:xfrm flipH="1">
              <a:off x="2355561"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8" name="Google Shape;228;p5"/>
            <p:cNvSpPr/>
            <p:nvPr/>
          </p:nvSpPr>
          <p:spPr>
            <a:xfrm flipH="1">
              <a:off x="1411014"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29" name="Google Shape;229;p5"/>
            <p:cNvSpPr/>
            <p:nvPr/>
          </p:nvSpPr>
          <p:spPr>
            <a:xfrm flipH="1">
              <a:off x="218"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0" name="Google Shape;230;p5"/>
            <p:cNvSpPr/>
            <p:nvPr/>
          </p:nvSpPr>
          <p:spPr>
            <a:xfrm flipH="1">
              <a:off x="322776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1" name="Google Shape;231;p5"/>
            <p:cNvSpPr/>
            <p:nvPr/>
          </p:nvSpPr>
          <p:spPr>
            <a:xfrm flipH="1">
              <a:off x="1457615"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2" name="Google Shape;232;p5"/>
            <p:cNvSpPr/>
            <p:nvPr/>
          </p:nvSpPr>
          <p:spPr>
            <a:xfrm flipH="1">
              <a:off x="218"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3" name="Google Shape;233;p5"/>
            <p:cNvSpPr/>
            <p:nvPr/>
          </p:nvSpPr>
          <p:spPr>
            <a:xfrm flipH="1">
              <a:off x="1934650"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4" name="Google Shape;234;p5"/>
            <p:cNvSpPr/>
            <p:nvPr/>
          </p:nvSpPr>
          <p:spPr>
            <a:xfrm flipH="1">
              <a:off x="189647"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5" name="Google Shape;235;p5"/>
            <p:cNvSpPr/>
            <p:nvPr/>
          </p:nvSpPr>
          <p:spPr>
            <a:xfrm flipH="1">
              <a:off x="1410942"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6" name="Google Shape;236;p5"/>
            <p:cNvSpPr/>
            <p:nvPr/>
          </p:nvSpPr>
          <p:spPr>
            <a:xfrm flipH="1">
              <a:off x="314972"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7" name="Google Shape;237;p5"/>
            <p:cNvSpPr/>
            <p:nvPr/>
          </p:nvSpPr>
          <p:spPr>
            <a:xfrm flipH="1">
              <a:off x="2636739"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8" name="Google Shape;238;p5"/>
            <p:cNvSpPr/>
            <p:nvPr/>
          </p:nvSpPr>
          <p:spPr>
            <a:xfrm flipH="1">
              <a:off x="3650389"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9" name="Google Shape;239;p5"/>
            <p:cNvSpPr/>
            <p:nvPr/>
          </p:nvSpPr>
          <p:spPr>
            <a:xfrm>
              <a:off x="4799544"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0" name="Google Shape;240;p5"/>
            <p:cNvSpPr/>
            <p:nvPr/>
          </p:nvSpPr>
          <p:spPr>
            <a:xfrm rot="10800000" flipH="1">
              <a:off x="4377375" y="1454281"/>
              <a:ext cx="389112" cy="153155"/>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1" name="Google Shape;241;p5"/>
            <p:cNvSpPr/>
            <p:nvPr/>
          </p:nvSpPr>
          <p:spPr>
            <a:xfrm flipH="1">
              <a:off x="77457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2" name="Google Shape;242;p5"/>
            <p:cNvSpPr/>
            <p:nvPr/>
          </p:nvSpPr>
          <p:spPr>
            <a:xfrm>
              <a:off x="4571564"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3" name="Google Shape;243;p5"/>
            <p:cNvSpPr/>
            <p:nvPr/>
          </p:nvSpPr>
          <p:spPr>
            <a:xfrm flipH="1">
              <a:off x="218"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244" name="Google Shape;244;p5"/>
          <p:cNvGrpSpPr/>
          <p:nvPr/>
        </p:nvGrpSpPr>
        <p:grpSpPr>
          <a:xfrm>
            <a:off x="184467" y="5033333"/>
            <a:ext cx="11797253" cy="1667667"/>
            <a:chOff x="138350" y="260325"/>
            <a:chExt cx="8847940" cy="1250750"/>
          </a:xfrm>
        </p:grpSpPr>
        <p:sp>
          <p:nvSpPr>
            <p:cNvPr id="245" name="Google Shape;245;p5"/>
            <p:cNvSpPr/>
            <p:nvPr/>
          </p:nvSpPr>
          <p:spPr>
            <a:xfrm>
              <a:off x="1499675" y="12505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5"/>
            <p:cNvSpPr/>
            <p:nvPr/>
          </p:nvSpPr>
          <p:spPr>
            <a:xfrm>
              <a:off x="26610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5"/>
            <p:cNvSpPr/>
            <p:nvPr/>
          </p:nvSpPr>
          <p:spPr>
            <a:xfrm>
              <a:off x="964725" y="13648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5"/>
            <p:cNvSpPr/>
            <p:nvPr/>
          </p:nvSpPr>
          <p:spPr>
            <a:xfrm>
              <a:off x="2853765" y="14338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5"/>
            <p:cNvSpPr/>
            <p:nvPr/>
          </p:nvSpPr>
          <p:spPr>
            <a:xfrm>
              <a:off x="6511800" y="26032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5"/>
            <p:cNvSpPr/>
            <p:nvPr/>
          </p:nvSpPr>
          <p:spPr>
            <a:xfrm>
              <a:off x="922865" y="3854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5"/>
            <p:cNvSpPr/>
            <p:nvPr/>
          </p:nvSpPr>
          <p:spPr>
            <a:xfrm>
              <a:off x="1669300" y="3521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5"/>
            <p:cNvSpPr/>
            <p:nvPr/>
          </p:nvSpPr>
          <p:spPr>
            <a:xfrm>
              <a:off x="138350" y="3663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5"/>
            <p:cNvSpPr/>
            <p:nvPr/>
          </p:nvSpPr>
          <p:spPr>
            <a:xfrm>
              <a:off x="5813290" y="108617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5"/>
            <p:cNvSpPr/>
            <p:nvPr/>
          </p:nvSpPr>
          <p:spPr>
            <a:xfrm>
              <a:off x="8192200" y="3521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5"/>
            <p:cNvSpPr/>
            <p:nvPr/>
          </p:nvSpPr>
          <p:spPr>
            <a:xfrm>
              <a:off x="3083050" y="5880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5"/>
            <p:cNvSpPr/>
            <p:nvPr/>
          </p:nvSpPr>
          <p:spPr>
            <a:xfrm>
              <a:off x="59053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5"/>
            <p:cNvSpPr/>
            <p:nvPr/>
          </p:nvSpPr>
          <p:spPr>
            <a:xfrm>
              <a:off x="3321725" y="1144805"/>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5"/>
            <p:cNvSpPr/>
            <p:nvPr/>
          </p:nvSpPr>
          <p:spPr>
            <a:xfrm>
              <a:off x="5550600" y="12505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9" name="Google Shape;259;p5"/>
            <p:cNvSpPr/>
            <p:nvPr/>
          </p:nvSpPr>
          <p:spPr>
            <a:xfrm>
              <a:off x="7715565" y="11781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0" name="Google Shape;260;p5"/>
            <p:cNvSpPr/>
            <p:nvPr/>
          </p:nvSpPr>
          <p:spPr>
            <a:xfrm>
              <a:off x="7255125" y="46268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5"/>
            <p:cNvSpPr/>
            <p:nvPr/>
          </p:nvSpPr>
          <p:spPr>
            <a:xfrm>
              <a:off x="8774600" y="14147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5"/>
            <p:cNvSpPr/>
            <p:nvPr/>
          </p:nvSpPr>
          <p:spPr>
            <a:xfrm>
              <a:off x="89280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3" name="Google Shape;263;p5"/>
            <p:cNvSpPr/>
            <p:nvPr/>
          </p:nvSpPr>
          <p:spPr>
            <a:xfrm>
              <a:off x="7494550" y="13506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4" name="Google Shape;264;p5"/>
            <p:cNvSpPr/>
            <p:nvPr/>
          </p:nvSpPr>
          <p:spPr>
            <a:xfrm>
              <a:off x="4147815" y="6071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5" name="Google Shape;265;p5"/>
            <p:cNvSpPr/>
            <p:nvPr/>
          </p:nvSpPr>
          <p:spPr>
            <a:xfrm>
              <a:off x="4901365" y="3854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6" name="Google Shape;266;p5"/>
            <p:cNvSpPr/>
            <p:nvPr/>
          </p:nvSpPr>
          <p:spPr>
            <a:xfrm>
              <a:off x="5055300" y="47692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5"/>
            <p:cNvSpPr/>
            <p:nvPr/>
          </p:nvSpPr>
          <p:spPr>
            <a:xfrm>
              <a:off x="8316990" y="2603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8" name="Google Shape;268;p5"/>
            <p:cNvSpPr/>
            <p:nvPr/>
          </p:nvSpPr>
          <p:spPr>
            <a:xfrm>
              <a:off x="364940" y="14338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9" name="Google Shape;269;p5"/>
            <p:cNvSpPr/>
            <p:nvPr/>
          </p:nvSpPr>
          <p:spPr>
            <a:xfrm>
              <a:off x="194015"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70" name="Google Shape;270;p5"/>
          <p:cNvSpPr/>
          <p:nvPr/>
        </p:nvSpPr>
        <p:spPr>
          <a:xfrm>
            <a:off x="5616986" y="1221764"/>
            <a:ext cx="958029" cy="267733"/>
          </a:xfrm>
          <a:custGeom>
            <a:avLst/>
            <a:gdLst/>
            <a:ahLst/>
            <a:cxnLst/>
            <a:rect l="l" t="t" r="r" b="b"/>
            <a:pathLst>
              <a:path w="1562005" h="436521" extrusionOk="0">
                <a:moveTo>
                  <a:pt x="937260" y="436521"/>
                </a:moveTo>
                <a:cubicBezTo>
                  <a:pt x="896645" y="436521"/>
                  <a:pt x="890776" y="349597"/>
                  <a:pt x="885947" y="206493"/>
                </a:cubicBezTo>
                <a:cubicBezTo>
                  <a:pt x="883770" y="141015"/>
                  <a:pt x="879699" y="18979"/>
                  <a:pt x="861522" y="18979"/>
                </a:cubicBezTo>
                <a:cubicBezTo>
                  <a:pt x="841357" y="18979"/>
                  <a:pt x="830659" y="96889"/>
                  <a:pt x="823653" y="148417"/>
                </a:cubicBezTo>
                <a:cubicBezTo>
                  <a:pt x="812860" y="226611"/>
                  <a:pt x="803582" y="294177"/>
                  <a:pt x="766849" y="294177"/>
                </a:cubicBezTo>
                <a:cubicBezTo>
                  <a:pt x="746210" y="294177"/>
                  <a:pt x="739394" y="277001"/>
                  <a:pt x="734376" y="264475"/>
                </a:cubicBezTo>
                <a:cubicBezTo>
                  <a:pt x="729359" y="251949"/>
                  <a:pt x="726235" y="246729"/>
                  <a:pt x="719513" y="246729"/>
                </a:cubicBezTo>
                <a:cubicBezTo>
                  <a:pt x="706543" y="246729"/>
                  <a:pt x="701336" y="266752"/>
                  <a:pt x="694993" y="297214"/>
                </a:cubicBezTo>
                <a:cubicBezTo>
                  <a:pt x="687419" y="333939"/>
                  <a:pt x="677951" y="379584"/>
                  <a:pt x="634307" y="379584"/>
                </a:cubicBezTo>
                <a:cubicBezTo>
                  <a:pt x="597480" y="379584"/>
                  <a:pt x="590095" y="315624"/>
                  <a:pt x="582332" y="247773"/>
                </a:cubicBezTo>
                <a:cubicBezTo>
                  <a:pt x="576746" y="199281"/>
                  <a:pt x="569078" y="132854"/>
                  <a:pt x="549102" y="132854"/>
                </a:cubicBezTo>
                <a:cubicBezTo>
                  <a:pt x="538404" y="132854"/>
                  <a:pt x="527895" y="170813"/>
                  <a:pt x="520700" y="195486"/>
                </a:cubicBezTo>
                <a:cubicBezTo>
                  <a:pt x="508393" y="239328"/>
                  <a:pt x="495801" y="284688"/>
                  <a:pt x="463896" y="284688"/>
                </a:cubicBezTo>
                <a:cubicBezTo>
                  <a:pt x="443447" y="284688"/>
                  <a:pt x="433696" y="256219"/>
                  <a:pt x="422335" y="222341"/>
                </a:cubicBezTo>
                <a:cubicBezTo>
                  <a:pt x="415235" y="201274"/>
                  <a:pt x="403401" y="166068"/>
                  <a:pt x="392892" y="166068"/>
                </a:cubicBezTo>
                <a:cubicBezTo>
                  <a:pt x="382383" y="166068"/>
                  <a:pt x="376608" y="180492"/>
                  <a:pt x="369129" y="195770"/>
                </a:cubicBezTo>
                <a:cubicBezTo>
                  <a:pt x="357958" y="218450"/>
                  <a:pt x="344041" y="246729"/>
                  <a:pt x="312325" y="246729"/>
                </a:cubicBezTo>
                <a:lnTo>
                  <a:pt x="0" y="246729"/>
                </a:lnTo>
                <a:lnTo>
                  <a:pt x="0" y="227750"/>
                </a:lnTo>
                <a:lnTo>
                  <a:pt x="312420" y="227750"/>
                </a:lnTo>
                <a:cubicBezTo>
                  <a:pt x="331355" y="227750"/>
                  <a:pt x="340159" y="211713"/>
                  <a:pt x="352183" y="187325"/>
                </a:cubicBezTo>
                <a:cubicBezTo>
                  <a:pt x="361650" y="167586"/>
                  <a:pt x="371874" y="147089"/>
                  <a:pt x="392892" y="147089"/>
                </a:cubicBezTo>
                <a:cubicBezTo>
                  <a:pt x="416844" y="147089"/>
                  <a:pt x="428299" y="180682"/>
                  <a:pt x="440228" y="216268"/>
                </a:cubicBezTo>
                <a:cubicBezTo>
                  <a:pt x="445625" y="232305"/>
                  <a:pt x="456891" y="265709"/>
                  <a:pt x="463802" y="265709"/>
                </a:cubicBezTo>
                <a:cubicBezTo>
                  <a:pt x="481600" y="265709"/>
                  <a:pt x="493245" y="223954"/>
                  <a:pt x="502618" y="190361"/>
                </a:cubicBezTo>
                <a:cubicBezTo>
                  <a:pt x="514073" y="149366"/>
                  <a:pt x="523919" y="113875"/>
                  <a:pt x="549007" y="113875"/>
                </a:cubicBezTo>
                <a:cubicBezTo>
                  <a:pt x="585835" y="113875"/>
                  <a:pt x="593219" y="177835"/>
                  <a:pt x="600982" y="245686"/>
                </a:cubicBezTo>
                <a:cubicBezTo>
                  <a:pt x="606568" y="294177"/>
                  <a:pt x="614237" y="360604"/>
                  <a:pt x="634213" y="360604"/>
                </a:cubicBezTo>
                <a:cubicBezTo>
                  <a:pt x="660437" y="360604"/>
                  <a:pt x="667916" y="334034"/>
                  <a:pt x="676437" y="293418"/>
                </a:cubicBezTo>
                <a:cubicBezTo>
                  <a:pt x="683064" y="261154"/>
                  <a:pt x="690070" y="227750"/>
                  <a:pt x="719418" y="227750"/>
                </a:cubicBezTo>
                <a:cubicBezTo>
                  <a:pt x="740057" y="227750"/>
                  <a:pt x="746873" y="244926"/>
                  <a:pt x="751891" y="257453"/>
                </a:cubicBezTo>
                <a:cubicBezTo>
                  <a:pt x="756908" y="269979"/>
                  <a:pt x="760033" y="275198"/>
                  <a:pt x="766754" y="275198"/>
                </a:cubicBezTo>
                <a:cubicBezTo>
                  <a:pt x="786920" y="275198"/>
                  <a:pt x="797618" y="197289"/>
                  <a:pt x="804624" y="145760"/>
                </a:cubicBezTo>
                <a:cubicBezTo>
                  <a:pt x="815416" y="67566"/>
                  <a:pt x="824694" y="0"/>
                  <a:pt x="861427" y="0"/>
                </a:cubicBezTo>
                <a:cubicBezTo>
                  <a:pt x="896172" y="0"/>
                  <a:pt x="900432" y="74398"/>
                  <a:pt x="904787" y="205924"/>
                </a:cubicBezTo>
                <a:cubicBezTo>
                  <a:pt x="907438" y="285067"/>
                  <a:pt x="911888" y="417542"/>
                  <a:pt x="937165" y="417542"/>
                </a:cubicBezTo>
                <a:cubicBezTo>
                  <a:pt x="966419" y="417542"/>
                  <a:pt x="977212" y="315814"/>
                  <a:pt x="984502" y="248437"/>
                </a:cubicBezTo>
                <a:cubicBezTo>
                  <a:pt x="993401" y="163980"/>
                  <a:pt x="998797" y="123365"/>
                  <a:pt x="1022371" y="123365"/>
                </a:cubicBezTo>
                <a:cubicBezTo>
                  <a:pt x="1050773" y="123365"/>
                  <a:pt x="1061944" y="158856"/>
                  <a:pt x="1073494" y="196435"/>
                </a:cubicBezTo>
                <a:cubicBezTo>
                  <a:pt x="1085044" y="234013"/>
                  <a:pt x="1097636" y="275198"/>
                  <a:pt x="1126511" y="275198"/>
                </a:cubicBezTo>
                <a:cubicBezTo>
                  <a:pt x="1139481" y="275198"/>
                  <a:pt x="1146108" y="268460"/>
                  <a:pt x="1156711" y="256219"/>
                </a:cubicBezTo>
                <a:cubicBezTo>
                  <a:pt x="1167315" y="243977"/>
                  <a:pt x="1182462" y="227750"/>
                  <a:pt x="1211716" y="227750"/>
                </a:cubicBezTo>
                <a:lnTo>
                  <a:pt x="1562005" y="227750"/>
                </a:lnTo>
                <a:lnTo>
                  <a:pt x="1562005" y="246729"/>
                </a:lnTo>
                <a:lnTo>
                  <a:pt x="1211811" y="246729"/>
                </a:lnTo>
                <a:cubicBezTo>
                  <a:pt x="1191078" y="246729"/>
                  <a:pt x="1181705" y="257168"/>
                  <a:pt x="1170912" y="269315"/>
                </a:cubicBezTo>
                <a:cubicBezTo>
                  <a:pt x="1160120" y="281461"/>
                  <a:pt x="1148759" y="294177"/>
                  <a:pt x="1126606" y="294177"/>
                </a:cubicBezTo>
                <a:cubicBezTo>
                  <a:pt x="1083719" y="294177"/>
                  <a:pt x="1068666" y="245211"/>
                  <a:pt x="1055412" y="202033"/>
                </a:cubicBezTo>
                <a:cubicBezTo>
                  <a:pt x="1046607" y="173565"/>
                  <a:pt x="1037424" y="143198"/>
                  <a:pt x="1023128" y="142344"/>
                </a:cubicBezTo>
                <a:cubicBezTo>
                  <a:pt x="1013661" y="149746"/>
                  <a:pt x="1007697" y="207822"/>
                  <a:pt x="1003247" y="250430"/>
                </a:cubicBezTo>
                <a:cubicBezTo>
                  <a:pt x="993496" y="341910"/>
                  <a:pt x="983555" y="436521"/>
                  <a:pt x="937260" y="436521"/>
                </a:cubicBezTo>
                <a:close/>
              </a:path>
            </a:pathLst>
          </a:custGeom>
          <a:gradFill>
            <a:gsLst>
              <a:gs pos="0">
                <a:srgbClr val="8097FF">
                  <a:alpha val="0"/>
                </a:srgbClr>
              </a:gs>
              <a:gs pos="22000">
                <a:schemeClr val="accent1"/>
              </a:gs>
              <a:gs pos="76000">
                <a:schemeClr val="accent1"/>
              </a:gs>
              <a:gs pos="100000">
                <a:srgbClr val="8097FF">
                  <a:alpha val="0"/>
                </a:srgbClr>
              </a:gs>
            </a:gsLst>
            <a:lin ang="0"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555234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349"/>
        <p:cNvGrpSpPr/>
        <p:nvPr/>
      </p:nvGrpSpPr>
      <p:grpSpPr>
        <a:xfrm>
          <a:off x="0" y="0"/>
          <a:ext cx="0" cy="0"/>
          <a:chOff x="0" y="0"/>
          <a:chExt cx="0" cy="0"/>
        </a:xfrm>
      </p:grpSpPr>
      <p:grpSp>
        <p:nvGrpSpPr>
          <p:cNvPr id="350" name="Google Shape;350;p7"/>
          <p:cNvGrpSpPr/>
          <p:nvPr/>
        </p:nvGrpSpPr>
        <p:grpSpPr>
          <a:xfrm>
            <a:off x="291" y="4944448"/>
            <a:ext cx="12191127" cy="1642243"/>
            <a:chOff x="218" y="898161"/>
            <a:chExt cx="9143345" cy="1231682"/>
          </a:xfrm>
        </p:grpSpPr>
        <p:sp>
          <p:nvSpPr>
            <p:cNvPr id="351" name="Google Shape;351;p7"/>
            <p:cNvSpPr/>
            <p:nvPr/>
          </p:nvSpPr>
          <p:spPr>
            <a:xfrm>
              <a:off x="4571575" y="1374616"/>
              <a:ext cx="236742"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2" name="Google Shape;352;p7"/>
            <p:cNvSpPr/>
            <p:nvPr/>
          </p:nvSpPr>
          <p:spPr>
            <a:xfrm flipH="1">
              <a:off x="4340118" y="1374612"/>
              <a:ext cx="232100"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3" name="Google Shape;353;p7"/>
            <p:cNvSpPr/>
            <p:nvPr/>
          </p:nvSpPr>
          <p:spPr>
            <a:xfrm>
              <a:off x="4765540"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4" name="Google Shape;354;p7"/>
            <p:cNvSpPr/>
            <p:nvPr/>
          </p:nvSpPr>
          <p:spPr>
            <a:xfrm>
              <a:off x="4803711"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5" name="Google Shape;355;p7"/>
            <p:cNvSpPr/>
            <p:nvPr/>
          </p:nvSpPr>
          <p:spPr>
            <a:xfrm>
              <a:off x="5519015"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6" name="Google Shape;356;p7"/>
            <p:cNvSpPr/>
            <p:nvPr/>
          </p:nvSpPr>
          <p:spPr>
            <a:xfrm>
              <a:off x="522995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7" name="Google Shape;357;p7"/>
            <p:cNvSpPr/>
            <p:nvPr/>
          </p:nvSpPr>
          <p:spPr>
            <a:xfrm>
              <a:off x="5916017"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8" name="Google Shape;358;p7"/>
            <p:cNvSpPr/>
            <p:nvPr/>
          </p:nvSpPr>
          <p:spPr>
            <a:xfrm>
              <a:off x="7745341"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9" name="Google Shape;359;p7"/>
            <p:cNvSpPr/>
            <p:nvPr/>
          </p:nvSpPr>
          <p:spPr>
            <a:xfrm>
              <a:off x="6788222"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0" name="Google Shape;360;p7"/>
            <p:cNvSpPr/>
            <p:nvPr/>
          </p:nvSpPr>
          <p:spPr>
            <a:xfrm>
              <a:off x="6308923"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1" name="Google Shape;361;p7"/>
            <p:cNvSpPr/>
            <p:nvPr/>
          </p:nvSpPr>
          <p:spPr>
            <a:xfrm>
              <a:off x="7467735"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2" name="Google Shape;362;p7"/>
            <p:cNvSpPr/>
            <p:nvPr/>
          </p:nvSpPr>
          <p:spPr>
            <a:xfrm>
              <a:off x="8954159"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3" name="Google Shape;363;p7"/>
            <p:cNvSpPr/>
            <p:nvPr/>
          </p:nvSpPr>
          <p:spPr>
            <a:xfrm>
              <a:off x="551901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4" name="Google Shape;364;p7"/>
            <p:cNvSpPr/>
            <p:nvPr/>
          </p:nvSpPr>
          <p:spPr>
            <a:xfrm>
              <a:off x="7215942"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5" name="Google Shape;365;p7"/>
            <p:cNvSpPr/>
            <p:nvPr/>
          </p:nvSpPr>
          <p:spPr>
            <a:xfrm>
              <a:off x="8828810"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6" name="Google Shape;366;p7"/>
            <p:cNvSpPr/>
            <p:nvPr/>
          </p:nvSpPr>
          <p:spPr>
            <a:xfrm>
              <a:off x="6509901"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7" name="Google Shape;367;p7"/>
            <p:cNvSpPr/>
            <p:nvPr/>
          </p:nvSpPr>
          <p:spPr>
            <a:xfrm>
              <a:off x="768616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8" name="Google Shape;368;p7"/>
            <p:cNvSpPr/>
            <p:nvPr/>
          </p:nvSpPr>
          <p:spPr>
            <a:xfrm>
              <a:off x="8243403"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9" name="Google Shape;369;p7"/>
            <p:cNvSpPr/>
            <p:nvPr/>
          </p:nvSpPr>
          <p:spPr>
            <a:xfrm>
              <a:off x="7686239"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0" name="Google Shape;370;p7"/>
            <p:cNvSpPr/>
            <p:nvPr/>
          </p:nvSpPr>
          <p:spPr>
            <a:xfrm>
              <a:off x="8369228"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1" name="Google Shape;371;p7"/>
            <p:cNvSpPr/>
            <p:nvPr/>
          </p:nvSpPr>
          <p:spPr>
            <a:xfrm>
              <a:off x="6000837"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2" name="Google Shape;372;p7"/>
            <p:cNvSpPr/>
            <p:nvPr/>
          </p:nvSpPr>
          <p:spPr>
            <a:xfrm flipH="1">
              <a:off x="3624791"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3" name="Google Shape;373;p7"/>
            <p:cNvSpPr/>
            <p:nvPr/>
          </p:nvSpPr>
          <p:spPr>
            <a:xfrm flipH="1">
              <a:off x="3913827"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4" name="Google Shape;374;p7"/>
            <p:cNvSpPr/>
            <p:nvPr/>
          </p:nvSpPr>
          <p:spPr>
            <a:xfrm flipH="1">
              <a:off x="3142801"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5" name="Google Shape;375;p7"/>
            <p:cNvSpPr/>
            <p:nvPr/>
          </p:nvSpPr>
          <p:spPr>
            <a:xfrm flipH="1">
              <a:off x="322776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6" name="Google Shape;376;p7"/>
            <p:cNvSpPr/>
            <p:nvPr/>
          </p:nvSpPr>
          <p:spPr>
            <a:xfrm flipH="1">
              <a:off x="2834859"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7" name="Google Shape;377;p7"/>
            <p:cNvSpPr/>
            <p:nvPr/>
          </p:nvSpPr>
          <p:spPr>
            <a:xfrm flipH="1">
              <a:off x="904784"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8" name="Google Shape;378;p7"/>
            <p:cNvSpPr/>
            <p:nvPr/>
          </p:nvSpPr>
          <p:spPr>
            <a:xfrm flipH="1">
              <a:off x="1676047"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79" name="Google Shape;379;p7"/>
            <p:cNvSpPr/>
            <p:nvPr/>
          </p:nvSpPr>
          <p:spPr>
            <a:xfrm flipH="1">
              <a:off x="2355561"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0" name="Google Shape;380;p7"/>
            <p:cNvSpPr/>
            <p:nvPr/>
          </p:nvSpPr>
          <p:spPr>
            <a:xfrm flipH="1">
              <a:off x="1411014"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1" name="Google Shape;381;p7"/>
            <p:cNvSpPr/>
            <p:nvPr/>
          </p:nvSpPr>
          <p:spPr>
            <a:xfrm flipH="1">
              <a:off x="218"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2" name="Google Shape;382;p7"/>
            <p:cNvSpPr/>
            <p:nvPr/>
          </p:nvSpPr>
          <p:spPr>
            <a:xfrm flipH="1">
              <a:off x="322776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3" name="Google Shape;383;p7"/>
            <p:cNvSpPr/>
            <p:nvPr/>
          </p:nvSpPr>
          <p:spPr>
            <a:xfrm flipH="1">
              <a:off x="1457615"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4" name="Google Shape;384;p7"/>
            <p:cNvSpPr/>
            <p:nvPr/>
          </p:nvSpPr>
          <p:spPr>
            <a:xfrm flipH="1">
              <a:off x="218"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5" name="Google Shape;385;p7"/>
            <p:cNvSpPr/>
            <p:nvPr/>
          </p:nvSpPr>
          <p:spPr>
            <a:xfrm flipH="1">
              <a:off x="1934650"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6" name="Google Shape;386;p7"/>
            <p:cNvSpPr/>
            <p:nvPr/>
          </p:nvSpPr>
          <p:spPr>
            <a:xfrm flipH="1">
              <a:off x="189647"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7" name="Google Shape;387;p7"/>
            <p:cNvSpPr/>
            <p:nvPr/>
          </p:nvSpPr>
          <p:spPr>
            <a:xfrm flipH="1">
              <a:off x="1410942"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8" name="Google Shape;388;p7"/>
            <p:cNvSpPr/>
            <p:nvPr/>
          </p:nvSpPr>
          <p:spPr>
            <a:xfrm flipH="1">
              <a:off x="314972"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9" name="Google Shape;389;p7"/>
            <p:cNvSpPr/>
            <p:nvPr/>
          </p:nvSpPr>
          <p:spPr>
            <a:xfrm flipH="1">
              <a:off x="2636739"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0" name="Google Shape;390;p7"/>
            <p:cNvSpPr/>
            <p:nvPr/>
          </p:nvSpPr>
          <p:spPr>
            <a:xfrm flipH="1">
              <a:off x="3650389"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1" name="Google Shape;391;p7"/>
            <p:cNvSpPr/>
            <p:nvPr/>
          </p:nvSpPr>
          <p:spPr>
            <a:xfrm>
              <a:off x="4799544"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2" name="Google Shape;392;p7"/>
            <p:cNvSpPr/>
            <p:nvPr/>
          </p:nvSpPr>
          <p:spPr>
            <a:xfrm rot="10800000" flipH="1">
              <a:off x="4377375" y="1454281"/>
              <a:ext cx="389112" cy="153155"/>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3" name="Google Shape;393;p7"/>
            <p:cNvSpPr/>
            <p:nvPr/>
          </p:nvSpPr>
          <p:spPr>
            <a:xfrm flipH="1">
              <a:off x="77457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solidFill>
              <a:srgbClr val="4B77FF">
                <a:alpha val="2067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4" name="Google Shape;394;p7"/>
            <p:cNvSpPr/>
            <p:nvPr/>
          </p:nvSpPr>
          <p:spPr>
            <a:xfrm>
              <a:off x="4571564"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5" name="Google Shape;395;p7"/>
            <p:cNvSpPr/>
            <p:nvPr/>
          </p:nvSpPr>
          <p:spPr>
            <a:xfrm flipH="1">
              <a:off x="218"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accent1"/>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
        <p:nvSpPr>
          <p:cNvPr id="396" name="Google Shape;396;p7"/>
          <p:cNvSpPr txBox="1">
            <a:spLocks noGrp="1"/>
          </p:cNvSpPr>
          <p:nvPr>
            <p:ph type="title"/>
          </p:nvPr>
        </p:nvSpPr>
        <p:spPr>
          <a:xfrm>
            <a:off x="1655833" y="606667"/>
            <a:ext cx="8880400" cy="528400"/>
          </a:xfrm>
          <a:prstGeom prst="rect">
            <a:avLst/>
          </a:prstGeom>
        </p:spPr>
        <p:txBody>
          <a:bodyPr spcFirstLastPara="1" wrap="square" lIns="0" tIns="0" rIns="0" bIns="0" anchor="b"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397" name="Google Shape;397;p7"/>
          <p:cNvSpPr txBox="1">
            <a:spLocks noGrp="1"/>
          </p:cNvSpPr>
          <p:nvPr>
            <p:ph type="body" idx="1"/>
          </p:nvPr>
        </p:nvSpPr>
        <p:spPr>
          <a:xfrm>
            <a:off x="1655833" y="1500467"/>
            <a:ext cx="2766400" cy="37940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067"/>
              </a:spcBef>
              <a:spcAft>
                <a:spcPts val="0"/>
              </a:spcAft>
              <a:buSzPts val="1800"/>
              <a:buChar char="▸"/>
              <a:defRPr sz="2400"/>
            </a:lvl2pPr>
            <a:lvl3pPr marL="1828754" lvl="2" indent="-457189" rtl="0">
              <a:spcBef>
                <a:spcPts val="1067"/>
              </a:spcBef>
              <a:spcAft>
                <a:spcPts val="0"/>
              </a:spcAft>
              <a:buSzPts val="1800"/>
              <a:buChar char="■"/>
              <a:defRPr sz="2400"/>
            </a:lvl3pPr>
            <a:lvl4pPr marL="2438339" lvl="3" indent="-457189" rtl="0">
              <a:spcBef>
                <a:spcPts val="1067"/>
              </a:spcBef>
              <a:spcAft>
                <a:spcPts val="0"/>
              </a:spcAft>
              <a:buSzPts val="1800"/>
              <a:buChar char="●"/>
              <a:defRPr sz="2400"/>
            </a:lvl4pPr>
            <a:lvl5pPr marL="3047924" lvl="4" indent="-457189" rtl="0">
              <a:spcBef>
                <a:spcPts val="1067"/>
              </a:spcBef>
              <a:spcAft>
                <a:spcPts val="0"/>
              </a:spcAft>
              <a:buSzPts val="1800"/>
              <a:buChar char="○"/>
              <a:defRPr sz="2400"/>
            </a:lvl5pPr>
            <a:lvl6pPr marL="3657509" lvl="5" indent="-457189" rtl="0">
              <a:spcBef>
                <a:spcPts val="1067"/>
              </a:spcBef>
              <a:spcAft>
                <a:spcPts val="0"/>
              </a:spcAft>
              <a:buSzPts val="1800"/>
              <a:buChar char="■"/>
              <a:defRPr sz="2400"/>
            </a:lvl6pPr>
            <a:lvl7pPr marL="4267093" lvl="6" indent="-457189" rtl="0">
              <a:spcBef>
                <a:spcPts val="1067"/>
              </a:spcBef>
              <a:spcAft>
                <a:spcPts val="0"/>
              </a:spcAft>
              <a:buSzPts val="1800"/>
              <a:buChar char="●"/>
              <a:defRPr sz="2400"/>
            </a:lvl7pPr>
            <a:lvl8pPr marL="4876678" lvl="7" indent="-457189" rtl="0">
              <a:spcBef>
                <a:spcPts val="1067"/>
              </a:spcBef>
              <a:spcAft>
                <a:spcPts val="0"/>
              </a:spcAft>
              <a:buSzPts val="1800"/>
              <a:buChar char="○"/>
              <a:defRPr sz="2400"/>
            </a:lvl8pPr>
            <a:lvl9pPr marL="5486263" lvl="8" indent="-457189" rtl="0">
              <a:spcBef>
                <a:spcPts val="1067"/>
              </a:spcBef>
              <a:spcAft>
                <a:spcPts val="1067"/>
              </a:spcAft>
              <a:buSzPts val="1800"/>
              <a:buChar char="■"/>
              <a:defRPr sz="2400"/>
            </a:lvl9pPr>
          </a:lstStyle>
          <a:p>
            <a:endParaRPr/>
          </a:p>
        </p:txBody>
      </p:sp>
      <p:sp>
        <p:nvSpPr>
          <p:cNvPr id="398" name="Google Shape;398;p7"/>
          <p:cNvSpPr txBox="1">
            <a:spLocks noGrp="1"/>
          </p:cNvSpPr>
          <p:nvPr>
            <p:ph type="body" idx="2"/>
          </p:nvPr>
        </p:nvSpPr>
        <p:spPr>
          <a:xfrm>
            <a:off x="4712835" y="1500467"/>
            <a:ext cx="2766400" cy="37940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067"/>
              </a:spcBef>
              <a:spcAft>
                <a:spcPts val="0"/>
              </a:spcAft>
              <a:buSzPts val="1800"/>
              <a:buChar char="▸"/>
              <a:defRPr sz="2400"/>
            </a:lvl2pPr>
            <a:lvl3pPr marL="1828754" lvl="2" indent="-457189" rtl="0">
              <a:spcBef>
                <a:spcPts val="1067"/>
              </a:spcBef>
              <a:spcAft>
                <a:spcPts val="0"/>
              </a:spcAft>
              <a:buSzPts val="1800"/>
              <a:buChar char="■"/>
              <a:defRPr sz="2400"/>
            </a:lvl3pPr>
            <a:lvl4pPr marL="2438339" lvl="3" indent="-457189" rtl="0">
              <a:spcBef>
                <a:spcPts val="1067"/>
              </a:spcBef>
              <a:spcAft>
                <a:spcPts val="0"/>
              </a:spcAft>
              <a:buSzPts val="1800"/>
              <a:buChar char="●"/>
              <a:defRPr sz="2400"/>
            </a:lvl4pPr>
            <a:lvl5pPr marL="3047924" lvl="4" indent="-457189" rtl="0">
              <a:spcBef>
                <a:spcPts val="1067"/>
              </a:spcBef>
              <a:spcAft>
                <a:spcPts val="0"/>
              </a:spcAft>
              <a:buSzPts val="1800"/>
              <a:buChar char="○"/>
              <a:defRPr sz="2400"/>
            </a:lvl5pPr>
            <a:lvl6pPr marL="3657509" lvl="5" indent="-457189" rtl="0">
              <a:spcBef>
                <a:spcPts val="1067"/>
              </a:spcBef>
              <a:spcAft>
                <a:spcPts val="0"/>
              </a:spcAft>
              <a:buSzPts val="1800"/>
              <a:buChar char="■"/>
              <a:defRPr sz="2400"/>
            </a:lvl6pPr>
            <a:lvl7pPr marL="4267093" lvl="6" indent="-457189" rtl="0">
              <a:spcBef>
                <a:spcPts val="1067"/>
              </a:spcBef>
              <a:spcAft>
                <a:spcPts val="0"/>
              </a:spcAft>
              <a:buSzPts val="1800"/>
              <a:buChar char="●"/>
              <a:defRPr sz="2400"/>
            </a:lvl7pPr>
            <a:lvl8pPr marL="4876678" lvl="7" indent="-457189" rtl="0">
              <a:spcBef>
                <a:spcPts val="1067"/>
              </a:spcBef>
              <a:spcAft>
                <a:spcPts val="0"/>
              </a:spcAft>
              <a:buSzPts val="1800"/>
              <a:buChar char="○"/>
              <a:defRPr sz="2400"/>
            </a:lvl8pPr>
            <a:lvl9pPr marL="5486263" lvl="8" indent="-457189" rtl="0">
              <a:spcBef>
                <a:spcPts val="1067"/>
              </a:spcBef>
              <a:spcAft>
                <a:spcPts val="1067"/>
              </a:spcAft>
              <a:buSzPts val="1800"/>
              <a:buChar char="■"/>
              <a:defRPr sz="2400"/>
            </a:lvl9pPr>
          </a:lstStyle>
          <a:p>
            <a:endParaRPr/>
          </a:p>
        </p:txBody>
      </p:sp>
      <p:sp>
        <p:nvSpPr>
          <p:cNvPr id="399" name="Google Shape;399;p7"/>
          <p:cNvSpPr txBox="1">
            <a:spLocks noGrp="1"/>
          </p:cNvSpPr>
          <p:nvPr>
            <p:ph type="body" idx="3"/>
          </p:nvPr>
        </p:nvSpPr>
        <p:spPr>
          <a:xfrm>
            <a:off x="7769836" y="1500467"/>
            <a:ext cx="2766400" cy="3794000"/>
          </a:xfrm>
          <a:prstGeom prst="rect">
            <a:avLst/>
          </a:prstGeom>
        </p:spPr>
        <p:txBody>
          <a:bodyPr spcFirstLastPara="1" wrap="square" lIns="0" tIns="0" rIns="0" bIns="0" anchor="t" anchorCtr="0">
            <a:noAutofit/>
          </a:bodyPr>
          <a:lstStyle>
            <a:lvl1pPr marL="609585" lvl="0" indent="-457189" rtl="0">
              <a:spcBef>
                <a:spcPts val="0"/>
              </a:spcBef>
              <a:spcAft>
                <a:spcPts val="0"/>
              </a:spcAft>
              <a:buSzPts val="1800"/>
              <a:buChar char="▹"/>
              <a:defRPr sz="2400"/>
            </a:lvl1pPr>
            <a:lvl2pPr marL="1219170" lvl="1" indent="-457189" rtl="0">
              <a:spcBef>
                <a:spcPts val="1067"/>
              </a:spcBef>
              <a:spcAft>
                <a:spcPts val="0"/>
              </a:spcAft>
              <a:buSzPts val="1800"/>
              <a:buChar char="▸"/>
              <a:defRPr sz="2400"/>
            </a:lvl2pPr>
            <a:lvl3pPr marL="1828754" lvl="2" indent="-457189" rtl="0">
              <a:spcBef>
                <a:spcPts val="1067"/>
              </a:spcBef>
              <a:spcAft>
                <a:spcPts val="0"/>
              </a:spcAft>
              <a:buSzPts val="1800"/>
              <a:buChar char="■"/>
              <a:defRPr sz="2400"/>
            </a:lvl3pPr>
            <a:lvl4pPr marL="2438339" lvl="3" indent="-457189" rtl="0">
              <a:spcBef>
                <a:spcPts val="1067"/>
              </a:spcBef>
              <a:spcAft>
                <a:spcPts val="0"/>
              </a:spcAft>
              <a:buSzPts val="1800"/>
              <a:buChar char="●"/>
              <a:defRPr sz="2400"/>
            </a:lvl4pPr>
            <a:lvl5pPr marL="3047924" lvl="4" indent="-457189" rtl="0">
              <a:spcBef>
                <a:spcPts val="1067"/>
              </a:spcBef>
              <a:spcAft>
                <a:spcPts val="0"/>
              </a:spcAft>
              <a:buSzPts val="1800"/>
              <a:buChar char="○"/>
              <a:defRPr sz="2400"/>
            </a:lvl5pPr>
            <a:lvl6pPr marL="3657509" lvl="5" indent="-457189" rtl="0">
              <a:spcBef>
                <a:spcPts val="1067"/>
              </a:spcBef>
              <a:spcAft>
                <a:spcPts val="0"/>
              </a:spcAft>
              <a:buSzPts val="1800"/>
              <a:buChar char="■"/>
              <a:defRPr sz="2400"/>
            </a:lvl6pPr>
            <a:lvl7pPr marL="4267093" lvl="6" indent="-457189" rtl="0">
              <a:spcBef>
                <a:spcPts val="1067"/>
              </a:spcBef>
              <a:spcAft>
                <a:spcPts val="0"/>
              </a:spcAft>
              <a:buSzPts val="1800"/>
              <a:buChar char="●"/>
              <a:defRPr sz="2400"/>
            </a:lvl7pPr>
            <a:lvl8pPr marL="4876678" lvl="7" indent="-457189" rtl="0">
              <a:spcBef>
                <a:spcPts val="1067"/>
              </a:spcBef>
              <a:spcAft>
                <a:spcPts val="0"/>
              </a:spcAft>
              <a:buSzPts val="1800"/>
              <a:buChar char="○"/>
              <a:defRPr sz="2400"/>
            </a:lvl8pPr>
            <a:lvl9pPr marL="5486263" lvl="8" indent="-457189" rtl="0">
              <a:spcBef>
                <a:spcPts val="1067"/>
              </a:spcBef>
              <a:spcAft>
                <a:spcPts val="1067"/>
              </a:spcAft>
              <a:buSzPts val="1800"/>
              <a:buChar char="■"/>
              <a:defRPr sz="2400"/>
            </a:lvl9pPr>
          </a:lstStyle>
          <a:p>
            <a:endParaRPr/>
          </a:p>
        </p:txBody>
      </p:sp>
      <p:sp>
        <p:nvSpPr>
          <p:cNvPr id="400" name="Google Shape;400;p7"/>
          <p:cNvSpPr txBox="1">
            <a:spLocks noGrp="1"/>
          </p:cNvSpPr>
          <p:nvPr>
            <p:ph type="sldNum" idx="12"/>
          </p:nvPr>
        </p:nvSpPr>
        <p:spPr>
          <a:xfrm>
            <a:off x="5730200" y="5885065"/>
            <a:ext cx="731600" cy="972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lgn="ctr"/>
            <a:fld id="{00000000-1234-1234-1234-123412341234}" type="slidenum">
              <a:rPr lang="es-MX" smtClean="0"/>
              <a:pPr algn="ctr"/>
              <a:t>‹Nº›</a:t>
            </a:fld>
            <a:endParaRPr lang="es-MX"/>
          </a:p>
        </p:txBody>
      </p:sp>
      <p:grpSp>
        <p:nvGrpSpPr>
          <p:cNvPr id="401" name="Google Shape;401;p7"/>
          <p:cNvGrpSpPr/>
          <p:nvPr/>
        </p:nvGrpSpPr>
        <p:grpSpPr>
          <a:xfrm>
            <a:off x="184467" y="5033333"/>
            <a:ext cx="11797253" cy="1667667"/>
            <a:chOff x="138350" y="260325"/>
            <a:chExt cx="8847940" cy="1250750"/>
          </a:xfrm>
        </p:grpSpPr>
        <p:sp>
          <p:nvSpPr>
            <p:cNvPr id="402" name="Google Shape;402;p7"/>
            <p:cNvSpPr/>
            <p:nvPr/>
          </p:nvSpPr>
          <p:spPr>
            <a:xfrm>
              <a:off x="1499675" y="12505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7"/>
            <p:cNvSpPr/>
            <p:nvPr/>
          </p:nvSpPr>
          <p:spPr>
            <a:xfrm>
              <a:off x="26610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4" name="Google Shape;404;p7"/>
            <p:cNvSpPr/>
            <p:nvPr/>
          </p:nvSpPr>
          <p:spPr>
            <a:xfrm>
              <a:off x="964725" y="13648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5" name="Google Shape;405;p7"/>
            <p:cNvSpPr/>
            <p:nvPr/>
          </p:nvSpPr>
          <p:spPr>
            <a:xfrm>
              <a:off x="2853765" y="14338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6" name="Google Shape;406;p7"/>
            <p:cNvSpPr/>
            <p:nvPr/>
          </p:nvSpPr>
          <p:spPr>
            <a:xfrm>
              <a:off x="6511800" y="26032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7" name="Google Shape;407;p7"/>
            <p:cNvSpPr/>
            <p:nvPr/>
          </p:nvSpPr>
          <p:spPr>
            <a:xfrm>
              <a:off x="922865" y="3854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8" name="Google Shape;408;p7"/>
            <p:cNvSpPr/>
            <p:nvPr/>
          </p:nvSpPr>
          <p:spPr>
            <a:xfrm>
              <a:off x="1669300" y="3521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9" name="Google Shape;409;p7"/>
            <p:cNvSpPr/>
            <p:nvPr/>
          </p:nvSpPr>
          <p:spPr>
            <a:xfrm>
              <a:off x="138350" y="3663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7"/>
            <p:cNvSpPr/>
            <p:nvPr/>
          </p:nvSpPr>
          <p:spPr>
            <a:xfrm>
              <a:off x="5813290" y="108617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7"/>
            <p:cNvSpPr/>
            <p:nvPr/>
          </p:nvSpPr>
          <p:spPr>
            <a:xfrm>
              <a:off x="8192200" y="3521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7"/>
            <p:cNvSpPr/>
            <p:nvPr/>
          </p:nvSpPr>
          <p:spPr>
            <a:xfrm>
              <a:off x="3083050" y="5880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7"/>
            <p:cNvSpPr/>
            <p:nvPr/>
          </p:nvSpPr>
          <p:spPr>
            <a:xfrm>
              <a:off x="59053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7"/>
            <p:cNvSpPr/>
            <p:nvPr/>
          </p:nvSpPr>
          <p:spPr>
            <a:xfrm>
              <a:off x="3321725" y="1144805"/>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5" name="Google Shape;415;p7"/>
            <p:cNvSpPr/>
            <p:nvPr/>
          </p:nvSpPr>
          <p:spPr>
            <a:xfrm>
              <a:off x="5550600" y="1250550"/>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6" name="Google Shape;416;p7"/>
            <p:cNvSpPr/>
            <p:nvPr/>
          </p:nvSpPr>
          <p:spPr>
            <a:xfrm>
              <a:off x="7715565" y="11781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7"/>
            <p:cNvSpPr/>
            <p:nvPr/>
          </p:nvSpPr>
          <p:spPr>
            <a:xfrm>
              <a:off x="7255125" y="46268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7"/>
            <p:cNvSpPr/>
            <p:nvPr/>
          </p:nvSpPr>
          <p:spPr>
            <a:xfrm>
              <a:off x="8774600" y="141477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7"/>
            <p:cNvSpPr/>
            <p:nvPr/>
          </p:nvSpPr>
          <p:spPr>
            <a:xfrm>
              <a:off x="8928090"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0" name="Google Shape;420;p7"/>
            <p:cNvSpPr/>
            <p:nvPr/>
          </p:nvSpPr>
          <p:spPr>
            <a:xfrm>
              <a:off x="7494550" y="1350630"/>
              <a:ext cx="124800" cy="124800"/>
            </a:xfrm>
            <a:prstGeom prst="donut">
              <a:avLst>
                <a:gd name="adj" fmla="val 13795"/>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1" name="Google Shape;421;p7"/>
            <p:cNvSpPr/>
            <p:nvPr/>
          </p:nvSpPr>
          <p:spPr>
            <a:xfrm>
              <a:off x="4147815" y="6071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2" name="Google Shape;422;p7"/>
            <p:cNvSpPr/>
            <p:nvPr/>
          </p:nvSpPr>
          <p:spPr>
            <a:xfrm>
              <a:off x="4901365" y="3854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3" name="Google Shape;423;p7"/>
            <p:cNvSpPr/>
            <p:nvPr/>
          </p:nvSpPr>
          <p:spPr>
            <a:xfrm>
              <a:off x="5055300" y="476925"/>
              <a:ext cx="96300" cy="96300"/>
            </a:xfrm>
            <a:prstGeom prst="donut">
              <a:avLst>
                <a:gd name="adj" fmla="val 22068"/>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4" name="Google Shape;424;p7"/>
            <p:cNvSpPr/>
            <p:nvPr/>
          </p:nvSpPr>
          <p:spPr>
            <a:xfrm>
              <a:off x="8316990" y="2603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5" name="Google Shape;425;p7"/>
            <p:cNvSpPr/>
            <p:nvPr/>
          </p:nvSpPr>
          <p:spPr>
            <a:xfrm>
              <a:off x="364940" y="1433827"/>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6" name="Google Shape;426;p7"/>
            <p:cNvSpPr/>
            <p:nvPr/>
          </p:nvSpPr>
          <p:spPr>
            <a:xfrm>
              <a:off x="194015" y="1269602"/>
              <a:ext cx="58200" cy="58200"/>
            </a:xfrm>
            <a:prstGeom prst="ellipse">
              <a:avLst/>
            </a:prstGeom>
            <a:solidFill>
              <a:srgbClr val="4B77FF">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27" name="Google Shape;427;p7"/>
          <p:cNvSpPr/>
          <p:nvPr/>
        </p:nvSpPr>
        <p:spPr>
          <a:xfrm>
            <a:off x="5616986" y="1221764"/>
            <a:ext cx="958029" cy="267733"/>
          </a:xfrm>
          <a:custGeom>
            <a:avLst/>
            <a:gdLst/>
            <a:ahLst/>
            <a:cxnLst/>
            <a:rect l="l" t="t" r="r" b="b"/>
            <a:pathLst>
              <a:path w="1562005" h="436521" extrusionOk="0">
                <a:moveTo>
                  <a:pt x="937260" y="436521"/>
                </a:moveTo>
                <a:cubicBezTo>
                  <a:pt x="896645" y="436521"/>
                  <a:pt x="890776" y="349597"/>
                  <a:pt x="885947" y="206493"/>
                </a:cubicBezTo>
                <a:cubicBezTo>
                  <a:pt x="883770" y="141015"/>
                  <a:pt x="879699" y="18979"/>
                  <a:pt x="861522" y="18979"/>
                </a:cubicBezTo>
                <a:cubicBezTo>
                  <a:pt x="841357" y="18979"/>
                  <a:pt x="830659" y="96889"/>
                  <a:pt x="823653" y="148417"/>
                </a:cubicBezTo>
                <a:cubicBezTo>
                  <a:pt x="812860" y="226611"/>
                  <a:pt x="803582" y="294177"/>
                  <a:pt x="766849" y="294177"/>
                </a:cubicBezTo>
                <a:cubicBezTo>
                  <a:pt x="746210" y="294177"/>
                  <a:pt x="739394" y="277001"/>
                  <a:pt x="734376" y="264475"/>
                </a:cubicBezTo>
                <a:cubicBezTo>
                  <a:pt x="729359" y="251949"/>
                  <a:pt x="726235" y="246729"/>
                  <a:pt x="719513" y="246729"/>
                </a:cubicBezTo>
                <a:cubicBezTo>
                  <a:pt x="706543" y="246729"/>
                  <a:pt x="701336" y="266752"/>
                  <a:pt x="694993" y="297214"/>
                </a:cubicBezTo>
                <a:cubicBezTo>
                  <a:pt x="687419" y="333939"/>
                  <a:pt x="677951" y="379584"/>
                  <a:pt x="634307" y="379584"/>
                </a:cubicBezTo>
                <a:cubicBezTo>
                  <a:pt x="597480" y="379584"/>
                  <a:pt x="590095" y="315624"/>
                  <a:pt x="582332" y="247773"/>
                </a:cubicBezTo>
                <a:cubicBezTo>
                  <a:pt x="576746" y="199281"/>
                  <a:pt x="569078" y="132854"/>
                  <a:pt x="549102" y="132854"/>
                </a:cubicBezTo>
                <a:cubicBezTo>
                  <a:pt x="538404" y="132854"/>
                  <a:pt x="527895" y="170813"/>
                  <a:pt x="520700" y="195486"/>
                </a:cubicBezTo>
                <a:cubicBezTo>
                  <a:pt x="508393" y="239328"/>
                  <a:pt x="495801" y="284688"/>
                  <a:pt x="463896" y="284688"/>
                </a:cubicBezTo>
                <a:cubicBezTo>
                  <a:pt x="443447" y="284688"/>
                  <a:pt x="433696" y="256219"/>
                  <a:pt x="422335" y="222341"/>
                </a:cubicBezTo>
                <a:cubicBezTo>
                  <a:pt x="415235" y="201274"/>
                  <a:pt x="403401" y="166068"/>
                  <a:pt x="392892" y="166068"/>
                </a:cubicBezTo>
                <a:cubicBezTo>
                  <a:pt x="382383" y="166068"/>
                  <a:pt x="376608" y="180492"/>
                  <a:pt x="369129" y="195770"/>
                </a:cubicBezTo>
                <a:cubicBezTo>
                  <a:pt x="357958" y="218450"/>
                  <a:pt x="344041" y="246729"/>
                  <a:pt x="312325" y="246729"/>
                </a:cubicBezTo>
                <a:lnTo>
                  <a:pt x="0" y="246729"/>
                </a:lnTo>
                <a:lnTo>
                  <a:pt x="0" y="227750"/>
                </a:lnTo>
                <a:lnTo>
                  <a:pt x="312420" y="227750"/>
                </a:lnTo>
                <a:cubicBezTo>
                  <a:pt x="331355" y="227750"/>
                  <a:pt x="340159" y="211713"/>
                  <a:pt x="352183" y="187325"/>
                </a:cubicBezTo>
                <a:cubicBezTo>
                  <a:pt x="361650" y="167586"/>
                  <a:pt x="371874" y="147089"/>
                  <a:pt x="392892" y="147089"/>
                </a:cubicBezTo>
                <a:cubicBezTo>
                  <a:pt x="416844" y="147089"/>
                  <a:pt x="428299" y="180682"/>
                  <a:pt x="440228" y="216268"/>
                </a:cubicBezTo>
                <a:cubicBezTo>
                  <a:pt x="445625" y="232305"/>
                  <a:pt x="456891" y="265709"/>
                  <a:pt x="463802" y="265709"/>
                </a:cubicBezTo>
                <a:cubicBezTo>
                  <a:pt x="481600" y="265709"/>
                  <a:pt x="493245" y="223954"/>
                  <a:pt x="502618" y="190361"/>
                </a:cubicBezTo>
                <a:cubicBezTo>
                  <a:pt x="514073" y="149366"/>
                  <a:pt x="523919" y="113875"/>
                  <a:pt x="549007" y="113875"/>
                </a:cubicBezTo>
                <a:cubicBezTo>
                  <a:pt x="585835" y="113875"/>
                  <a:pt x="593219" y="177835"/>
                  <a:pt x="600982" y="245686"/>
                </a:cubicBezTo>
                <a:cubicBezTo>
                  <a:pt x="606568" y="294177"/>
                  <a:pt x="614237" y="360604"/>
                  <a:pt x="634213" y="360604"/>
                </a:cubicBezTo>
                <a:cubicBezTo>
                  <a:pt x="660437" y="360604"/>
                  <a:pt x="667916" y="334034"/>
                  <a:pt x="676437" y="293418"/>
                </a:cubicBezTo>
                <a:cubicBezTo>
                  <a:pt x="683064" y="261154"/>
                  <a:pt x="690070" y="227750"/>
                  <a:pt x="719418" y="227750"/>
                </a:cubicBezTo>
                <a:cubicBezTo>
                  <a:pt x="740057" y="227750"/>
                  <a:pt x="746873" y="244926"/>
                  <a:pt x="751891" y="257453"/>
                </a:cubicBezTo>
                <a:cubicBezTo>
                  <a:pt x="756908" y="269979"/>
                  <a:pt x="760033" y="275198"/>
                  <a:pt x="766754" y="275198"/>
                </a:cubicBezTo>
                <a:cubicBezTo>
                  <a:pt x="786920" y="275198"/>
                  <a:pt x="797618" y="197289"/>
                  <a:pt x="804624" y="145760"/>
                </a:cubicBezTo>
                <a:cubicBezTo>
                  <a:pt x="815416" y="67566"/>
                  <a:pt x="824694" y="0"/>
                  <a:pt x="861427" y="0"/>
                </a:cubicBezTo>
                <a:cubicBezTo>
                  <a:pt x="896172" y="0"/>
                  <a:pt x="900432" y="74398"/>
                  <a:pt x="904787" y="205924"/>
                </a:cubicBezTo>
                <a:cubicBezTo>
                  <a:pt x="907438" y="285067"/>
                  <a:pt x="911888" y="417542"/>
                  <a:pt x="937165" y="417542"/>
                </a:cubicBezTo>
                <a:cubicBezTo>
                  <a:pt x="966419" y="417542"/>
                  <a:pt x="977212" y="315814"/>
                  <a:pt x="984502" y="248437"/>
                </a:cubicBezTo>
                <a:cubicBezTo>
                  <a:pt x="993401" y="163980"/>
                  <a:pt x="998797" y="123365"/>
                  <a:pt x="1022371" y="123365"/>
                </a:cubicBezTo>
                <a:cubicBezTo>
                  <a:pt x="1050773" y="123365"/>
                  <a:pt x="1061944" y="158856"/>
                  <a:pt x="1073494" y="196435"/>
                </a:cubicBezTo>
                <a:cubicBezTo>
                  <a:pt x="1085044" y="234013"/>
                  <a:pt x="1097636" y="275198"/>
                  <a:pt x="1126511" y="275198"/>
                </a:cubicBezTo>
                <a:cubicBezTo>
                  <a:pt x="1139481" y="275198"/>
                  <a:pt x="1146108" y="268460"/>
                  <a:pt x="1156711" y="256219"/>
                </a:cubicBezTo>
                <a:cubicBezTo>
                  <a:pt x="1167315" y="243977"/>
                  <a:pt x="1182462" y="227750"/>
                  <a:pt x="1211716" y="227750"/>
                </a:cubicBezTo>
                <a:lnTo>
                  <a:pt x="1562005" y="227750"/>
                </a:lnTo>
                <a:lnTo>
                  <a:pt x="1562005" y="246729"/>
                </a:lnTo>
                <a:lnTo>
                  <a:pt x="1211811" y="246729"/>
                </a:lnTo>
                <a:cubicBezTo>
                  <a:pt x="1191078" y="246729"/>
                  <a:pt x="1181705" y="257168"/>
                  <a:pt x="1170912" y="269315"/>
                </a:cubicBezTo>
                <a:cubicBezTo>
                  <a:pt x="1160120" y="281461"/>
                  <a:pt x="1148759" y="294177"/>
                  <a:pt x="1126606" y="294177"/>
                </a:cubicBezTo>
                <a:cubicBezTo>
                  <a:pt x="1083719" y="294177"/>
                  <a:pt x="1068666" y="245211"/>
                  <a:pt x="1055412" y="202033"/>
                </a:cubicBezTo>
                <a:cubicBezTo>
                  <a:pt x="1046607" y="173565"/>
                  <a:pt x="1037424" y="143198"/>
                  <a:pt x="1023128" y="142344"/>
                </a:cubicBezTo>
                <a:cubicBezTo>
                  <a:pt x="1013661" y="149746"/>
                  <a:pt x="1007697" y="207822"/>
                  <a:pt x="1003247" y="250430"/>
                </a:cubicBezTo>
                <a:cubicBezTo>
                  <a:pt x="993496" y="341910"/>
                  <a:pt x="983555" y="436521"/>
                  <a:pt x="937260" y="436521"/>
                </a:cubicBezTo>
                <a:close/>
              </a:path>
            </a:pathLst>
          </a:custGeom>
          <a:gradFill>
            <a:gsLst>
              <a:gs pos="0">
                <a:srgbClr val="8097FF">
                  <a:alpha val="0"/>
                </a:srgbClr>
              </a:gs>
              <a:gs pos="22000">
                <a:schemeClr val="accent1"/>
              </a:gs>
              <a:gs pos="76000">
                <a:schemeClr val="accent1"/>
              </a:gs>
              <a:gs pos="100000">
                <a:srgbClr val="8097FF">
                  <a:alpha val="0"/>
                </a:srgbClr>
              </a:gs>
            </a:gsLst>
            <a:lin ang="0"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881006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CFB0BCBB-B7A6-4344-A586-5C68C9893364}" type="datetimeFigureOut">
              <a:rPr lang="es-CL" smtClean="0"/>
              <a:t>26-03-2021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98097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FB0BCBB-B7A6-4344-A586-5C68C9893364}" type="datetimeFigureOut">
              <a:rPr lang="es-CL" smtClean="0"/>
              <a:t>26-03-2021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99542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CFB0BCBB-B7A6-4344-A586-5C68C9893364}" type="datetimeFigureOut">
              <a:rPr lang="es-CL" smtClean="0"/>
              <a:t>26-03-2021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423736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CFB0BCBB-B7A6-4344-A586-5C68C9893364}" type="datetimeFigureOut">
              <a:rPr lang="es-CL" smtClean="0"/>
              <a:t>26-03-2021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150243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CFB0BCBB-B7A6-4344-A586-5C68C9893364}" type="datetimeFigureOut">
              <a:rPr lang="es-CL" smtClean="0"/>
              <a:t>26-03-2021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1458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FB0BCBB-B7A6-4344-A586-5C68C9893364}" type="datetimeFigureOut">
              <a:rPr lang="es-CL" smtClean="0"/>
              <a:t>26-03-2021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43586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FB0BCBB-B7A6-4344-A586-5C68C9893364}" type="datetimeFigureOut">
              <a:rPr lang="es-CL" smtClean="0"/>
              <a:t>26-03-2021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314620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FB0BCBB-B7A6-4344-A586-5C68C9893364}" type="datetimeFigureOut">
              <a:rPr lang="es-CL" smtClean="0"/>
              <a:t>26-03-2021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B0E8883A-6DFE-46BA-99C4-483FC0A758D2}" type="slidenum">
              <a:rPr lang="es-CL" smtClean="0"/>
              <a:t>‹Nº›</a:t>
            </a:fld>
            <a:endParaRPr lang="es-CL"/>
          </a:p>
        </p:txBody>
      </p:sp>
    </p:spTree>
    <p:extLst>
      <p:ext uri="{BB962C8B-B14F-4D97-AF65-F5344CB8AC3E}">
        <p14:creationId xmlns:p14="http://schemas.microsoft.com/office/powerpoint/2010/main" val="240260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0BCBB-B7A6-4344-A586-5C68C9893364}" type="datetimeFigureOut">
              <a:rPr lang="es-CL" smtClean="0"/>
              <a:t>26-03-2021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8883A-6DFE-46BA-99C4-483FC0A758D2}" type="slidenum">
              <a:rPr lang="es-CL" smtClean="0"/>
              <a:t>‹Nº›</a:t>
            </a:fld>
            <a:endParaRPr lang="es-CL"/>
          </a:p>
        </p:txBody>
      </p:sp>
    </p:spTree>
    <p:extLst>
      <p:ext uri="{BB962C8B-B14F-4D97-AF65-F5344CB8AC3E}">
        <p14:creationId xmlns:p14="http://schemas.microsoft.com/office/powerpoint/2010/main" val="2021874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racteristicas.co/pensamiento/"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12"/>
          <p:cNvSpPr txBox="1">
            <a:spLocks noGrp="1"/>
          </p:cNvSpPr>
          <p:nvPr>
            <p:ph type="ctrTitle"/>
          </p:nvPr>
        </p:nvSpPr>
        <p:spPr>
          <a:xfrm>
            <a:off x="1140400" y="1487100"/>
            <a:ext cx="9911200" cy="1800800"/>
          </a:xfrm>
          <a:prstGeom prst="rect">
            <a:avLst/>
          </a:prstGeom>
        </p:spPr>
        <p:txBody>
          <a:bodyPr spcFirstLastPara="1" vert="horz" wrap="square" lIns="0" tIns="0" rIns="0" bIns="0" rtlCol="0" anchor="b" anchorCtr="0">
            <a:noAutofit/>
          </a:bodyPr>
          <a:lstStyle/>
          <a:p>
            <a:r>
              <a:rPr lang="es-MX" sz="8000" dirty="0"/>
              <a:t>Lectura y Escritura</a:t>
            </a:r>
            <a:br>
              <a:rPr lang="es-MX" sz="8000" dirty="0"/>
            </a:br>
            <a:r>
              <a:rPr lang="es-MX" sz="8000" dirty="0"/>
              <a:t>Especializada</a:t>
            </a:r>
            <a:endParaRPr sz="8000" dirty="0"/>
          </a:p>
        </p:txBody>
      </p:sp>
      <p:sp>
        <p:nvSpPr>
          <p:cNvPr id="2" name="CuadroTexto 1"/>
          <p:cNvSpPr txBox="1"/>
          <p:nvPr/>
        </p:nvSpPr>
        <p:spPr>
          <a:xfrm>
            <a:off x="3687336" y="3375104"/>
            <a:ext cx="5114693" cy="461665"/>
          </a:xfrm>
          <a:prstGeom prst="rect">
            <a:avLst/>
          </a:prstGeom>
          <a:noFill/>
        </p:spPr>
        <p:txBody>
          <a:bodyPr wrap="square" rtlCol="0">
            <a:spAutoFit/>
          </a:bodyPr>
          <a:lstStyle/>
          <a:p>
            <a:pPr algn="ctr"/>
            <a:r>
              <a:rPr lang="es-CL" sz="2400" b="1" dirty="0">
                <a:latin typeface="Catamaran" panose="020B0604020202020204" charset="0"/>
                <a:cs typeface="Catamaran" panose="020B0604020202020204" charset="0"/>
              </a:rPr>
              <a:t>Profesor: Dave Villarroel</a:t>
            </a:r>
          </a:p>
        </p:txBody>
      </p:sp>
    </p:spTree>
    <p:extLst>
      <p:ext uri="{BB962C8B-B14F-4D97-AF65-F5344CB8AC3E}">
        <p14:creationId xmlns:p14="http://schemas.microsoft.com/office/powerpoint/2010/main" val="2378046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1"/>
        <p:cNvGrpSpPr/>
        <p:nvPr/>
      </p:nvGrpSpPr>
      <p:grpSpPr>
        <a:xfrm>
          <a:off x="0" y="0"/>
          <a:ext cx="0" cy="0"/>
          <a:chOff x="0" y="0"/>
          <a:chExt cx="0" cy="0"/>
        </a:xfrm>
      </p:grpSpPr>
      <p:sp>
        <p:nvSpPr>
          <p:cNvPr id="785" name="Google Shape;785;p21"/>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10</a:t>
            </a:fld>
            <a:endParaRPr/>
          </a:p>
        </p:txBody>
      </p:sp>
      <p:sp>
        <p:nvSpPr>
          <p:cNvPr id="5" name="CuadroTexto 4"/>
          <p:cNvSpPr txBox="1"/>
          <p:nvPr/>
        </p:nvSpPr>
        <p:spPr>
          <a:xfrm>
            <a:off x="1442224" y="683942"/>
            <a:ext cx="9307552" cy="5098960"/>
          </a:xfrm>
          <a:prstGeom prst="rect">
            <a:avLst/>
          </a:prstGeom>
          <a:noFill/>
        </p:spPr>
        <p:txBody>
          <a:bodyPr wrap="square" rtlCol="0">
            <a:spAutoFit/>
          </a:bodyPr>
          <a:lstStyle/>
          <a:p>
            <a:pPr algn="ctr"/>
            <a:r>
              <a:rPr lang="es-MX" sz="4267" b="1" dirty="0">
                <a:latin typeface="Catamaran" panose="020B0604020202020204" charset="0"/>
                <a:cs typeface="Catamaran" panose="020B0604020202020204" charset="0"/>
              </a:rPr>
              <a:t>Alfabetización</a:t>
            </a:r>
          </a:p>
          <a:p>
            <a:pPr algn="ctr"/>
            <a:endParaRPr lang="es-MX" sz="4267" b="1" dirty="0">
              <a:latin typeface="Catamaran" panose="020B0604020202020204" charset="0"/>
              <a:cs typeface="Catamaran" panose="020B0604020202020204" charset="0"/>
            </a:endParaRPr>
          </a:p>
          <a:p>
            <a:pPr algn="just"/>
            <a:r>
              <a:rPr lang="es-MX" sz="2400" dirty="0">
                <a:latin typeface="Catamaran" panose="020B0604020202020204" charset="0"/>
                <a:cs typeface="Catamaran" panose="020B0604020202020204" charset="0"/>
              </a:rPr>
              <a:t>La lectura forma parte integral del aparato educativo humano. Se estima según la </a:t>
            </a:r>
            <a:r>
              <a:rPr lang="es-MX" sz="2400" dirty="0" err="1">
                <a:latin typeface="Catamaran" panose="020B0604020202020204" charset="0"/>
                <a:cs typeface="Catamaran" panose="020B0604020202020204" charset="0"/>
              </a:rPr>
              <a:t>Unesc</a:t>
            </a:r>
            <a:r>
              <a:rPr lang="es-MX" sz="2400" dirty="0">
                <a:latin typeface="Catamaran" panose="020B0604020202020204" charset="0"/>
                <a:cs typeface="Catamaran" panose="020B0604020202020204" charset="0"/>
              </a:rPr>
              <a:t> (2010) que </a:t>
            </a:r>
            <a:r>
              <a:rPr lang="es-MX" sz="2400" b="1" dirty="0">
                <a:latin typeface="Catamaran" panose="020B0604020202020204" charset="0"/>
                <a:cs typeface="Catamaran" panose="020B0604020202020204" charset="0"/>
              </a:rPr>
              <a:t>un porcentaje cercano al 85% de la población adulta mundial está alfabetizada</a:t>
            </a:r>
            <a:r>
              <a:rPr lang="es-MX" sz="2400" dirty="0">
                <a:latin typeface="Catamaran" panose="020B0604020202020204" charset="0"/>
                <a:cs typeface="Catamaran" panose="020B0604020202020204" charset="0"/>
              </a:rPr>
              <a:t> (sabe leer y escribir), sobre todo en los países industrializados y los países en vías de desarrollo.</a:t>
            </a:r>
          </a:p>
          <a:p>
            <a:pPr algn="just"/>
            <a:r>
              <a:rPr lang="es-MX" sz="2400" dirty="0">
                <a:latin typeface="Catamaran" panose="020B0604020202020204" charset="0"/>
                <a:cs typeface="Catamaran" panose="020B0604020202020204" charset="0"/>
              </a:rPr>
              <a:t>No es la realidad de numerosos países africanos y del Asia menor en los que</a:t>
            </a:r>
            <a:r>
              <a:rPr lang="es-MX" sz="2400" b="1" dirty="0">
                <a:latin typeface="Catamaran" panose="020B0604020202020204" charset="0"/>
                <a:cs typeface="Catamaran" panose="020B0604020202020204" charset="0"/>
              </a:rPr>
              <a:t> los márgenes de pobreza impiden o dificultan la educación</a:t>
            </a:r>
            <a:r>
              <a:rPr lang="es-MX" sz="2400" dirty="0">
                <a:latin typeface="Catamaran" panose="020B0604020202020204" charset="0"/>
                <a:cs typeface="Catamaran" panose="020B0604020202020204" charset="0"/>
              </a:rPr>
              <a:t> y disminuyen dramáticamente la tasa de alfabetización.</a:t>
            </a:r>
          </a:p>
          <a:p>
            <a:endParaRPr lang="es-CL" sz="2400" dirty="0"/>
          </a:p>
        </p:txBody>
      </p:sp>
    </p:spTree>
    <p:extLst>
      <p:ext uri="{BB962C8B-B14F-4D97-AF65-F5344CB8AC3E}">
        <p14:creationId xmlns:p14="http://schemas.microsoft.com/office/powerpoint/2010/main" val="3738290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798" name="Google Shape;798;p23"/>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11</a:t>
            </a:fld>
            <a:endParaRPr/>
          </a:p>
        </p:txBody>
      </p:sp>
      <p:sp>
        <p:nvSpPr>
          <p:cNvPr id="4" name="CuadroTexto 3"/>
          <p:cNvSpPr txBox="1"/>
          <p:nvPr/>
        </p:nvSpPr>
        <p:spPr>
          <a:xfrm>
            <a:off x="1085385" y="371707"/>
            <a:ext cx="10140176" cy="5837624"/>
          </a:xfrm>
          <a:prstGeom prst="rect">
            <a:avLst/>
          </a:prstGeom>
          <a:noFill/>
        </p:spPr>
        <p:txBody>
          <a:bodyPr wrap="square" rtlCol="0">
            <a:spAutoFit/>
          </a:bodyPr>
          <a:lstStyle/>
          <a:p>
            <a:pPr algn="ctr"/>
            <a:r>
              <a:rPr lang="es-MX" sz="4267" b="1" dirty="0">
                <a:latin typeface="Catamaran" panose="020B0604020202020204" charset="0"/>
                <a:cs typeface="Catamaran" panose="020B0604020202020204" charset="0"/>
              </a:rPr>
              <a:t>Comprensión lectora</a:t>
            </a:r>
          </a:p>
          <a:p>
            <a:pPr algn="ctr"/>
            <a:endParaRPr lang="es-MX" sz="4267" b="1" dirty="0">
              <a:latin typeface="Catamaran" panose="020B0604020202020204" charset="0"/>
              <a:cs typeface="Catamaran" panose="020B0604020202020204" charset="0"/>
            </a:endParaRPr>
          </a:p>
          <a:p>
            <a:pPr algn="just"/>
            <a:r>
              <a:rPr lang="es-MX" sz="3200" dirty="0">
                <a:latin typeface="Catamaran" panose="020B0604020202020204" charset="0"/>
                <a:cs typeface="Catamaran" panose="020B0604020202020204" charset="0"/>
              </a:rPr>
              <a:t>La capacidad de interpretación y retención de sentidos, así como</a:t>
            </a:r>
            <a:r>
              <a:rPr lang="es-MX" sz="3200" b="1" dirty="0">
                <a:latin typeface="Catamaran" panose="020B0604020202020204" charset="0"/>
                <a:cs typeface="Catamaran" panose="020B0604020202020204" charset="0"/>
              </a:rPr>
              <a:t> la capacidad de alcanzar capas de significado más profundas</a:t>
            </a:r>
            <a:r>
              <a:rPr lang="es-MX" sz="3200" dirty="0">
                <a:latin typeface="Catamaran" panose="020B0604020202020204" charset="0"/>
                <a:cs typeface="Catamaran" panose="020B0604020202020204" charset="0"/>
              </a:rPr>
              <a:t> y menos evidentes, se denomina la </a:t>
            </a:r>
            <a:r>
              <a:rPr lang="es-MX" sz="3200" i="1" dirty="0">
                <a:latin typeface="Catamaran" panose="020B0604020202020204" charset="0"/>
                <a:cs typeface="Catamaran" panose="020B0604020202020204" charset="0"/>
              </a:rPr>
              <a:t>comprensión lectora</a:t>
            </a:r>
            <a:r>
              <a:rPr lang="es-MX" sz="3200" dirty="0">
                <a:latin typeface="Catamaran" panose="020B0604020202020204" charset="0"/>
                <a:cs typeface="Catamaran" panose="020B0604020202020204" charset="0"/>
              </a:rPr>
              <a:t> o </a:t>
            </a:r>
            <a:r>
              <a:rPr lang="es-MX" sz="3200" i="1" dirty="0">
                <a:latin typeface="Catamaran" panose="020B0604020202020204" charset="0"/>
                <a:cs typeface="Catamaran" panose="020B0604020202020204" charset="0"/>
              </a:rPr>
              <a:t>competencia lectora</a:t>
            </a:r>
            <a:r>
              <a:rPr lang="es-MX" sz="3200" dirty="0">
                <a:latin typeface="Catamaran" panose="020B0604020202020204" charset="0"/>
                <a:cs typeface="Catamaran" panose="020B0604020202020204" charset="0"/>
              </a:rPr>
              <a:t>.</a:t>
            </a:r>
          </a:p>
          <a:p>
            <a:pPr algn="just"/>
            <a:r>
              <a:rPr lang="es-MX" sz="3200" dirty="0">
                <a:latin typeface="Catamaran" panose="020B0604020202020204" charset="0"/>
                <a:cs typeface="Catamaran" panose="020B0604020202020204" charset="0"/>
              </a:rPr>
              <a:t>Esta capacidad</a:t>
            </a:r>
            <a:r>
              <a:rPr lang="es-MX" sz="3200" b="1" dirty="0">
                <a:latin typeface="Catamaran" panose="020B0604020202020204" charset="0"/>
                <a:cs typeface="Catamaran" panose="020B0604020202020204" charset="0"/>
              </a:rPr>
              <a:t> crece con la práctica</a:t>
            </a:r>
            <a:r>
              <a:rPr lang="es-MX" sz="3200" dirty="0">
                <a:latin typeface="Catamaran" panose="020B0604020202020204" charset="0"/>
                <a:cs typeface="Catamaran" panose="020B0604020202020204" charset="0"/>
              </a:rPr>
              <a:t> y permite alcanzar formas de </a:t>
            </a:r>
            <a:r>
              <a:rPr lang="es-MX" sz="3200" dirty="0">
                <a:latin typeface="Catamaran" panose="020B0604020202020204" charset="0"/>
                <a:cs typeface="Catamaran" panose="020B0604020202020204" charset="0"/>
                <a:hlinkClick r:id="rId3"/>
              </a:rPr>
              <a:t>pensamiento</a:t>
            </a:r>
            <a:r>
              <a:rPr lang="es-MX" sz="3200" dirty="0">
                <a:latin typeface="Catamaran" panose="020B0604020202020204" charset="0"/>
                <a:cs typeface="Catamaran" panose="020B0604020202020204" charset="0"/>
              </a:rPr>
              <a:t> más complejas y desarrolladas.</a:t>
            </a:r>
          </a:p>
          <a:p>
            <a:pPr algn="just"/>
            <a:endParaRPr lang="es-CL" sz="3200" dirty="0">
              <a:latin typeface="Catamaran" panose="020B0604020202020204" charset="0"/>
              <a:cs typeface="Catamaran" panose="020B0604020202020204" charset="0"/>
            </a:endParaRPr>
          </a:p>
        </p:txBody>
      </p:sp>
    </p:spTree>
    <p:extLst>
      <p:ext uri="{BB962C8B-B14F-4D97-AF65-F5344CB8AC3E}">
        <p14:creationId xmlns:p14="http://schemas.microsoft.com/office/powerpoint/2010/main" val="3476944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3" name="Google Shape;823;p24"/>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12</a:t>
            </a:fld>
            <a:endParaRPr/>
          </a:p>
        </p:txBody>
      </p:sp>
      <p:sp>
        <p:nvSpPr>
          <p:cNvPr id="3" name="CuadroTexto 2"/>
          <p:cNvSpPr txBox="1"/>
          <p:nvPr/>
        </p:nvSpPr>
        <p:spPr>
          <a:xfrm>
            <a:off x="1248936" y="475786"/>
            <a:ext cx="9991493" cy="7314759"/>
          </a:xfrm>
          <a:prstGeom prst="rect">
            <a:avLst/>
          </a:prstGeom>
          <a:noFill/>
        </p:spPr>
        <p:txBody>
          <a:bodyPr wrap="square" rtlCol="0">
            <a:spAutoFit/>
          </a:bodyPr>
          <a:lstStyle/>
          <a:p>
            <a:pPr algn="ctr"/>
            <a:r>
              <a:rPr lang="es-MX" sz="3733" b="1" dirty="0">
                <a:latin typeface="Catamaran" panose="020B0604020202020204" charset="0"/>
                <a:cs typeface="Catamaran" panose="020B0604020202020204" charset="0"/>
              </a:rPr>
              <a:t>Tipos especiales de lectura</a:t>
            </a:r>
          </a:p>
          <a:p>
            <a:pPr algn="just"/>
            <a:endParaRPr lang="es-MX" sz="2400" dirty="0">
              <a:latin typeface="Catamaran" panose="020B0604020202020204" charset="0"/>
              <a:cs typeface="Catamaran" panose="020B0604020202020204" charset="0"/>
            </a:endParaRPr>
          </a:p>
          <a:p>
            <a:pPr algn="just"/>
            <a:r>
              <a:rPr lang="es-MX" sz="2400" dirty="0">
                <a:latin typeface="Catamaran" panose="020B0604020202020204" charset="0"/>
                <a:cs typeface="Catamaran" panose="020B0604020202020204" charset="0"/>
              </a:rPr>
              <a:t>Existen otras formas de lectura, que no implican palabras ni lenguaje verbal. Entre ellas podemos mencionar:</a:t>
            </a:r>
          </a:p>
          <a:p>
            <a:pPr algn="just"/>
            <a:r>
              <a:rPr lang="es-MX" sz="2400" b="1" dirty="0">
                <a:latin typeface="Catamaran" panose="020B0604020202020204" charset="0"/>
                <a:cs typeface="Catamaran" panose="020B0604020202020204" charset="0"/>
              </a:rPr>
              <a:t>Lectura musical.</a:t>
            </a:r>
            <a:r>
              <a:rPr lang="es-MX" sz="2400" dirty="0">
                <a:latin typeface="Catamaran" panose="020B0604020202020204" charset="0"/>
                <a:cs typeface="Catamaran" panose="020B0604020202020204" charset="0"/>
              </a:rPr>
              <a:t> La anotación musical utiliza un lenguaje propio para registrar los sonidos específicos que deben realizarse, en orden y secuencia, con uno o varios instrumentos musicales para reproducir una melodía puntual.</a:t>
            </a:r>
          </a:p>
          <a:p>
            <a:pPr algn="just"/>
            <a:r>
              <a:rPr lang="es-MX" sz="2400" b="1" dirty="0">
                <a:latin typeface="Catamaran" panose="020B0604020202020204" charset="0"/>
                <a:cs typeface="Catamaran" panose="020B0604020202020204" charset="0"/>
              </a:rPr>
              <a:t>Lectura científica.</a:t>
            </a:r>
            <a:r>
              <a:rPr lang="es-MX" sz="2400" dirty="0">
                <a:latin typeface="Catamaran" panose="020B0604020202020204" charset="0"/>
                <a:cs typeface="Catamaran" panose="020B0604020202020204" charset="0"/>
              </a:rPr>
              <a:t> Las fórmulas y ecuaciones matemáticas, físicas o químicas reproducen sus procesos (operaciones matemáticas, fórmulas físicas o reacciones químicas) a través de un lenguaje especializado y técnico que también puede leerse para entender la descripción de una realidad física o imaginaria.</a:t>
            </a:r>
          </a:p>
          <a:p>
            <a:pPr algn="just"/>
            <a:r>
              <a:rPr lang="es-MX" sz="2400" b="1" dirty="0">
                <a:latin typeface="Catamaran" panose="020B0604020202020204" charset="0"/>
                <a:cs typeface="Catamaran" panose="020B0604020202020204" charset="0"/>
              </a:rPr>
              <a:t>Lectura braille.</a:t>
            </a:r>
            <a:r>
              <a:rPr lang="es-MX" sz="2400" dirty="0">
                <a:latin typeface="Catamaran" panose="020B0604020202020204" charset="0"/>
                <a:cs typeface="Catamaran" panose="020B0604020202020204" charset="0"/>
              </a:rPr>
              <a:t> A pesar de ser en realidad un método de reemplazo de la escritura ordinaria verbal, diseñada para invidentes, se trata de una forma especial de lectura que emplea el tacto en lugar de la vista.</a:t>
            </a:r>
          </a:p>
          <a:p>
            <a:pPr algn="just"/>
            <a:r>
              <a:rPr lang="es-MX" sz="2400" dirty="0"/>
              <a:t/>
            </a:r>
            <a:br>
              <a:rPr lang="es-MX" sz="2400" dirty="0"/>
            </a:br>
            <a:r>
              <a:rPr lang="es-MX" sz="2400" dirty="0"/>
              <a:t/>
            </a:r>
            <a:br>
              <a:rPr lang="es-MX" sz="2400" dirty="0"/>
            </a:br>
            <a:endParaRPr lang="es-CL" sz="2400" dirty="0"/>
          </a:p>
        </p:txBody>
      </p:sp>
    </p:spTree>
    <p:extLst>
      <p:ext uri="{BB962C8B-B14F-4D97-AF65-F5344CB8AC3E}">
        <p14:creationId xmlns:p14="http://schemas.microsoft.com/office/powerpoint/2010/main" val="1083931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13"/>
          <p:cNvSpPr txBox="1">
            <a:spLocks noGrp="1"/>
          </p:cNvSpPr>
          <p:nvPr>
            <p:ph type="title"/>
          </p:nvPr>
        </p:nvSpPr>
        <p:spPr>
          <a:xfrm>
            <a:off x="1655833" y="606667"/>
            <a:ext cx="8880400" cy="528400"/>
          </a:xfrm>
          <a:prstGeom prst="rect">
            <a:avLst/>
          </a:prstGeom>
        </p:spPr>
        <p:txBody>
          <a:bodyPr spcFirstLastPara="1" vert="horz" wrap="square" lIns="0" tIns="0" rIns="0" bIns="0" rtlCol="0" anchor="b" anchorCtr="0">
            <a:noAutofit/>
          </a:bodyPr>
          <a:lstStyle/>
          <a:p>
            <a:r>
              <a:rPr lang="es-MX" sz="3733" dirty="0">
                <a:effectLst>
                  <a:outerShdw blurRad="38100" dist="38100" dir="2700000" algn="tl">
                    <a:srgbClr val="000000">
                      <a:alpha val="43137"/>
                    </a:srgbClr>
                  </a:outerShdw>
                </a:effectLst>
              </a:rPr>
              <a:t>¿Qué es la Lectura?</a:t>
            </a:r>
            <a:r>
              <a:rPr lang="es-MX" dirty="0"/>
              <a:t/>
            </a:r>
            <a:br>
              <a:rPr lang="es-MX" dirty="0"/>
            </a:br>
            <a:endParaRPr dirty="0"/>
          </a:p>
        </p:txBody>
      </p:sp>
      <p:sp>
        <p:nvSpPr>
          <p:cNvPr id="667" name="Google Shape;667;p13"/>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2</a:t>
            </a:fld>
            <a:endParaRPr/>
          </a:p>
        </p:txBody>
      </p:sp>
      <p:sp>
        <p:nvSpPr>
          <p:cNvPr id="5" name="CuadroTexto 4"/>
          <p:cNvSpPr txBox="1"/>
          <p:nvPr/>
        </p:nvSpPr>
        <p:spPr>
          <a:xfrm>
            <a:off x="535260" y="1412488"/>
            <a:ext cx="11225560" cy="6288773"/>
          </a:xfrm>
          <a:prstGeom prst="rect">
            <a:avLst/>
          </a:prstGeom>
          <a:noFill/>
        </p:spPr>
        <p:txBody>
          <a:bodyPr wrap="square" rtlCol="0">
            <a:spAutoFit/>
          </a:bodyPr>
          <a:lstStyle/>
          <a:p>
            <a:pPr algn="just"/>
            <a:r>
              <a:rPr lang="es-MX" sz="2400" dirty="0">
                <a:latin typeface="Catamaran" panose="020B0604020202020204" charset="0"/>
                <a:cs typeface="Catamaran" panose="020B0604020202020204" charset="0"/>
              </a:rPr>
              <a:t>La lectura es </a:t>
            </a:r>
            <a:r>
              <a:rPr lang="es-MX" sz="2400" b="1" dirty="0">
                <a:latin typeface="Catamaran" panose="020B0604020202020204" charset="0"/>
                <a:cs typeface="Catamaran" panose="020B0604020202020204" charset="0"/>
              </a:rPr>
              <a:t>una técnica de comprensión y decodificación de signos prestablecidos en un lenguaje</a:t>
            </a:r>
            <a:r>
              <a:rPr lang="es-MX" sz="2400" dirty="0">
                <a:latin typeface="Catamaran" panose="020B0604020202020204" charset="0"/>
                <a:cs typeface="Catamaran" panose="020B0604020202020204" charset="0"/>
              </a:rPr>
              <a:t> y almacenados en un soporte, ya sea mediante palabras escritas, imágenes u otro tipo de representaciones.</a:t>
            </a:r>
          </a:p>
          <a:p>
            <a:pPr algn="just"/>
            <a:r>
              <a:rPr lang="es-MX" sz="2400" b="1" dirty="0">
                <a:latin typeface="Catamaran" panose="020B0604020202020204" charset="0"/>
                <a:cs typeface="Catamaran" panose="020B0604020202020204" charset="0"/>
              </a:rPr>
              <a:t>La lectura y la escritura forman dos caras de una misma moneda</a:t>
            </a:r>
            <a:r>
              <a:rPr lang="es-MX" sz="2400" dirty="0">
                <a:latin typeface="Catamaran" panose="020B0604020202020204" charset="0"/>
                <a:cs typeface="Catamaran" panose="020B0604020202020204" charset="0"/>
              </a:rPr>
              <a:t>, fundamental en el desarrollo cultural e intelectual de la humanidad, ya que constituyen la posibilidad de registrar la realidad y recuperarla en otro lugar y momento e incluso por una persona distinta.</a:t>
            </a:r>
          </a:p>
          <a:p>
            <a:pPr algn="just"/>
            <a:r>
              <a:rPr lang="es-MX" sz="2400" dirty="0">
                <a:latin typeface="Catamaran" panose="020B0604020202020204" charset="0"/>
                <a:cs typeface="Catamaran" panose="020B0604020202020204" charset="0"/>
              </a:rPr>
              <a:t>Se trata de un proceso humano complejo, que </a:t>
            </a:r>
            <a:r>
              <a:rPr lang="es-MX" sz="2400" b="1" dirty="0">
                <a:latin typeface="Catamaran" panose="020B0604020202020204" charset="0"/>
                <a:cs typeface="Catamaran" panose="020B0604020202020204" charset="0"/>
              </a:rPr>
              <a:t>comúnmente se realiza a través de la vista</a:t>
            </a:r>
            <a:r>
              <a:rPr lang="es-MX" sz="2400" dirty="0">
                <a:latin typeface="Catamaran" panose="020B0604020202020204" charset="0"/>
                <a:cs typeface="Catamaran" panose="020B0604020202020204" charset="0"/>
              </a:rPr>
              <a:t>, aunque existen formas especiales de lectura (como el método braille) que no dependen de este sentido específico. Se le atribuyen numerosos beneficios en el desarrollo humano individual, dado que se trata de la herramienta fundamental de transmisión de conocimiento y, por lo tanto, de aprendizaje y comunicaciones.</a:t>
            </a:r>
          </a:p>
          <a:p>
            <a:endParaRPr lang="es-MX" sz="2133" dirty="0"/>
          </a:p>
          <a:p>
            <a:r>
              <a:rPr lang="es-MX" sz="2133" dirty="0"/>
              <a:t/>
            </a:r>
            <a:br>
              <a:rPr lang="es-MX" sz="2133" dirty="0"/>
            </a:br>
            <a:r>
              <a:rPr lang="es-MX" sz="2400" dirty="0"/>
              <a:t/>
            </a:r>
            <a:br>
              <a:rPr lang="es-MX" sz="2400" dirty="0"/>
            </a:br>
            <a:endParaRPr lang="es-CL" sz="2400" dirty="0"/>
          </a:p>
        </p:txBody>
      </p:sp>
    </p:spTree>
    <p:extLst>
      <p:ext uri="{BB962C8B-B14F-4D97-AF65-F5344CB8AC3E}">
        <p14:creationId xmlns:p14="http://schemas.microsoft.com/office/powerpoint/2010/main" val="1233835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grpSp>
        <p:nvGrpSpPr>
          <p:cNvPr id="672" name="Google Shape;672;p14"/>
          <p:cNvGrpSpPr/>
          <p:nvPr/>
        </p:nvGrpSpPr>
        <p:grpSpPr>
          <a:xfrm>
            <a:off x="1" y="5215757"/>
            <a:ext cx="12191127" cy="1642243"/>
            <a:chOff x="218" y="898161"/>
            <a:chExt cx="9143345" cy="1231682"/>
          </a:xfrm>
        </p:grpSpPr>
        <p:sp>
          <p:nvSpPr>
            <p:cNvPr id="673" name="Google Shape;673;p14"/>
            <p:cNvSpPr/>
            <p:nvPr/>
          </p:nvSpPr>
          <p:spPr>
            <a:xfrm>
              <a:off x="4567150" y="1374616"/>
              <a:ext cx="236742"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gradFill>
              <a:gsLst>
                <a:gs pos="0">
                  <a:srgbClr val="FFC229"/>
                </a:gs>
                <a:gs pos="100000">
                  <a:srgbClr val="FF826C"/>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74" name="Google Shape;674;p14"/>
            <p:cNvSpPr/>
            <p:nvPr/>
          </p:nvSpPr>
          <p:spPr>
            <a:xfrm flipH="1">
              <a:off x="4340118" y="1374612"/>
              <a:ext cx="232100" cy="232824"/>
            </a:xfrm>
            <a:custGeom>
              <a:avLst/>
              <a:gdLst/>
              <a:ahLst/>
              <a:cxnLst/>
              <a:rect l="l" t="t" r="r" b="b"/>
              <a:pathLst>
                <a:path w="618934" h="620864" extrusionOk="0">
                  <a:moveTo>
                    <a:pt x="0" y="0"/>
                  </a:moveTo>
                  <a:lnTo>
                    <a:pt x="0" y="620865"/>
                  </a:lnTo>
                  <a:lnTo>
                    <a:pt x="618935" y="620865"/>
                  </a:lnTo>
                  <a:cubicBezTo>
                    <a:pt x="480632" y="309101"/>
                    <a:pt x="339535" y="1459"/>
                    <a:pt x="0" y="0"/>
                  </a:cubicBezTo>
                  <a:close/>
                </a:path>
              </a:pathLst>
            </a:custGeom>
            <a:gradFill>
              <a:gsLst>
                <a:gs pos="0">
                  <a:srgbClr val="BEF176"/>
                </a:gs>
                <a:gs pos="100000">
                  <a:srgbClr val="FFC229"/>
                </a:gs>
              </a:gsLst>
              <a:lin ang="10800025"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75" name="Google Shape;675;p14"/>
            <p:cNvSpPr/>
            <p:nvPr/>
          </p:nvSpPr>
          <p:spPr>
            <a:xfrm>
              <a:off x="4765540"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FF826C"/>
                </a:gs>
                <a:gs pos="100000">
                  <a:srgbClr val="FF3E45"/>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76" name="Google Shape;676;p14"/>
            <p:cNvSpPr/>
            <p:nvPr/>
          </p:nvSpPr>
          <p:spPr>
            <a:xfrm>
              <a:off x="4803711"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33E7FF">
                <a:alpha val="5978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77" name="Google Shape;677;p14"/>
            <p:cNvSpPr/>
            <p:nvPr/>
          </p:nvSpPr>
          <p:spPr>
            <a:xfrm>
              <a:off x="5519015"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832887"/>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78" name="Google Shape;678;p14"/>
            <p:cNvSpPr/>
            <p:nvPr/>
          </p:nvSpPr>
          <p:spPr>
            <a:xfrm>
              <a:off x="522995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FFA223"/>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79" name="Google Shape;679;p14"/>
            <p:cNvSpPr/>
            <p:nvPr/>
          </p:nvSpPr>
          <p:spPr>
            <a:xfrm>
              <a:off x="5916017"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A54FA6"/>
                </a:gs>
                <a:gs pos="100000">
                  <a:srgbClr val="F702A2"/>
                </a:gs>
              </a:gsLst>
              <a:lin ang="5400012"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0" name="Google Shape;680;p14"/>
            <p:cNvSpPr/>
            <p:nvPr/>
          </p:nvSpPr>
          <p:spPr>
            <a:xfrm>
              <a:off x="7745341"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F00286"/>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1" name="Google Shape;681;p14"/>
            <p:cNvSpPr/>
            <p:nvPr/>
          </p:nvSpPr>
          <p:spPr>
            <a:xfrm>
              <a:off x="6788222"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BEF176"/>
                </a:gs>
                <a:gs pos="100000">
                  <a:srgbClr val="17A892"/>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2" name="Google Shape;682;p14"/>
            <p:cNvSpPr/>
            <p:nvPr/>
          </p:nvSpPr>
          <p:spPr>
            <a:xfrm>
              <a:off x="6308923"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FF3D47"/>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3" name="Google Shape;683;p14"/>
            <p:cNvSpPr/>
            <p:nvPr/>
          </p:nvSpPr>
          <p:spPr>
            <a:xfrm>
              <a:off x="7467735"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A54FA5"/>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4" name="Google Shape;684;p14"/>
            <p:cNvSpPr/>
            <p:nvPr/>
          </p:nvSpPr>
          <p:spPr>
            <a:xfrm>
              <a:off x="8954159"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gradFill>
              <a:gsLst>
                <a:gs pos="0">
                  <a:srgbClr val="FF826C"/>
                </a:gs>
                <a:gs pos="100000">
                  <a:srgbClr val="FF3E45"/>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5" name="Google Shape;685;p14"/>
            <p:cNvSpPr/>
            <p:nvPr/>
          </p:nvSpPr>
          <p:spPr>
            <a:xfrm>
              <a:off x="551901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FF800E"/>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6" name="Google Shape;686;p14"/>
            <p:cNvSpPr/>
            <p:nvPr/>
          </p:nvSpPr>
          <p:spPr>
            <a:xfrm>
              <a:off x="7215942"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7DFF29">
                <a:alpha val="4980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7" name="Google Shape;687;p14"/>
            <p:cNvSpPr/>
            <p:nvPr/>
          </p:nvSpPr>
          <p:spPr>
            <a:xfrm>
              <a:off x="8828810"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solidFill>
              <a:srgbClr val="FF9648"/>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8" name="Google Shape;688;p14"/>
            <p:cNvSpPr/>
            <p:nvPr/>
          </p:nvSpPr>
          <p:spPr>
            <a:xfrm>
              <a:off x="6509901"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AF9FFF"/>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89" name="Google Shape;689;p14"/>
            <p:cNvSpPr/>
            <p:nvPr/>
          </p:nvSpPr>
          <p:spPr>
            <a:xfrm>
              <a:off x="768616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3BE5CC"/>
                </a:gs>
                <a:gs pos="100000">
                  <a:srgbClr val="027196"/>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0" name="Google Shape;690;p14"/>
            <p:cNvSpPr/>
            <p:nvPr/>
          </p:nvSpPr>
          <p:spPr>
            <a:xfrm>
              <a:off x="8243403"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C182FF">
                    <a:alpha val="53333"/>
                    <a:alpha val="49800"/>
                  </a:srgbClr>
                </a:gs>
                <a:gs pos="100000">
                  <a:srgbClr val="002FFF">
                    <a:alpha val="58431"/>
                    <a:alpha val="49800"/>
                  </a:srgbClr>
                </a:gs>
              </a:gsLst>
              <a:lin ang="5400012"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1" name="Google Shape;691;p14"/>
            <p:cNvSpPr/>
            <p:nvPr/>
          </p:nvSpPr>
          <p:spPr>
            <a:xfrm>
              <a:off x="7686239"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FF85CE"/>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2" name="Google Shape;692;p14"/>
            <p:cNvSpPr/>
            <p:nvPr/>
          </p:nvSpPr>
          <p:spPr>
            <a:xfrm>
              <a:off x="8369228"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FFC229"/>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3" name="Google Shape;693;p14"/>
            <p:cNvSpPr/>
            <p:nvPr/>
          </p:nvSpPr>
          <p:spPr>
            <a:xfrm>
              <a:off x="6000837"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33E7FF">
                <a:alpha val="5978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4" name="Google Shape;694;p14"/>
            <p:cNvSpPr/>
            <p:nvPr/>
          </p:nvSpPr>
          <p:spPr>
            <a:xfrm flipH="1">
              <a:off x="3624791" y="1606642"/>
              <a:ext cx="753451" cy="523201"/>
            </a:xfrm>
            <a:custGeom>
              <a:avLst/>
              <a:gdLst/>
              <a:ahLst/>
              <a:cxnLst/>
              <a:rect l="l" t="t" r="r" b="b"/>
              <a:pathLst>
                <a:path w="2009203" h="1395202" extrusionOk="0">
                  <a:moveTo>
                    <a:pt x="1005142" y="1395202"/>
                  </a:moveTo>
                  <a:cubicBezTo>
                    <a:pt x="1434656" y="1395202"/>
                    <a:pt x="1742377" y="650418"/>
                    <a:pt x="2009204" y="0"/>
                  </a:cubicBezTo>
                  <a:lnTo>
                    <a:pt x="0" y="0"/>
                  </a:lnTo>
                  <a:cubicBezTo>
                    <a:pt x="310706" y="521742"/>
                    <a:pt x="470408" y="1395202"/>
                    <a:pt x="1005142" y="1395202"/>
                  </a:cubicBezTo>
                  <a:close/>
                </a:path>
              </a:pathLst>
            </a:custGeom>
            <a:gradFill>
              <a:gsLst>
                <a:gs pos="0">
                  <a:srgbClr val="BEF176"/>
                </a:gs>
                <a:gs pos="100000">
                  <a:srgbClr val="17A892"/>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5" name="Google Shape;695;p14"/>
            <p:cNvSpPr/>
            <p:nvPr/>
          </p:nvSpPr>
          <p:spPr>
            <a:xfrm flipH="1">
              <a:off x="3913827" y="1606642"/>
              <a:ext cx="426243" cy="242789"/>
            </a:xfrm>
            <a:custGeom>
              <a:avLst/>
              <a:gdLst/>
              <a:ahLst/>
              <a:cxnLst/>
              <a:rect l="l" t="t" r="r" b="b"/>
              <a:pathLst>
                <a:path w="1136649" h="647437" extrusionOk="0">
                  <a:moveTo>
                    <a:pt x="632968" y="647437"/>
                  </a:moveTo>
                  <a:cubicBezTo>
                    <a:pt x="884492" y="647437"/>
                    <a:pt x="1023684" y="362626"/>
                    <a:pt x="1136650" y="0"/>
                  </a:cubicBezTo>
                  <a:lnTo>
                    <a:pt x="0" y="0"/>
                  </a:lnTo>
                  <a:cubicBezTo>
                    <a:pt x="142494" y="321467"/>
                    <a:pt x="282067" y="647437"/>
                    <a:pt x="632968" y="647437"/>
                  </a:cubicBezTo>
                  <a:close/>
                </a:path>
              </a:pathLst>
            </a:custGeom>
            <a:solidFill>
              <a:srgbClr val="002FFF">
                <a:alpha val="4980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6" name="Google Shape;696;p14"/>
            <p:cNvSpPr/>
            <p:nvPr/>
          </p:nvSpPr>
          <p:spPr>
            <a:xfrm flipH="1">
              <a:off x="3142801" y="1249917"/>
              <a:ext cx="481965" cy="356728"/>
            </a:xfrm>
            <a:custGeom>
              <a:avLst/>
              <a:gdLst/>
              <a:ahLst/>
              <a:cxnLst/>
              <a:rect l="l" t="t" r="r" b="b"/>
              <a:pathLst>
                <a:path w="1285240" h="951274" extrusionOk="0">
                  <a:moveTo>
                    <a:pt x="584200" y="0"/>
                  </a:moveTo>
                  <a:cubicBezTo>
                    <a:pt x="388938" y="0"/>
                    <a:pt x="206692" y="447289"/>
                    <a:pt x="0" y="951274"/>
                  </a:cubicBezTo>
                  <a:lnTo>
                    <a:pt x="1285240" y="951274"/>
                  </a:lnTo>
                  <a:cubicBezTo>
                    <a:pt x="1028509" y="509883"/>
                    <a:pt x="837755" y="0"/>
                    <a:pt x="584200" y="0"/>
                  </a:cubicBezTo>
                  <a:close/>
                </a:path>
              </a:pathLst>
            </a:custGeom>
            <a:solidFill>
              <a:srgbClr val="FF85CE"/>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7" name="Google Shape;697;p14"/>
            <p:cNvSpPr/>
            <p:nvPr/>
          </p:nvSpPr>
          <p:spPr>
            <a:xfrm flipH="1">
              <a:off x="3227765" y="1040852"/>
              <a:ext cx="686062" cy="565794"/>
            </a:xfrm>
            <a:custGeom>
              <a:avLst/>
              <a:gdLst/>
              <a:ahLst/>
              <a:cxnLst/>
              <a:rect l="l" t="t" r="r" b="b"/>
              <a:pathLst>
                <a:path w="1829498" h="1508784" extrusionOk="0">
                  <a:moveTo>
                    <a:pt x="815658" y="0"/>
                  </a:moveTo>
                  <a:cubicBezTo>
                    <a:pt x="315468" y="0"/>
                    <a:pt x="197866" y="873714"/>
                    <a:pt x="0" y="1508784"/>
                  </a:cubicBezTo>
                  <a:lnTo>
                    <a:pt x="1829498" y="1508784"/>
                  </a:lnTo>
                  <a:cubicBezTo>
                    <a:pt x="1541526" y="928000"/>
                    <a:pt x="1355789" y="0"/>
                    <a:pt x="815658" y="0"/>
                  </a:cubicBezTo>
                  <a:close/>
                </a:path>
              </a:pathLst>
            </a:custGeom>
            <a:solidFill>
              <a:srgbClr val="AF9FFF"/>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8" name="Google Shape;698;p14"/>
            <p:cNvSpPr/>
            <p:nvPr/>
          </p:nvSpPr>
          <p:spPr>
            <a:xfrm flipH="1">
              <a:off x="2834859" y="1606642"/>
              <a:ext cx="392906" cy="171443"/>
            </a:xfrm>
            <a:custGeom>
              <a:avLst/>
              <a:gdLst/>
              <a:ahLst/>
              <a:cxnLst/>
              <a:rect l="l" t="t" r="r" b="b"/>
              <a:pathLst>
                <a:path w="1047750" h="457182" extrusionOk="0">
                  <a:moveTo>
                    <a:pt x="500190" y="457182"/>
                  </a:moveTo>
                  <a:cubicBezTo>
                    <a:pt x="745744" y="457182"/>
                    <a:pt x="914019" y="257605"/>
                    <a:pt x="1047750" y="0"/>
                  </a:cubicBezTo>
                  <a:lnTo>
                    <a:pt x="0" y="0"/>
                  </a:lnTo>
                  <a:cubicBezTo>
                    <a:pt x="131191" y="264645"/>
                    <a:pt x="283528" y="457182"/>
                    <a:pt x="500190" y="457182"/>
                  </a:cubicBezTo>
                  <a:close/>
                </a:path>
              </a:pathLst>
            </a:custGeom>
            <a:gradFill>
              <a:gsLst>
                <a:gs pos="0">
                  <a:srgbClr val="FF826C"/>
                </a:gs>
                <a:gs pos="100000">
                  <a:srgbClr val="FF3E45"/>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699" name="Google Shape;699;p14"/>
            <p:cNvSpPr/>
            <p:nvPr/>
          </p:nvSpPr>
          <p:spPr>
            <a:xfrm flipH="1">
              <a:off x="904784" y="1606642"/>
              <a:ext cx="493657" cy="242765"/>
            </a:xfrm>
            <a:custGeom>
              <a:avLst/>
              <a:gdLst/>
              <a:ahLst/>
              <a:cxnLst/>
              <a:rect l="l" t="t" r="r" b="b"/>
              <a:pathLst>
                <a:path w="1316418" h="647373" extrusionOk="0">
                  <a:moveTo>
                    <a:pt x="475298" y="345376"/>
                  </a:moveTo>
                  <a:cubicBezTo>
                    <a:pt x="465201" y="345376"/>
                    <a:pt x="457010" y="353551"/>
                    <a:pt x="457010" y="363640"/>
                  </a:cubicBezTo>
                  <a:cubicBezTo>
                    <a:pt x="457010" y="373730"/>
                    <a:pt x="465201" y="381905"/>
                    <a:pt x="475298" y="381905"/>
                  </a:cubicBezTo>
                  <a:cubicBezTo>
                    <a:pt x="485394" y="381905"/>
                    <a:pt x="493586" y="373730"/>
                    <a:pt x="493586" y="363640"/>
                  </a:cubicBezTo>
                  <a:cubicBezTo>
                    <a:pt x="493586" y="353551"/>
                    <a:pt x="485394" y="345376"/>
                    <a:pt x="475298" y="345376"/>
                  </a:cubicBezTo>
                  <a:close/>
                  <a:moveTo>
                    <a:pt x="475298" y="436698"/>
                  </a:moveTo>
                  <a:cubicBezTo>
                    <a:pt x="465201" y="436698"/>
                    <a:pt x="457010" y="444873"/>
                    <a:pt x="457010" y="454963"/>
                  </a:cubicBezTo>
                  <a:cubicBezTo>
                    <a:pt x="457010" y="465053"/>
                    <a:pt x="465201" y="473227"/>
                    <a:pt x="475298" y="473227"/>
                  </a:cubicBezTo>
                  <a:cubicBezTo>
                    <a:pt x="485394" y="473227"/>
                    <a:pt x="493586" y="465053"/>
                    <a:pt x="493586" y="454963"/>
                  </a:cubicBezTo>
                  <a:cubicBezTo>
                    <a:pt x="493586" y="444873"/>
                    <a:pt x="485394" y="436698"/>
                    <a:pt x="475298" y="436698"/>
                  </a:cubicBezTo>
                  <a:close/>
                  <a:moveTo>
                    <a:pt x="475298" y="528021"/>
                  </a:moveTo>
                  <a:cubicBezTo>
                    <a:pt x="465138" y="527983"/>
                    <a:pt x="456947" y="536164"/>
                    <a:pt x="456883" y="546285"/>
                  </a:cubicBezTo>
                  <a:cubicBezTo>
                    <a:pt x="456819" y="556407"/>
                    <a:pt x="465011" y="564638"/>
                    <a:pt x="475171" y="564676"/>
                  </a:cubicBezTo>
                  <a:cubicBezTo>
                    <a:pt x="485331" y="564714"/>
                    <a:pt x="493523" y="556533"/>
                    <a:pt x="493586" y="546412"/>
                  </a:cubicBezTo>
                  <a:cubicBezTo>
                    <a:pt x="493586" y="546367"/>
                    <a:pt x="493586" y="546330"/>
                    <a:pt x="493586" y="546285"/>
                  </a:cubicBezTo>
                  <a:cubicBezTo>
                    <a:pt x="493586" y="536195"/>
                    <a:pt x="485394" y="528021"/>
                    <a:pt x="475298" y="528021"/>
                  </a:cubicBezTo>
                  <a:close/>
                  <a:moveTo>
                    <a:pt x="429578" y="25748"/>
                  </a:moveTo>
                  <a:cubicBezTo>
                    <a:pt x="419481" y="25748"/>
                    <a:pt x="411290" y="33922"/>
                    <a:pt x="411290" y="44012"/>
                  </a:cubicBezTo>
                  <a:cubicBezTo>
                    <a:pt x="411290" y="54102"/>
                    <a:pt x="419481" y="62277"/>
                    <a:pt x="429578" y="62277"/>
                  </a:cubicBezTo>
                  <a:cubicBezTo>
                    <a:pt x="439675" y="62277"/>
                    <a:pt x="447866" y="54102"/>
                    <a:pt x="447866" y="44012"/>
                  </a:cubicBezTo>
                  <a:cubicBezTo>
                    <a:pt x="447739" y="33998"/>
                    <a:pt x="439611" y="25938"/>
                    <a:pt x="429578" y="25938"/>
                  </a:cubicBezTo>
                  <a:close/>
                  <a:moveTo>
                    <a:pt x="475298" y="162731"/>
                  </a:moveTo>
                  <a:cubicBezTo>
                    <a:pt x="465201" y="162731"/>
                    <a:pt x="457010" y="170906"/>
                    <a:pt x="457010" y="180996"/>
                  </a:cubicBezTo>
                  <a:cubicBezTo>
                    <a:pt x="457010" y="191086"/>
                    <a:pt x="465201" y="199260"/>
                    <a:pt x="475298" y="199260"/>
                  </a:cubicBezTo>
                  <a:cubicBezTo>
                    <a:pt x="485394" y="199260"/>
                    <a:pt x="493586" y="191086"/>
                    <a:pt x="493586" y="180996"/>
                  </a:cubicBezTo>
                  <a:cubicBezTo>
                    <a:pt x="493586" y="170906"/>
                    <a:pt x="485394" y="162731"/>
                    <a:pt x="475298" y="162731"/>
                  </a:cubicBezTo>
                  <a:close/>
                  <a:moveTo>
                    <a:pt x="521018" y="573682"/>
                  </a:moveTo>
                  <a:cubicBezTo>
                    <a:pt x="510922" y="573682"/>
                    <a:pt x="502730" y="581856"/>
                    <a:pt x="502730" y="591946"/>
                  </a:cubicBezTo>
                  <a:cubicBezTo>
                    <a:pt x="502730" y="591946"/>
                    <a:pt x="502730" y="591946"/>
                    <a:pt x="502730" y="592263"/>
                  </a:cubicBezTo>
                  <a:cubicBezTo>
                    <a:pt x="512826" y="596747"/>
                    <a:pt x="523113" y="600971"/>
                    <a:pt x="533591" y="604947"/>
                  </a:cubicBezTo>
                  <a:cubicBezTo>
                    <a:pt x="541020" y="598123"/>
                    <a:pt x="541528" y="586568"/>
                    <a:pt x="534670" y="579142"/>
                  </a:cubicBezTo>
                  <a:cubicBezTo>
                    <a:pt x="531114" y="575293"/>
                    <a:pt x="526098" y="573143"/>
                    <a:pt x="520891" y="573238"/>
                  </a:cubicBezTo>
                  <a:close/>
                  <a:moveTo>
                    <a:pt x="475298" y="254054"/>
                  </a:moveTo>
                  <a:cubicBezTo>
                    <a:pt x="465201" y="254054"/>
                    <a:pt x="457010" y="262228"/>
                    <a:pt x="457010" y="272318"/>
                  </a:cubicBezTo>
                  <a:cubicBezTo>
                    <a:pt x="457010" y="282408"/>
                    <a:pt x="465201" y="290583"/>
                    <a:pt x="475298" y="290583"/>
                  </a:cubicBezTo>
                  <a:cubicBezTo>
                    <a:pt x="485394" y="290583"/>
                    <a:pt x="493586" y="282408"/>
                    <a:pt x="493586" y="272318"/>
                  </a:cubicBezTo>
                  <a:cubicBezTo>
                    <a:pt x="493459" y="262304"/>
                    <a:pt x="485331" y="254244"/>
                    <a:pt x="475298" y="254244"/>
                  </a:cubicBezTo>
                  <a:close/>
                  <a:moveTo>
                    <a:pt x="475298" y="71409"/>
                  </a:moveTo>
                  <a:cubicBezTo>
                    <a:pt x="465201" y="71409"/>
                    <a:pt x="457010" y="79584"/>
                    <a:pt x="457010" y="89673"/>
                  </a:cubicBezTo>
                  <a:cubicBezTo>
                    <a:pt x="457010" y="99763"/>
                    <a:pt x="465201" y="107938"/>
                    <a:pt x="475298" y="107938"/>
                  </a:cubicBezTo>
                  <a:cubicBezTo>
                    <a:pt x="485394" y="107938"/>
                    <a:pt x="493586" y="99763"/>
                    <a:pt x="493586" y="89673"/>
                  </a:cubicBezTo>
                  <a:cubicBezTo>
                    <a:pt x="493586" y="79584"/>
                    <a:pt x="485394" y="71409"/>
                    <a:pt x="475298" y="71409"/>
                  </a:cubicBezTo>
                  <a:close/>
                  <a:moveTo>
                    <a:pt x="521018" y="482359"/>
                  </a:moveTo>
                  <a:cubicBezTo>
                    <a:pt x="510922" y="482359"/>
                    <a:pt x="502730" y="490534"/>
                    <a:pt x="502730" y="500624"/>
                  </a:cubicBezTo>
                  <a:cubicBezTo>
                    <a:pt x="502730" y="510714"/>
                    <a:pt x="510922" y="518888"/>
                    <a:pt x="521018" y="518888"/>
                  </a:cubicBezTo>
                  <a:cubicBezTo>
                    <a:pt x="531114" y="518888"/>
                    <a:pt x="539306" y="510714"/>
                    <a:pt x="539306" y="500624"/>
                  </a:cubicBezTo>
                  <a:cubicBezTo>
                    <a:pt x="539179" y="490610"/>
                    <a:pt x="531051" y="482550"/>
                    <a:pt x="521018" y="482550"/>
                  </a:cubicBezTo>
                  <a:close/>
                  <a:moveTo>
                    <a:pt x="383858" y="162731"/>
                  </a:moveTo>
                  <a:cubicBezTo>
                    <a:pt x="373762" y="162731"/>
                    <a:pt x="365570" y="170906"/>
                    <a:pt x="365570" y="180996"/>
                  </a:cubicBezTo>
                  <a:cubicBezTo>
                    <a:pt x="365570" y="191086"/>
                    <a:pt x="373762" y="199260"/>
                    <a:pt x="383858" y="199260"/>
                  </a:cubicBezTo>
                  <a:cubicBezTo>
                    <a:pt x="393954" y="199260"/>
                    <a:pt x="402146" y="191086"/>
                    <a:pt x="402146" y="180996"/>
                  </a:cubicBezTo>
                  <a:cubicBezTo>
                    <a:pt x="402146" y="170906"/>
                    <a:pt x="393954" y="162731"/>
                    <a:pt x="383858" y="162731"/>
                  </a:cubicBezTo>
                  <a:close/>
                  <a:moveTo>
                    <a:pt x="383858" y="254054"/>
                  </a:moveTo>
                  <a:cubicBezTo>
                    <a:pt x="373762" y="254054"/>
                    <a:pt x="365570" y="262228"/>
                    <a:pt x="365570" y="272318"/>
                  </a:cubicBezTo>
                  <a:cubicBezTo>
                    <a:pt x="365570" y="282408"/>
                    <a:pt x="373762" y="290583"/>
                    <a:pt x="383858" y="290583"/>
                  </a:cubicBezTo>
                  <a:cubicBezTo>
                    <a:pt x="393954" y="290583"/>
                    <a:pt x="402146" y="282408"/>
                    <a:pt x="402146" y="272318"/>
                  </a:cubicBezTo>
                  <a:cubicBezTo>
                    <a:pt x="402019" y="262304"/>
                    <a:pt x="393891" y="254244"/>
                    <a:pt x="383858" y="254244"/>
                  </a:cubicBezTo>
                  <a:close/>
                  <a:moveTo>
                    <a:pt x="383858" y="71409"/>
                  </a:moveTo>
                  <a:cubicBezTo>
                    <a:pt x="373762" y="71409"/>
                    <a:pt x="365570" y="79584"/>
                    <a:pt x="365570" y="89673"/>
                  </a:cubicBezTo>
                  <a:cubicBezTo>
                    <a:pt x="365570" y="99763"/>
                    <a:pt x="373762" y="107938"/>
                    <a:pt x="383858" y="107938"/>
                  </a:cubicBezTo>
                  <a:cubicBezTo>
                    <a:pt x="393954" y="107938"/>
                    <a:pt x="402146" y="99763"/>
                    <a:pt x="402146" y="89673"/>
                  </a:cubicBezTo>
                  <a:cubicBezTo>
                    <a:pt x="402146" y="79584"/>
                    <a:pt x="393954" y="71409"/>
                    <a:pt x="383858" y="71409"/>
                  </a:cubicBezTo>
                  <a:close/>
                  <a:moveTo>
                    <a:pt x="383858" y="345376"/>
                  </a:moveTo>
                  <a:cubicBezTo>
                    <a:pt x="373762" y="345376"/>
                    <a:pt x="365570" y="353551"/>
                    <a:pt x="365570" y="363640"/>
                  </a:cubicBezTo>
                  <a:cubicBezTo>
                    <a:pt x="365570" y="373730"/>
                    <a:pt x="373762" y="381905"/>
                    <a:pt x="383858" y="381905"/>
                  </a:cubicBezTo>
                  <a:cubicBezTo>
                    <a:pt x="393954" y="381905"/>
                    <a:pt x="402146" y="373730"/>
                    <a:pt x="402146" y="363640"/>
                  </a:cubicBezTo>
                  <a:cubicBezTo>
                    <a:pt x="402146" y="353551"/>
                    <a:pt x="393954" y="345376"/>
                    <a:pt x="383858" y="345376"/>
                  </a:cubicBezTo>
                  <a:close/>
                  <a:moveTo>
                    <a:pt x="429578" y="208392"/>
                  </a:moveTo>
                  <a:cubicBezTo>
                    <a:pt x="419481" y="208392"/>
                    <a:pt x="411290" y="216567"/>
                    <a:pt x="411290" y="226657"/>
                  </a:cubicBezTo>
                  <a:cubicBezTo>
                    <a:pt x="411290" y="236747"/>
                    <a:pt x="419481" y="244921"/>
                    <a:pt x="429578" y="244921"/>
                  </a:cubicBezTo>
                  <a:cubicBezTo>
                    <a:pt x="439675" y="244921"/>
                    <a:pt x="447866" y="236747"/>
                    <a:pt x="447866" y="226657"/>
                  </a:cubicBezTo>
                  <a:cubicBezTo>
                    <a:pt x="447866" y="216567"/>
                    <a:pt x="439675" y="208392"/>
                    <a:pt x="429578" y="208392"/>
                  </a:cubicBezTo>
                  <a:close/>
                  <a:moveTo>
                    <a:pt x="429578" y="117070"/>
                  </a:moveTo>
                  <a:cubicBezTo>
                    <a:pt x="419481" y="117070"/>
                    <a:pt x="411290" y="125245"/>
                    <a:pt x="411290" y="135335"/>
                  </a:cubicBezTo>
                  <a:cubicBezTo>
                    <a:pt x="411290" y="145424"/>
                    <a:pt x="419481" y="153599"/>
                    <a:pt x="429578" y="153599"/>
                  </a:cubicBezTo>
                  <a:cubicBezTo>
                    <a:pt x="439675" y="153599"/>
                    <a:pt x="447866" y="145424"/>
                    <a:pt x="447866" y="135335"/>
                  </a:cubicBezTo>
                  <a:cubicBezTo>
                    <a:pt x="447866" y="125245"/>
                    <a:pt x="439675" y="117070"/>
                    <a:pt x="429578" y="117070"/>
                  </a:cubicBezTo>
                  <a:close/>
                  <a:moveTo>
                    <a:pt x="429578" y="299715"/>
                  </a:moveTo>
                  <a:cubicBezTo>
                    <a:pt x="419481" y="299715"/>
                    <a:pt x="411290" y="307890"/>
                    <a:pt x="411290" y="317979"/>
                  </a:cubicBezTo>
                  <a:cubicBezTo>
                    <a:pt x="411290" y="328069"/>
                    <a:pt x="419481" y="336244"/>
                    <a:pt x="429578" y="336244"/>
                  </a:cubicBezTo>
                  <a:cubicBezTo>
                    <a:pt x="439675" y="336244"/>
                    <a:pt x="447866" y="328069"/>
                    <a:pt x="447866" y="317979"/>
                  </a:cubicBezTo>
                  <a:cubicBezTo>
                    <a:pt x="447866" y="307890"/>
                    <a:pt x="439675" y="299715"/>
                    <a:pt x="429578" y="299715"/>
                  </a:cubicBezTo>
                  <a:close/>
                  <a:moveTo>
                    <a:pt x="429578" y="482359"/>
                  </a:moveTo>
                  <a:cubicBezTo>
                    <a:pt x="419481" y="482359"/>
                    <a:pt x="411290" y="490534"/>
                    <a:pt x="411290" y="500624"/>
                  </a:cubicBezTo>
                  <a:cubicBezTo>
                    <a:pt x="411290" y="510714"/>
                    <a:pt x="419481" y="518888"/>
                    <a:pt x="429578" y="518888"/>
                  </a:cubicBezTo>
                  <a:cubicBezTo>
                    <a:pt x="439675" y="518888"/>
                    <a:pt x="447866" y="510714"/>
                    <a:pt x="447866" y="500624"/>
                  </a:cubicBezTo>
                  <a:cubicBezTo>
                    <a:pt x="447739" y="490610"/>
                    <a:pt x="439611" y="482550"/>
                    <a:pt x="429578" y="482550"/>
                  </a:cubicBezTo>
                  <a:close/>
                  <a:moveTo>
                    <a:pt x="429578" y="391037"/>
                  </a:moveTo>
                  <a:cubicBezTo>
                    <a:pt x="419481" y="391037"/>
                    <a:pt x="411290" y="399212"/>
                    <a:pt x="411290" y="409302"/>
                  </a:cubicBezTo>
                  <a:cubicBezTo>
                    <a:pt x="411290" y="419391"/>
                    <a:pt x="419481" y="427566"/>
                    <a:pt x="429578" y="427566"/>
                  </a:cubicBezTo>
                  <a:cubicBezTo>
                    <a:pt x="439675" y="427566"/>
                    <a:pt x="447866" y="419391"/>
                    <a:pt x="447866" y="409302"/>
                  </a:cubicBezTo>
                  <a:cubicBezTo>
                    <a:pt x="447866" y="399212"/>
                    <a:pt x="439675" y="391037"/>
                    <a:pt x="429578" y="391037"/>
                  </a:cubicBezTo>
                  <a:close/>
                  <a:moveTo>
                    <a:pt x="566738" y="71409"/>
                  </a:moveTo>
                  <a:cubicBezTo>
                    <a:pt x="556641" y="71409"/>
                    <a:pt x="548450" y="79584"/>
                    <a:pt x="548450" y="89673"/>
                  </a:cubicBezTo>
                  <a:cubicBezTo>
                    <a:pt x="548450" y="99763"/>
                    <a:pt x="556641" y="107938"/>
                    <a:pt x="566738" y="107938"/>
                  </a:cubicBezTo>
                  <a:cubicBezTo>
                    <a:pt x="576835" y="107938"/>
                    <a:pt x="585026" y="99763"/>
                    <a:pt x="585026" y="89673"/>
                  </a:cubicBezTo>
                  <a:cubicBezTo>
                    <a:pt x="585026" y="79584"/>
                    <a:pt x="576835" y="71409"/>
                    <a:pt x="566738" y="71409"/>
                  </a:cubicBezTo>
                  <a:close/>
                  <a:moveTo>
                    <a:pt x="612458" y="391037"/>
                  </a:moveTo>
                  <a:cubicBezTo>
                    <a:pt x="602362" y="391037"/>
                    <a:pt x="594170" y="399212"/>
                    <a:pt x="594170" y="409302"/>
                  </a:cubicBezTo>
                  <a:cubicBezTo>
                    <a:pt x="594170" y="419391"/>
                    <a:pt x="602362" y="427566"/>
                    <a:pt x="612458" y="427566"/>
                  </a:cubicBezTo>
                  <a:cubicBezTo>
                    <a:pt x="622554" y="427566"/>
                    <a:pt x="630746" y="419391"/>
                    <a:pt x="630746" y="409302"/>
                  </a:cubicBezTo>
                  <a:cubicBezTo>
                    <a:pt x="630746" y="399212"/>
                    <a:pt x="622554" y="391037"/>
                    <a:pt x="612458" y="391037"/>
                  </a:cubicBezTo>
                  <a:close/>
                  <a:moveTo>
                    <a:pt x="612458" y="299715"/>
                  </a:moveTo>
                  <a:cubicBezTo>
                    <a:pt x="602362" y="299715"/>
                    <a:pt x="594170" y="307890"/>
                    <a:pt x="594170" y="317979"/>
                  </a:cubicBezTo>
                  <a:cubicBezTo>
                    <a:pt x="594170" y="328069"/>
                    <a:pt x="602362" y="336244"/>
                    <a:pt x="612458" y="336244"/>
                  </a:cubicBezTo>
                  <a:cubicBezTo>
                    <a:pt x="622554" y="336244"/>
                    <a:pt x="630746" y="328069"/>
                    <a:pt x="630746" y="317979"/>
                  </a:cubicBezTo>
                  <a:cubicBezTo>
                    <a:pt x="630746" y="307890"/>
                    <a:pt x="622554" y="299715"/>
                    <a:pt x="612458" y="299715"/>
                  </a:cubicBezTo>
                  <a:close/>
                  <a:moveTo>
                    <a:pt x="612458" y="482359"/>
                  </a:moveTo>
                  <a:cubicBezTo>
                    <a:pt x="602362" y="482359"/>
                    <a:pt x="594170" y="490534"/>
                    <a:pt x="594170" y="500624"/>
                  </a:cubicBezTo>
                  <a:cubicBezTo>
                    <a:pt x="594170" y="510714"/>
                    <a:pt x="602362" y="518888"/>
                    <a:pt x="612458" y="518888"/>
                  </a:cubicBezTo>
                  <a:cubicBezTo>
                    <a:pt x="622554" y="518888"/>
                    <a:pt x="630746" y="510714"/>
                    <a:pt x="630746" y="500624"/>
                  </a:cubicBezTo>
                  <a:cubicBezTo>
                    <a:pt x="630619" y="490610"/>
                    <a:pt x="622491" y="482550"/>
                    <a:pt x="612458" y="482550"/>
                  </a:cubicBezTo>
                  <a:close/>
                  <a:moveTo>
                    <a:pt x="521018" y="391037"/>
                  </a:moveTo>
                  <a:cubicBezTo>
                    <a:pt x="510922" y="391037"/>
                    <a:pt x="502730" y="399212"/>
                    <a:pt x="502730" y="409302"/>
                  </a:cubicBezTo>
                  <a:cubicBezTo>
                    <a:pt x="502730" y="419391"/>
                    <a:pt x="510922" y="427566"/>
                    <a:pt x="521018" y="427566"/>
                  </a:cubicBezTo>
                  <a:cubicBezTo>
                    <a:pt x="531114" y="427566"/>
                    <a:pt x="539306" y="419391"/>
                    <a:pt x="539306" y="409302"/>
                  </a:cubicBezTo>
                  <a:cubicBezTo>
                    <a:pt x="539306" y="399212"/>
                    <a:pt x="531114" y="391037"/>
                    <a:pt x="521018" y="391037"/>
                  </a:cubicBezTo>
                  <a:close/>
                  <a:moveTo>
                    <a:pt x="612458" y="25748"/>
                  </a:moveTo>
                  <a:cubicBezTo>
                    <a:pt x="602362" y="25748"/>
                    <a:pt x="594170" y="33922"/>
                    <a:pt x="594170" y="44012"/>
                  </a:cubicBezTo>
                  <a:cubicBezTo>
                    <a:pt x="594170" y="54102"/>
                    <a:pt x="602362" y="62277"/>
                    <a:pt x="612458" y="62277"/>
                  </a:cubicBezTo>
                  <a:cubicBezTo>
                    <a:pt x="622554" y="62277"/>
                    <a:pt x="630746" y="54102"/>
                    <a:pt x="630746" y="44012"/>
                  </a:cubicBezTo>
                  <a:cubicBezTo>
                    <a:pt x="630619" y="33998"/>
                    <a:pt x="622491" y="25938"/>
                    <a:pt x="612458" y="25938"/>
                  </a:cubicBezTo>
                  <a:close/>
                  <a:moveTo>
                    <a:pt x="658178" y="619343"/>
                  </a:moveTo>
                  <a:cubicBezTo>
                    <a:pt x="648970" y="619381"/>
                    <a:pt x="641224" y="626293"/>
                    <a:pt x="640144" y="635451"/>
                  </a:cubicBezTo>
                  <a:cubicBezTo>
                    <a:pt x="651891" y="637734"/>
                    <a:pt x="663829" y="639700"/>
                    <a:pt x="676085" y="641349"/>
                  </a:cubicBezTo>
                  <a:cubicBezTo>
                    <a:pt x="678180" y="631475"/>
                    <a:pt x="671830" y="621797"/>
                    <a:pt x="661925" y="619730"/>
                  </a:cubicBezTo>
                  <a:cubicBezTo>
                    <a:pt x="660718" y="619470"/>
                    <a:pt x="659448" y="619343"/>
                    <a:pt x="658178" y="619343"/>
                  </a:cubicBezTo>
                  <a:close/>
                  <a:moveTo>
                    <a:pt x="383858" y="436698"/>
                  </a:moveTo>
                  <a:cubicBezTo>
                    <a:pt x="373762" y="436698"/>
                    <a:pt x="365570" y="444873"/>
                    <a:pt x="365570" y="454963"/>
                  </a:cubicBezTo>
                  <a:cubicBezTo>
                    <a:pt x="365570" y="465053"/>
                    <a:pt x="373762" y="473227"/>
                    <a:pt x="383858" y="473227"/>
                  </a:cubicBezTo>
                  <a:cubicBezTo>
                    <a:pt x="393954" y="473227"/>
                    <a:pt x="402146" y="465053"/>
                    <a:pt x="402146" y="454963"/>
                  </a:cubicBezTo>
                  <a:cubicBezTo>
                    <a:pt x="402146" y="444873"/>
                    <a:pt x="393954" y="436698"/>
                    <a:pt x="383858" y="436698"/>
                  </a:cubicBezTo>
                  <a:close/>
                  <a:moveTo>
                    <a:pt x="612458" y="208392"/>
                  </a:moveTo>
                  <a:cubicBezTo>
                    <a:pt x="602362" y="208392"/>
                    <a:pt x="594170" y="216567"/>
                    <a:pt x="594170" y="226657"/>
                  </a:cubicBezTo>
                  <a:cubicBezTo>
                    <a:pt x="594170" y="236747"/>
                    <a:pt x="602362" y="244921"/>
                    <a:pt x="612458" y="244921"/>
                  </a:cubicBezTo>
                  <a:cubicBezTo>
                    <a:pt x="622554" y="244921"/>
                    <a:pt x="630746" y="236747"/>
                    <a:pt x="630746" y="226657"/>
                  </a:cubicBezTo>
                  <a:cubicBezTo>
                    <a:pt x="630746" y="216567"/>
                    <a:pt x="622554" y="208392"/>
                    <a:pt x="612458" y="208392"/>
                  </a:cubicBezTo>
                  <a:close/>
                  <a:moveTo>
                    <a:pt x="612458" y="117070"/>
                  </a:moveTo>
                  <a:cubicBezTo>
                    <a:pt x="602362" y="117070"/>
                    <a:pt x="594170" y="125245"/>
                    <a:pt x="594170" y="135335"/>
                  </a:cubicBezTo>
                  <a:cubicBezTo>
                    <a:pt x="594170" y="145424"/>
                    <a:pt x="602362" y="153599"/>
                    <a:pt x="612458" y="153599"/>
                  </a:cubicBezTo>
                  <a:cubicBezTo>
                    <a:pt x="622554" y="153599"/>
                    <a:pt x="630746" y="145424"/>
                    <a:pt x="630746" y="135335"/>
                  </a:cubicBezTo>
                  <a:cubicBezTo>
                    <a:pt x="630746" y="125245"/>
                    <a:pt x="622554" y="117070"/>
                    <a:pt x="612458" y="117070"/>
                  </a:cubicBezTo>
                  <a:close/>
                  <a:moveTo>
                    <a:pt x="612458" y="573682"/>
                  </a:moveTo>
                  <a:cubicBezTo>
                    <a:pt x="602362" y="573682"/>
                    <a:pt x="594170" y="581856"/>
                    <a:pt x="594170" y="591946"/>
                  </a:cubicBezTo>
                  <a:cubicBezTo>
                    <a:pt x="594170" y="602036"/>
                    <a:pt x="602362" y="610211"/>
                    <a:pt x="612458" y="610211"/>
                  </a:cubicBezTo>
                  <a:cubicBezTo>
                    <a:pt x="622554" y="610211"/>
                    <a:pt x="630746" y="602036"/>
                    <a:pt x="630746" y="591946"/>
                  </a:cubicBezTo>
                  <a:cubicBezTo>
                    <a:pt x="630746" y="581856"/>
                    <a:pt x="622554" y="573682"/>
                    <a:pt x="612458" y="573682"/>
                  </a:cubicBezTo>
                  <a:close/>
                  <a:moveTo>
                    <a:pt x="521018" y="25748"/>
                  </a:moveTo>
                  <a:cubicBezTo>
                    <a:pt x="510922" y="25748"/>
                    <a:pt x="502730" y="33922"/>
                    <a:pt x="502730" y="44012"/>
                  </a:cubicBezTo>
                  <a:cubicBezTo>
                    <a:pt x="502730" y="54102"/>
                    <a:pt x="510922" y="62277"/>
                    <a:pt x="521018" y="62277"/>
                  </a:cubicBezTo>
                  <a:cubicBezTo>
                    <a:pt x="531114" y="62277"/>
                    <a:pt x="539306" y="54102"/>
                    <a:pt x="539306" y="44012"/>
                  </a:cubicBezTo>
                  <a:cubicBezTo>
                    <a:pt x="539179" y="33998"/>
                    <a:pt x="531051" y="25938"/>
                    <a:pt x="521018" y="25938"/>
                  </a:cubicBezTo>
                  <a:close/>
                  <a:moveTo>
                    <a:pt x="521018" y="117070"/>
                  </a:moveTo>
                  <a:cubicBezTo>
                    <a:pt x="510922" y="117070"/>
                    <a:pt x="502730" y="125245"/>
                    <a:pt x="502730" y="135335"/>
                  </a:cubicBezTo>
                  <a:cubicBezTo>
                    <a:pt x="502730" y="145424"/>
                    <a:pt x="510922" y="153599"/>
                    <a:pt x="521018" y="153599"/>
                  </a:cubicBezTo>
                  <a:cubicBezTo>
                    <a:pt x="531114" y="153599"/>
                    <a:pt x="539306" y="145424"/>
                    <a:pt x="539306" y="135335"/>
                  </a:cubicBezTo>
                  <a:cubicBezTo>
                    <a:pt x="539306" y="125245"/>
                    <a:pt x="531114" y="117070"/>
                    <a:pt x="521018" y="117070"/>
                  </a:cubicBezTo>
                  <a:close/>
                  <a:moveTo>
                    <a:pt x="521018" y="208392"/>
                  </a:moveTo>
                  <a:cubicBezTo>
                    <a:pt x="510922" y="208392"/>
                    <a:pt x="502730" y="216567"/>
                    <a:pt x="502730" y="226657"/>
                  </a:cubicBezTo>
                  <a:cubicBezTo>
                    <a:pt x="502730" y="236747"/>
                    <a:pt x="510922" y="244921"/>
                    <a:pt x="521018" y="244921"/>
                  </a:cubicBezTo>
                  <a:cubicBezTo>
                    <a:pt x="531114" y="244921"/>
                    <a:pt x="539306" y="236747"/>
                    <a:pt x="539306" y="226657"/>
                  </a:cubicBezTo>
                  <a:cubicBezTo>
                    <a:pt x="539306" y="216567"/>
                    <a:pt x="531114" y="208392"/>
                    <a:pt x="521018" y="208392"/>
                  </a:cubicBezTo>
                  <a:close/>
                  <a:moveTo>
                    <a:pt x="521018" y="299715"/>
                  </a:moveTo>
                  <a:cubicBezTo>
                    <a:pt x="510922" y="299715"/>
                    <a:pt x="502730" y="307890"/>
                    <a:pt x="502730" y="317979"/>
                  </a:cubicBezTo>
                  <a:cubicBezTo>
                    <a:pt x="502730" y="328069"/>
                    <a:pt x="510922" y="336244"/>
                    <a:pt x="521018" y="336244"/>
                  </a:cubicBezTo>
                  <a:cubicBezTo>
                    <a:pt x="531114" y="336244"/>
                    <a:pt x="539306" y="328069"/>
                    <a:pt x="539306" y="317979"/>
                  </a:cubicBezTo>
                  <a:cubicBezTo>
                    <a:pt x="539306" y="307890"/>
                    <a:pt x="531114" y="299715"/>
                    <a:pt x="521018" y="299715"/>
                  </a:cubicBezTo>
                  <a:close/>
                  <a:moveTo>
                    <a:pt x="566738" y="162731"/>
                  </a:moveTo>
                  <a:cubicBezTo>
                    <a:pt x="556641" y="162731"/>
                    <a:pt x="548450" y="170906"/>
                    <a:pt x="548450" y="180996"/>
                  </a:cubicBezTo>
                  <a:cubicBezTo>
                    <a:pt x="548450" y="191086"/>
                    <a:pt x="556641" y="199260"/>
                    <a:pt x="566738" y="199260"/>
                  </a:cubicBezTo>
                  <a:cubicBezTo>
                    <a:pt x="576835" y="199260"/>
                    <a:pt x="585026" y="191086"/>
                    <a:pt x="585026" y="180996"/>
                  </a:cubicBezTo>
                  <a:cubicBezTo>
                    <a:pt x="585026" y="170906"/>
                    <a:pt x="576835" y="162731"/>
                    <a:pt x="566738" y="162731"/>
                  </a:cubicBezTo>
                  <a:close/>
                  <a:moveTo>
                    <a:pt x="566738" y="528021"/>
                  </a:moveTo>
                  <a:cubicBezTo>
                    <a:pt x="556578" y="527983"/>
                    <a:pt x="548387" y="536164"/>
                    <a:pt x="548323" y="546285"/>
                  </a:cubicBezTo>
                  <a:cubicBezTo>
                    <a:pt x="548260" y="556407"/>
                    <a:pt x="556451" y="564638"/>
                    <a:pt x="566611" y="564676"/>
                  </a:cubicBezTo>
                  <a:cubicBezTo>
                    <a:pt x="576771" y="564714"/>
                    <a:pt x="584962" y="556533"/>
                    <a:pt x="585026" y="546412"/>
                  </a:cubicBezTo>
                  <a:cubicBezTo>
                    <a:pt x="585026" y="546367"/>
                    <a:pt x="585026" y="546330"/>
                    <a:pt x="585026" y="546285"/>
                  </a:cubicBezTo>
                  <a:cubicBezTo>
                    <a:pt x="585026" y="536195"/>
                    <a:pt x="576835" y="528021"/>
                    <a:pt x="566738" y="528021"/>
                  </a:cubicBezTo>
                  <a:close/>
                  <a:moveTo>
                    <a:pt x="566738" y="254054"/>
                  </a:moveTo>
                  <a:cubicBezTo>
                    <a:pt x="556641" y="254054"/>
                    <a:pt x="548450" y="262228"/>
                    <a:pt x="548450" y="272318"/>
                  </a:cubicBezTo>
                  <a:cubicBezTo>
                    <a:pt x="548450" y="282408"/>
                    <a:pt x="556641" y="290583"/>
                    <a:pt x="566738" y="290583"/>
                  </a:cubicBezTo>
                  <a:cubicBezTo>
                    <a:pt x="576835" y="290583"/>
                    <a:pt x="585026" y="282408"/>
                    <a:pt x="585026" y="272318"/>
                  </a:cubicBezTo>
                  <a:cubicBezTo>
                    <a:pt x="584899" y="262304"/>
                    <a:pt x="576771" y="254244"/>
                    <a:pt x="566738" y="254244"/>
                  </a:cubicBezTo>
                  <a:close/>
                  <a:moveTo>
                    <a:pt x="566738" y="345376"/>
                  </a:moveTo>
                  <a:cubicBezTo>
                    <a:pt x="556641" y="345376"/>
                    <a:pt x="548450" y="353551"/>
                    <a:pt x="548450" y="363640"/>
                  </a:cubicBezTo>
                  <a:cubicBezTo>
                    <a:pt x="548450" y="373730"/>
                    <a:pt x="556641" y="381905"/>
                    <a:pt x="566738" y="381905"/>
                  </a:cubicBezTo>
                  <a:cubicBezTo>
                    <a:pt x="576835" y="381905"/>
                    <a:pt x="585026" y="373730"/>
                    <a:pt x="585026" y="363640"/>
                  </a:cubicBezTo>
                  <a:cubicBezTo>
                    <a:pt x="585026" y="353551"/>
                    <a:pt x="576835" y="345376"/>
                    <a:pt x="566738" y="345376"/>
                  </a:cubicBezTo>
                  <a:close/>
                  <a:moveTo>
                    <a:pt x="566738" y="436698"/>
                  </a:moveTo>
                  <a:cubicBezTo>
                    <a:pt x="556641" y="436698"/>
                    <a:pt x="548450" y="444873"/>
                    <a:pt x="548450" y="454963"/>
                  </a:cubicBezTo>
                  <a:cubicBezTo>
                    <a:pt x="548450" y="465053"/>
                    <a:pt x="556641" y="473227"/>
                    <a:pt x="566738" y="473227"/>
                  </a:cubicBezTo>
                  <a:cubicBezTo>
                    <a:pt x="576835" y="473227"/>
                    <a:pt x="585026" y="465053"/>
                    <a:pt x="585026" y="454963"/>
                  </a:cubicBezTo>
                  <a:cubicBezTo>
                    <a:pt x="585026" y="444873"/>
                    <a:pt x="576835" y="436698"/>
                    <a:pt x="566738" y="436698"/>
                  </a:cubicBezTo>
                  <a:close/>
                  <a:moveTo>
                    <a:pt x="338138" y="299715"/>
                  </a:moveTo>
                  <a:cubicBezTo>
                    <a:pt x="328041" y="299715"/>
                    <a:pt x="319849" y="307890"/>
                    <a:pt x="319849" y="317979"/>
                  </a:cubicBezTo>
                  <a:cubicBezTo>
                    <a:pt x="319849" y="328069"/>
                    <a:pt x="328041" y="336244"/>
                    <a:pt x="338138" y="336244"/>
                  </a:cubicBezTo>
                  <a:cubicBezTo>
                    <a:pt x="348235" y="336244"/>
                    <a:pt x="356426" y="328069"/>
                    <a:pt x="356426" y="317979"/>
                  </a:cubicBezTo>
                  <a:cubicBezTo>
                    <a:pt x="356426" y="307890"/>
                    <a:pt x="348235" y="299715"/>
                    <a:pt x="338138" y="299715"/>
                  </a:cubicBezTo>
                  <a:close/>
                  <a:moveTo>
                    <a:pt x="292418" y="16616"/>
                  </a:moveTo>
                  <a:cubicBezTo>
                    <a:pt x="301879" y="16590"/>
                    <a:pt x="309753" y="9392"/>
                    <a:pt x="310579" y="0"/>
                  </a:cubicBezTo>
                  <a:lnTo>
                    <a:pt x="274193" y="0"/>
                  </a:lnTo>
                  <a:cubicBezTo>
                    <a:pt x="275019" y="9443"/>
                    <a:pt x="282956" y="16679"/>
                    <a:pt x="292418" y="16616"/>
                  </a:cubicBezTo>
                  <a:close/>
                  <a:moveTo>
                    <a:pt x="200978" y="16616"/>
                  </a:moveTo>
                  <a:cubicBezTo>
                    <a:pt x="210439" y="16590"/>
                    <a:pt x="218313" y="9392"/>
                    <a:pt x="219139" y="0"/>
                  </a:cubicBezTo>
                  <a:lnTo>
                    <a:pt x="182880" y="0"/>
                  </a:lnTo>
                  <a:cubicBezTo>
                    <a:pt x="183642" y="9392"/>
                    <a:pt x="191516" y="16616"/>
                    <a:pt x="200978" y="16616"/>
                  </a:cubicBezTo>
                  <a:close/>
                  <a:moveTo>
                    <a:pt x="109538" y="16616"/>
                  </a:moveTo>
                  <a:cubicBezTo>
                    <a:pt x="119000" y="16590"/>
                    <a:pt x="126874" y="9392"/>
                    <a:pt x="127699" y="0"/>
                  </a:cubicBezTo>
                  <a:lnTo>
                    <a:pt x="91440" y="0"/>
                  </a:lnTo>
                  <a:cubicBezTo>
                    <a:pt x="92266" y="9380"/>
                    <a:pt x="100140" y="16584"/>
                    <a:pt x="109538" y="16616"/>
                  </a:cubicBezTo>
                  <a:close/>
                  <a:moveTo>
                    <a:pt x="383858" y="16616"/>
                  </a:moveTo>
                  <a:cubicBezTo>
                    <a:pt x="393319" y="16590"/>
                    <a:pt x="401193" y="9392"/>
                    <a:pt x="402019" y="0"/>
                  </a:cubicBezTo>
                  <a:lnTo>
                    <a:pt x="365761" y="0"/>
                  </a:lnTo>
                  <a:cubicBezTo>
                    <a:pt x="366523" y="9392"/>
                    <a:pt x="374397" y="16616"/>
                    <a:pt x="383858" y="16616"/>
                  </a:cubicBezTo>
                  <a:close/>
                  <a:moveTo>
                    <a:pt x="63818" y="25748"/>
                  </a:moveTo>
                  <a:cubicBezTo>
                    <a:pt x="53722" y="25748"/>
                    <a:pt x="45530" y="33922"/>
                    <a:pt x="45530" y="44012"/>
                  </a:cubicBezTo>
                  <a:cubicBezTo>
                    <a:pt x="45530" y="54102"/>
                    <a:pt x="53722" y="62277"/>
                    <a:pt x="63818" y="62277"/>
                  </a:cubicBezTo>
                  <a:cubicBezTo>
                    <a:pt x="73914" y="62277"/>
                    <a:pt x="82106" y="54102"/>
                    <a:pt x="82106" y="44012"/>
                  </a:cubicBezTo>
                  <a:cubicBezTo>
                    <a:pt x="81979" y="33998"/>
                    <a:pt x="73851" y="25938"/>
                    <a:pt x="63818" y="25938"/>
                  </a:cubicBezTo>
                  <a:close/>
                  <a:moveTo>
                    <a:pt x="63818" y="117070"/>
                  </a:moveTo>
                  <a:cubicBezTo>
                    <a:pt x="57341" y="117121"/>
                    <a:pt x="51436" y="120539"/>
                    <a:pt x="48133" y="126076"/>
                  </a:cubicBezTo>
                  <a:lnTo>
                    <a:pt x="65913" y="153409"/>
                  </a:lnTo>
                  <a:cubicBezTo>
                    <a:pt x="75947" y="152699"/>
                    <a:pt x="83503" y="143991"/>
                    <a:pt x="82804" y="133965"/>
                  </a:cubicBezTo>
                  <a:cubicBezTo>
                    <a:pt x="82106" y="124129"/>
                    <a:pt x="73661" y="116633"/>
                    <a:pt x="63818" y="117070"/>
                  </a:cubicBezTo>
                  <a:close/>
                  <a:moveTo>
                    <a:pt x="475298" y="16616"/>
                  </a:moveTo>
                  <a:cubicBezTo>
                    <a:pt x="484760" y="16590"/>
                    <a:pt x="492634" y="9392"/>
                    <a:pt x="493459" y="0"/>
                  </a:cubicBezTo>
                  <a:lnTo>
                    <a:pt x="457200" y="0"/>
                  </a:lnTo>
                  <a:cubicBezTo>
                    <a:pt x="457962" y="9392"/>
                    <a:pt x="465837" y="16616"/>
                    <a:pt x="475298" y="16616"/>
                  </a:cubicBezTo>
                  <a:close/>
                  <a:moveTo>
                    <a:pt x="18098" y="71409"/>
                  </a:moveTo>
                  <a:cubicBezTo>
                    <a:pt x="16511" y="71447"/>
                    <a:pt x="14923" y="71682"/>
                    <a:pt x="13399" y="72107"/>
                  </a:cubicBezTo>
                  <a:cubicBezTo>
                    <a:pt x="19749" y="81746"/>
                    <a:pt x="26099" y="91513"/>
                    <a:pt x="32449" y="101279"/>
                  </a:cubicBezTo>
                  <a:cubicBezTo>
                    <a:pt x="35179" y="98038"/>
                    <a:pt x="36703" y="93922"/>
                    <a:pt x="36703" y="89673"/>
                  </a:cubicBezTo>
                  <a:cubicBezTo>
                    <a:pt x="36703" y="79584"/>
                    <a:pt x="28512" y="71409"/>
                    <a:pt x="18415" y="71409"/>
                  </a:cubicBezTo>
                  <a:cubicBezTo>
                    <a:pt x="18288" y="71409"/>
                    <a:pt x="18224" y="71409"/>
                    <a:pt x="18098" y="71409"/>
                  </a:cubicBezTo>
                  <a:close/>
                  <a:moveTo>
                    <a:pt x="36259" y="0"/>
                  </a:moveTo>
                  <a:lnTo>
                    <a:pt x="0" y="0"/>
                  </a:lnTo>
                  <a:cubicBezTo>
                    <a:pt x="1016" y="10001"/>
                    <a:pt x="9970" y="17275"/>
                    <a:pt x="20003" y="16248"/>
                  </a:cubicBezTo>
                  <a:cubicBezTo>
                    <a:pt x="28575" y="15366"/>
                    <a:pt x="35370" y="8580"/>
                    <a:pt x="36259" y="0"/>
                  </a:cubicBezTo>
                  <a:close/>
                  <a:moveTo>
                    <a:pt x="1115378" y="16616"/>
                  </a:moveTo>
                  <a:cubicBezTo>
                    <a:pt x="1124839" y="16616"/>
                    <a:pt x="1132713" y="9392"/>
                    <a:pt x="1133475" y="0"/>
                  </a:cubicBezTo>
                  <a:lnTo>
                    <a:pt x="1097280" y="0"/>
                  </a:lnTo>
                  <a:cubicBezTo>
                    <a:pt x="1098042" y="9392"/>
                    <a:pt x="1105916" y="16616"/>
                    <a:pt x="1115378" y="16616"/>
                  </a:cubicBezTo>
                  <a:close/>
                  <a:moveTo>
                    <a:pt x="1023938" y="16616"/>
                  </a:moveTo>
                  <a:cubicBezTo>
                    <a:pt x="1033400" y="16616"/>
                    <a:pt x="1041274" y="9392"/>
                    <a:pt x="1042036" y="0"/>
                  </a:cubicBezTo>
                  <a:lnTo>
                    <a:pt x="1005840" y="0"/>
                  </a:lnTo>
                  <a:cubicBezTo>
                    <a:pt x="1006602" y="9392"/>
                    <a:pt x="1014476" y="16616"/>
                    <a:pt x="1023938" y="16616"/>
                  </a:cubicBezTo>
                  <a:close/>
                  <a:moveTo>
                    <a:pt x="932498" y="16616"/>
                  </a:moveTo>
                  <a:cubicBezTo>
                    <a:pt x="941960" y="16616"/>
                    <a:pt x="949834" y="9392"/>
                    <a:pt x="950595" y="0"/>
                  </a:cubicBezTo>
                  <a:lnTo>
                    <a:pt x="914400" y="0"/>
                  </a:lnTo>
                  <a:cubicBezTo>
                    <a:pt x="915162" y="9392"/>
                    <a:pt x="923037" y="16616"/>
                    <a:pt x="932498" y="16616"/>
                  </a:cubicBezTo>
                  <a:close/>
                  <a:moveTo>
                    <a:pt x="109538" y="162478"/>
                  </a:moveTo>
                  <a:cubicBezTo>
                    <a:pt x="99441" y="162478"/>
                    <a:pt x="91249" y="170652"/>
                    <a:pt x="91249" y="180742"/>
                  </a:cubicBezTo>
                  <a:cubicBezTo>
                    <a:pt x="91249" y="190832"/>
                    <a:pt x="99441" y="199007"/>
                    <a:pt x="109538" y="199007"/>
                  </a:cubicBezTo>
                  <a:cubicBezTo>
                    <a:pt x="119635" y="199007"/>
                    <a:pt x="127826" y="190832"/>
                    <a:pt x="127826" y="180742"/>
                  </a:cubicBezTo>
                  <a:cubicBezTo>
                    <a:pt x="127699" y="170754"/>
                    <a:pt x="119571" y="162731"/>
                    <a:pt x="109538" y="162731"/>
                  </a:cubicBezTo>
                  <a:close/>
                  <a:moveTo>
                    <a:pt x="566738" y="16616"/>
                  </a:moveTo>
                  <a:cubicBezTo>
                    <a:pt x="576200" y="16590"/>
                    <a:pt x="584074" y="9392"/>
                    <a:pt x="584899" y="0"/>
                  </a:cubicBezTo>
                  <a:lnTo>
                    <a:pt x="548640" y="0"/>
                  </a:lnTo>
                  <a:cubicBezTo>
                    <a:pt x="549402" y="9392"/>
                    <a:pt x="557276" y="16616"/>
                    <a:pt x="566738" y="16616"/>
                  </a:cubicBezTo>
                  <a:close/>
                  <a:moveTo>
                    <a:pt x="1206818" y="16616"/>
                  </a:moveTo>
                  <a:cubicBezTo>
                    <a:pt x="1216279" y="16616"/>
                    <a:pt x="1224153" y="9392"/>
                    <a:pt x="1224915" y="0"/>
                  </a:cubicBezTo>
                  <a:lnTo>
                    <a:pt x="1188593" y="0"/>
                  </a:lnTo>
                  <a:cubicBezTo>
                    <a:pt x="1189419" y="9443"/>
                    <a:pt x="1197356" y="16679"/>
                    <a:pt x="1206818" y="16616"/>
                  </a:cubicBezTo>
                  <a:close/>
                  <a:moveTo>
                    <a:pt x="841058" y="16616"/>
                  </a:moveTo>
                  <a:cubicBezTo>
                    <a:pt x="850519" y="16616"/>
                    <a:pt x="858393" y="9392"/>
                    <a:pt x="859155" y="0"/>
                  </a:cubicBezTo>
                  <a:lnTo>
                    <a:pt x="822961" y="0"/>
                  </a:lnTo>
                  <a:cubicBezTo>
                    <a:pt x="823723" y="9392"/>
                    <a:pt x="831597" y="16616"/>
                    <a:pt x="841058" y="16616"/>
                  </a:cubicBezTo>
                  <a:close/>
                  <a:moveTo>
                    <a:pt x="658178" y="16616"/>
                  </a:moveTo>
                  <a:cubicBezTo>
                    <a:pt x="667639" y="16590"/>
                    <a:pt x="675513" y="9392"/>
                    <a:pt x="676339" y="0"/>
                  </a:cubicBezTo>
                  <a:lnTo>
                    <a:pt x="640080" y="0"/>
                  </a:lnTo>
                  <a:cubicBezTo>
                    <a:pt x="640842" y="9392"/>
                    <a:pt x="648716" y="16616"/>
                    <a:pt x="658178" y="16616"/>
                  </a:cubicBezTo>
                  <a:close/>
                  <a:moveTo>
                    <a:pt x="749618" y="16616"/>
                  </a:moveTo>
                  <a:cubicBezTo>
                    <a:pt x="759079" y="16616"/>
                    <a:pt x="766953" y="9392"/>
                    <a:pt x="767715" y="0"/>
                  </a:cubicBezTo>
                  <a:lnTo>
                    <a:pt x="731393" y="0"/>
                  </a:lnTo>
                  <a:cubicBezTo>
                    <a:pt x="732219" y="9443"/>
                    <a:pt x="740156" y="16679"/>
                    <a:pt x="749618" y="16616"/>
                  </a:cubicBezTo>
                  <a:close/>
                  <a:moveTo>
                    <a:pt x="200978" y="71409"/>
                  </a:moveTo>
                  <a:cubicBezTo>
                    <a:pt x="190881" y="71409"/>
                    <a:pt x="182690" y="79584"/>
                    <a:pt x="182690" y="89673"/>
                  </a:cubicBezTo>
                  <a:cubicBezTo>
                    <a:pt x="182690" y="99763"/>
                    <a:pt x="190881" y="107938"/>
                    <a:pt x="200978" y="107938"/>
                  </a:cubicBezTo>
                  <a:cubicBezTo>
                    <a:pt x="211075" y="107938"/>
                    <a:pt x="219266" y="99763"/>
                    <a:pt x="219266" y="89673"/>
                  </a:cubicBezTo>
                  <a:cubicBezTo>
                    <a:pt x="219266" y="79584"/>
                    <a:pt x="211075" y="71409"/>
                    <a:pt x="200978" y="71409"/>
                  </a:cubicBezTo>
                  <a:close/>
                  <a:moveTo>
                    <a:pt x="292418" y="162731"/>
                  </a:moveTo>
                  <a:cubicBezTo>
                    <a:pt x="282322" y="162731"/>
                    <a:pt x="274130" y="170906"/>
                    <a:pt x="274130" y="180996"/>
                  </a:cubicBezTo>
                  <a:cubicBezTo>
                    <a:pt x="274130" y="191086"/>
                    <a:pt x="282322" y="199260"/>
                    <a:pt x="292418" y="199260"/>
                  </a:cubicBezTo>
                  <a:cubicBezTo>
                    <a:pt x="302514" y="199260"/>
                    <a:pt x="310706" y="191086"/>
                    <a:pt x="310706" y="180996"/>
                  </a:cubicBezTo>
                  <a:cubicBezTo>
                    <a:pt x="310706" y="170906"/>
                    <a:pt x="302514" y="162731"/>
                    <a:pt x="292418" y="162731"/>
                  </a:cubicBezTo>
                  <a:close/>
                  <a:moveTo>
                    <a:pt x="292418" y="71409"/>
                  </a:moveTo>
                  <a:cubicBezTo>
                    <a:pt x="282322" y="71409"/>
                    <a:pt x="274130" y="79584"/>
                    <a:pt x="274130" y="89673"/>
                  </a:cubicBezTo>
                  <a:cubicBezTo>
                    <a:pt x="274130" y="99763"/>
                    <a:pt x="282322" y="107938"/>
                    <a:pt x="292418" y="107938"/>
                  </a:cubicBezTo>
                  <a:cubicBezTo>
                    <a:pt x="302514" y="107938"/>
                    <a:pt x="310706" y="99763"/>
                    <a:pt x="310706" y="89673"/>
                  </a:cubicBezTo>
                  <a:cubicBezTo>
                    <a:pt x="310706" y="79584"/>
                    <a:pt x="302514" y="71409"/>
                    <a:pt x="292418" y="71409"/>
                  </a:cubicBezTo>
                  <a:close/>
                  <a:moveTo>
                    <a:pt x="292418" y="254054"/>
                  </a:moveTo>
                  <a:cubicBezTo>
                    <a:pt x="282322" y="254054"/>
                    <a:pt x="274130" y="262228"/>
                    <a:pt x="274130" y="272318"/>
                  </a:cubicBezTo>
                  <a:cubicBezTo>
                    <a:pt x="274130" y="282408"/>
                    <a:pt x="282322" y="290583"/>
                    <a:pt x="292418" y="290583"/>
                  </a:cubicBezTo>
                  <a:cubicBezTo>
                    <a:pt x="302514" y="290583"/>
                    <a:pt x="310706" y="282408"/>
                    <a:pt x="310706" y="272318"/>
                  </a:cubicBezTo>
                  <a:cubicBezTo>
                    <a:pt x="310579" y="262304"/>
                    <a:pt x="302451" y="254244"/>
                    <a:pt x="292418" y="254244"/>
                  </a:cubicBezTo>
                  <a:close/>
                  <a:moveTo>
                    <a:pt x="292418" y="345376"/>
                  </a:moveTo>
                  <a:cubicBezTo>
                    <a:pt x="282322" y="345376"/>
                    <a:pt x="274130" y="353551"/>
                    <a:pt x="274130" y="363640"/>
                  </a:cubicBezTo>
                  <a:cubicBezTo>
                    <a:pt x="274130" y="373730"/>
                    <a:pt x="282322" y="381905"/>
                    <a:pt x="292418" y="381905"/>
                  </a:cubicBezTo>
                  <a:cubicBezTo>
                    <a:pt x="302514" y="381905"/>
                    <a:pt x="310706" y="373730"/>
                    <a:pt x="310706" y="363640"/>
                  </a:cubicBezTo>
                  <a:cubicBezTo>
                    <a:pt x="310706" y="353551"/>
                    <a:pt x="302514" y="345376"/>
                    <a:pt x="292418" y="345376"/>
                  </a:cubicBezTo>
                  <a:close/>
                  <a:moveTo>
                    <a:pt x="338138" y="208392"/>
                  </a:moveTo>
                  <a:cubicBezTo>
                    <a:pt x="328041" y="208392"/>
                    <a:pt x="319849" y="216567"/>
                    <a:pt x="319849" y="226657"/>
                  </a:cubicBezTo>
                  <a:cubicBezTo>
                    <a:pt x="319849" y="236747"/>
                    <a:pt x="328041" y="244921"/>
                    <a:pt x="338138" y="244921"/>
                  </a:cubicBezTo>
                  <a:cubicBezTo>
                    <a:pt x="348235" y="244921"/>
                    <a:pt x="356426" y="236747"/>
                    <a:pt x="356426" y="226657"/>
                  </a:cubicBezTo>
                  <a:cubicBezTo>
                    <a:pt x="356426" y="216567"/>
                    <a:pt x="348235" y="208392"/>
                    <a:pt x="338138" y="208392"/>
                  </a:cubicBezTo>
                  <a:close/>
                  <a:moveTo>
                    <a:pt x="109538" y="71409"/>
                  </a:moveTo>
                  <a:cubicBezTo>
                    <a:pt x="99441" y="71409"/>
                    <a:pt x="91249" y="79584"/>
                    <a:pt x="91249" y="89673"/>
                  </a:cubicBezTo>
                  <a:cubicBezTo>
                    <a:pt x="91249" y="99763"/>
                    <a:pt x="99441" y="107938"/>
                    <a:pt x="109538" y="107938"/>
                  </a:cubicBezTo>
                  <a:cubicBezTo>
                    <a:pt x="119635" y="107938"/>
                    <a:pt x="127826" y="99763"/>
                    <a:pt x="127826" y="89673"/>
                  </a:cubicBezTo>
                  <a:cubicBezTo>
                    <a:pt x="127826" y="79584"/>
                    <a:pt x="119635" y="71409"/>
                    <a:pt x="109538" y="71409"/>
                  </a:cubicBezTo>
                  <a:close/>
                  <a:moveTo>
                    <a:pt x="246698" y="25748"/>
                  </a:moveTo>
                  <a:cubicBezTo>
                    <a:pt x="236601" y="25748"/>
                    <a:pt x="228410" y="33922"/>
                    <a:pt x="228410" y="44012"/>
                  </a:cubicBezTo>
                  <a:cubicBezTo>
                    <a:pt x="228410" y="54102"/>
                    <a:pt x="236601" y="62277"/>
                    <a:pt x="246698" y="62277"/>
                  </a:cubicBezTo>
                  <a:cubicBezTo>
                    <a:pt x="256794" y="62277"/>
                    <a:pt x="264986" y="54102"/>
                    <a:pt x="264986" y="44012"/>
                  </a:cubicBezTo>
                  <a:cubicBezTo>
                    <a:pt x="264859" y="33998"/>
                    <a:pt x="256731" y="25938"/>
                    <a:pt x="246698" y="25938"/>
                  </a:cubicBezTo>
                  <a:close/>
                  <a:moveTo>
                    <a:pt x="338138" y="117070"/>
                  </a:moveTo>
                  <a:cubicBezTo>
                    <a:pt x="328041" y="117070"/>
                    <a:pt x="319849" y="125245"/>
                    <a:pt x="319849" y="135335"/>
                  </a:cubicBezTo>
                  <a:cubicBezTo>
                    <a:pt x="319849" y="145424"/>
                    <a:pt x="328041" y="153599"/>
                    <a:pt x="338138" y="153599"/>
                  </a:cubicBezTo>
                  <a:cubicBezTo>
                    <a:pt x="348235" y="153599"/>
                    <a:pt x="356426" y="145424"/>
                    <a:pt x="356426" y="135335"/>
                  </a:cubicBezTo>
                  <a:cubicBezTo>
                    <a:pt x="356426" y="125245"/>
                    <a:pt x="348235" y="117070"/>
                    <a:pt x="338138" y="117070"/>
                  </a:cubicBezTo>
                  <a:close/>
                  <a:moveTo>
                    <a:pt x="658178" y="528021"/>
                  </a:moveTo>
                  <a:cubicBezTo>
                    <a:pt x="648018" y="527983"/>
                    <a:pt x="639826" y="536164"/>
                    <a:pt x="639763" y="546285"/>
                  </a:cubicBezTo>
                  <a:cubicBezTo>
                    <a:pt x="639700" y="556407"/>
                    <a:pt x="647891" y="564638"/>
                    <a:pt x="658051" y="564676"/>
                  </a:cubicBezTo>
                  <a:cubicBezTo>
                    <a:pt x="668211" y="564714"/>
                    <a:pt x="676402" y="556533"/>
                    <a:pt x="676466" y="546412"/>
                  </a:cubicBezTo>
                  <a:cubicBezTo>
                    <a:pt x="676466" y="546367"/>
                    <a:pt x="676466" y="546330"/>
                    <a:pt x="676466" y="546285"/>
                  </a:cubicBezTo>
                  <a:cubicBezTo>
                    <a:pt x="676466" y="536195"/>
                    <a:pt x="668275" y="528021"/>
                    <a:pt x="658178" y="528021"/>
                  </a:cubicBezTo>
                  <a:close/>
                  <a:moveTo>
                    <a:pt x="338138" y="391037"/>
                  </a:moveTo>
                  <a:cubicBezTo>
                    <a:pt x="328041" y="391037"/>
                    <a:pt x="319849" y="399212"/>
                    <a:pt x="319849" y="409302"/>
                  </a:cubicBezTo>
                  <a:cubicBezTo>
                    <a:pt x="319849" y="419391"/>
                    <a:pt x="328041" y="427566"/>
                    <a:pt x="338138" y="427566"/>
                  </a:cubicBezTo>
                  <a:cubicBezTo>
                    <a:pt x="348235" y="427566"/>
                    <a:pt x="356426" y="419391"/>
                    <a:pt x="356426" y="409302"/>
                  </a:cubicBezTo>
                  <a:cubicBezTo>
                    <a:pt x="356426" y="399212"/>
                    <a:pt x="348235" y="391037"/>
                    <a:pt x="338138" y="391037"/>
                  </a:cubicBezTo>
                  <a:close/>
                  <a:moveTo>
                    <a:pt x="155258" y="25748"/>
                  </a:moveTo>
                  <a:cubicBezTo>
                    <a:pt x="145162" y="25748"/>
                    <a:pt x="136970" y="33922"/>
                    <a:pt x="136970" y="44012"/>
                  </a:cubicBezTo>
                  <a:cubicBezTo>
                    <a:pt x="136970" y="54102"/>
                    <a:pt x="145162" y="62277"/>
                    <a:pt x="155258" y="62277"/>
                  </a:cubicBezTo>
                  <a:cubicBezTo>
                    <a:pt x="165354" y="62277"/>
                    <a:pt x="173546" y="54102"/>
                    <a:pt x="173546" y="44012"/>
                  </a:cubicBezTo>
                  <a:cubicBezTo>
                    <a:pt x="173419" y="33998"/>
                    <a:pt x="165291" y="25938"/>
                    <a:pt x="155258" y="25938"/>
                  </a:cubicBezTo>
                  <a:close/>
                  <a:moveTo>
                    <a:pt x="155258" y="117070"/>
                  </a:moveTo>
                  <a:cubicBezTo>
                    <a:pt x="145162" y="117070"/>
                    <a:pt x="136970" y="125245"/>
                    <a:pt x="136970" y="135335"/>
                  </a:cubicBezTo>
                  <a:cubicBezTo>
                    <a:pt x="136970" y="145424"/>
                    <a:pt x="145162" y="153599"/>
                    <a:pt x="155258" y="153599"/>
                  </a:cubicBezTo>
                  <a:cubicBezTo>
                    <a:pt x="165354" y="153599"/>
                    <a:pt x="173546" y="145424"/>
                    <a:pt x="173546" y="135335"/>
                  </a:cubicBezTo>
                  <a:cubicBezTo>
                    <a:pt x="173546" y="125245"/>
                    <a:pt x="165354" y="117070"/>
                    <a:pt x="155258" y="117070"/>
                  </a:cubicBezTo>
                  <a:close/>
                  <a:moveTo>
                    <a:pt x="200978" y="254054"/>
                  </a:moveTo>
                  <a:cubicBezTo>
                    <a:pt x="190881" y="254054"/>
                    <a:pt x="182690" y="262228"/>
                    <a:pt x="182690" y="272318"/>
                  </a:cubicBezTo>
                  <a:cubicBezTo>
                    <a:pt x="182690" y="282408"/>
                    <a:pt x="190881" y="290583"/>
                    <a:pt x="200978" y="290583"/>
                  </a:cubicBezTo>
                  <a:cubicBezTo>
                    <a:pt x="211075" y="290583"/>
                    <a:pt x="219266" y="282408"/>
                    <a:pt x="219266" y="272318"/>
                  </a:cubicBezTo>
                  <a:cubicBezTo>
                    <a:pt x="219139" y="262304"/>
                    <a:pt x="211011" y="254244"/>
                    <a:pt x="200978" y="254244"/>
                  </a:cubicBezTo>
                  <a:close/>
                  <a:moveTo>
                    <a:pt x="155258" y="208392"/>
                  </a:moveTo>
                  <a:cubicBezTo>
                    <a:pt x="145162" y="208392"/>
                    <a:pt x="136970" y="216567"/>
                    <a:pt x="136970" y="226657"/>
                  </a:cubicBezTo>
                  <a:cubicBezTo>
                    <a:pt x="136970" y="236747"/>
                    <a:pt x="145162" y="244921"/>
                    <a:pt x="155258" y="244921"/>
                  </a:cubicBezTo>
                  <a:cubicBezTo>
                    <a:pt x="165354" y="244921"/>
                    <a:pt x="173546" y="236747"/>
                    <a:pt x="173546" y="226657"/>
                  </a:cubicBezTo>
                  <a:cubicBezTo>
                    <a:pt x="173546" y="216567"/>
                    <a:pt x="165354" y="208392"/>
                    <a:pt x="155258" y="208392"/>
                  </a:cubicBezTo>
                  <a:close/>
                  <a:moveTo>
                    <a:pt x="200978" y="162731"/>
                  </a:moveTo>
                  <a:cubicBezTo>
                    <a:pt x="190881" y="162731"/>
                    <a:pt x="182690" y="170906"/>
                    <a:pt x="182690" y="180996"/>
                  </a:cubicBezTo>
                  <a:cubicBezTo>
                    <a:pt x="182690" y="191086"/>
                    <a:pt x="190881" y="199260"/>
                    <a:pt x="200978" y="199260"/>
                  </a:cubicBezTo>
                  <a:cubicBezTo>
                    <a:pt x="211075" y="199260"/>
                    <a:pt x="219266" y="191086"/>
                    <a:pt x="219266" y="180996"/>
                  </a:cubicBezTo>
                  <a:cubicBezTo>
                    <a:pt x="219266" y="170906"/>
                    <a:pt x="211075" y="162731"/>
                    <a:pt x="200978" y="162731"/>
                  </a:cubicBezTo>
                  <a:close/>
                  <a:moveTo>
                    <a:pt x="246698" y="208392"/>
                  </a:moveTo>
                  <a:cubicBezTo>
                    <a:pt x="236601" y="208392"/>
                    <a:pt x="228410" y="216567"/>
                    <a:pt x="228410" y="226657"/>
                  </a:cubicBezTo>
                  <a:cubicBezTo>
                    <a:pt x="228410" y="236747"/>
                    <a:pt x="236601" y="244921"/>
                    <a:pt x="246698" y="244921"/>
                  </a:cubicBezTo>
                  <a:cubicBezTo>
                    <a:pt x="256794" y="244921"/>
                    <a:pt x="264986" y="236747"/>
                    <a:pt x="264986" y="226657"/>
                  </a:cubicBezTo>
                  <a:cubicBezTo>
                    <a:pt x="264986" y="216567"/>
                    <a:pt x="256794" y="208392"/>
                    <a:pt x="246698" y="208392"/>
                  </a:cubicBezTo>
                  <a:close/>
                  <a:moveTo>
                    <a:pt x="246698" y="299715"/>
                  </a:moveTo>
                  <a:cubicBezTo>
                    <a:pt x="236601" y="299715"/>
                    <a:pt x="228410" y="307890"/>
                    <a:pt x="228410" y="317979"/>
                  </a:cubicBezTo>
                  <a:cubicBezTo>
                    <a:pt x="228410" y="328069"/>
                    <a:pt x="236601" y="336244"/>
                    <a:pt x="246698" y="336244"/>
                  </a:cubicBezTo>
                  <a:cubicBezTo>
                    <a:pt x="256794" y="336244"/>
                    <a:pt x="264986" y="328069"/>
                    <a:pt x="264986" y="317979"/>
                  </a:cubicBezTo>
                  <a:cubicBezTo>
                    <a:pt x="264986" y="307890"/>
                    <a:pt x="256794" y="299715"/>
                    <a:pt x="246698" y="299715"/>
                  </a:cubicBezTo>
                  <a:close/>
                  <a:moveTo>
                    <a:pt x="338138" y="25748"/>
                  </a:moveTo>
                  <a:cubicBezTo>
                    <a:pt x="328041" y="25748"/>
                    <a:pt x="319849" y="33922"/>
                    <a:pt x="319849" y="44012"/>
                  </a:cubicBezTo>
                  <a:cubicBezTo>
                    <a:pt x="319849" y="54102"/>
                    <a:pt x="328041" y="62277"/>
                    <a:pt x="338138" y="62277"/>
                  </a:cubicBezTo>
                  <a:cubicBezTo>
                    <a:pt x="348235" y="62277"/>
                    <a:pt x="356426" y="54102"/>
                    <a:pt x="356426" y="44012"/>
                  </a:cubicBezTo>
                  <a:cubicBezTo>
                    <a:pt x="356299" y="33998"/>
                    <a:pt x="348171" y="25938"/>
                    <a:pt x="338138" y="25938"/>
                  </a:cubicBezTo>
                  <a:close/>
                  <a:moveTo>
                    <a:pt x="246698" y="117070"/>
                  </a:moveTo>
                  <a:cubicBezTo>
                    <a:pt x="236601" y="117070"/>
                    <a:pt x="228410" y="125245"/>
                    <a:pt x="228410" y="135335"/>
                  </a:cubicBezTo>
                  <a:cubicBezTo>
                    <a:pt x="228410" y="145424"/>
                    <a:pt x="236601" y="153599"/>
                    <a:pt x="246698" y="153599"/>
                  </a:cubicBezTo>
                  <a:cubicBezTo>
                    <a:pt x="256794" y="153599"/>
                    <a:pt x="264986" y="145424"/>
                    <a:pt x="264986" y="135335"/>
                  </a:cubicBezTo>
                  <a:cubicBezTo>
                    <a:pt x="264986" y="125245"/>
                    <a:pt x="256794" y="117070"/>
                    <a:pt x="246698" y="117070"/>
                  </a:cubicBezTo>
                  <a:close/>
                  <a:moveTo>
                    <a:pt x="1023938" y="345376"/>
                  </a:moveTo>
                  <a:cubicBezTo>
                    <a:pt x="1013841" y="345376"/>
                    <a:pt x="1005650" y="353551"/>
                    <a:pt x="1005650" y="363640"/>
                  </a:cubicBezTo>
                  <a:cubicBezTo>
                    <a:pt x="1005650" y="373730"/>
                    <a:pt x="1013841" y="381905"/>
                    <a:pt x="1023938" y="381905"/>
                  </a:cubicBezTo>
                  <a:cubicBezTo>
                    <a:pt x="1034035" y="381905"/>
                    <a:pt x="1042226" y="373730"/>
                    <a:pt x="1042226" y="363640"/>
                  </a:cubicBezTo>
                  <a:cubicBezTo>
                    <a:pt x="1042226" y="353551"/>
                    <a:pt x="1034035" y="345376"/>
                    <a:pt x="1023938" y="345376"/>
                  </a:cubicBezTo>
                  <a:close/>
                  <a:moveTo>
                    <a:pt x="978218" y="25748"/>
                  </a:moveTo>
                  <a:cubicBezTo>
                    <a:pt x="968122" y="25748"/>
                    <a:pt x="959930" y="33922"/>
                    <a:pt x="959930" y="44012"/>
                  </a:cubicBezTo>
                  <a:cubicBezTo>
                    <a:pt x="959930" y="54102"/>
                    <a:pt x="968122" y="62277"/>
                    <a:pt x="978218" y="62277"/>
                  </a:cubicBezTo>
                  <a:cubicBezTo>
                    <a:pt x="988314" y="62277"/>
                    <a:pt x="996506" y="54102"/>
                    <a:pt x="996506" y="44012"/>
                  </a:cubicBezTo>
                  <a:cubicBezTo>
                    <a:pt x="996379" y="33998"/>
                    <a:pt x="988251" y="25938"/>
                    <a:pt x="978218" y="25938"/>
                  </a:cubicBezTo>
                  <a:close/>
                  <a:moveTo>
                    <a:pt x="1023938" y="436698"/>
                  </a:moveTo>
                  <a:cubicBezTo>
                    <a:pt x="1013841" y="436698"/>
                    <a:pt x="1005650" y="444873"/>
                    <a:pt x="1005650" y="454963"/>
                  </a:cubicBezTo>
                  <a:cubicBezTo>
                    <a:pt x="1005650" y="465053"/>
                    <a:pt x="1013841" y="473227"/>
                    <a:pt x="1023938" y="473227"/>
                  </a:cubicBezTo>
                  <a:cubicBezTo>
                    <a:pt x="1034035" y="473227"/>
                    <a:pt x="1042226" y="465053"/>
                    <a:pt x="1042226" y="454963"/>
                  </a:cubicBezTo>
                  <a:cubicBezTo>
                    <a:pt x="1042226" y="444873"/>
                    <a:pt x="1034035" y="436698"/>
                    <a:pt x="1023938" y="436698"/>
                  </a:cubicBezTo>
                  <a:close/>
                  <a:moveTo>
                    <a:pt x="978218" y="117070"/>
                  </a:moveTo>
                  <a:cubicBezTo>
                    <a:pt x="968122" y="117070"/>
                    <a:pt x="959930" y="125245"/>
                    <a:pt x="959930" y="135335"/>
                  </a:cubicBezTo>
                  <a:cubicBezTo>
                    <a:pt x="959930" y="145424"/>
                    <a:pt x="968122" y="153599"/>
                    <a:pt x="978218" y="153599"/>
                  </a:cubicBezTo>
                  <a:cubicBezTo>
                    <a:pt x="988314" y="153599"/>
                    <a:pt x="996506" y="145424"/>
                    <a:pt x="996506" y="135335"/>
                  </a:cubicBezTo>
                  <a:cubicBezTo>
                    <a:pt x="996506" y="125245"/>
                    <a:pt x="988314" y="117070"/>
                    <a:pt x="978218" y="117070"/>
                  </a:cubicBezTo>
                  <a:close/>
                  <a:moveTo>
                    <a:pt x="1069658" y="391037"/>
                  </a:moveTo>
                  <a:cubicBezTo>
                    <a:pt x="1059562" y="391037"/>
                    <a:pt x="1051370" y="399212"/>
                    <a:pt x="1051370" y="409302"/>
                  </a:cubicBezTo>
                  <a:cubicBezTo>
                    <a:pt x="1051370" y="419391"/>
                    <a:pt x="1059562" y="427566"/>
                    <a:pt x="1069658" y="427566"/>
                  </a:cubicBezTo>
                  <a:cubicBezTo>
                    <a:pt x="1079754" y="427566"/>
                    <a:pt x="1087946" y="419391"/>
                    <a:pt x="1087946" y="409302"/>
                  </a:cubicBezTo>
                  <a:cubicBezTo>
                    <a:pt x="1087946" y="399212"/>
                    <a:pt x="1079754" y="391037"/>
                    <a:pt x="1069658" y="391037"/>
                  </a:cubicBezTo>
                  <a:close/>
                  <a:moveTo>
                    <a:pt x="1023938" y="254054"/>
                  </a:moveTo>
                  <a:cubicBezTo>
                    <a:pt x="1013841" y="254054"/>
                    <a:pt x="1005650" y="262228"/>
                    <a:pt x="1005650" y="272318"/>
                  </a:cubicBezTo>
                  <a:cubicBezTo>
                    <a:pt x="1005650" y="282408"/>
                    <a:pt x="1013841" y="290583"/>
                    <a:pt x="1023938" y="290583"/>
                  </a:cubicBezTo>
                  <a:cubicBezTo>
                    <a:pt x="1034035" y="290583"/>
                    <a:pt x="1042226" y="282408"/>
                    <a:pt x="1042226" y="272318"/>
                  </a:cubicBezTo>
                  <a:cubicBezTo>
                    <a:pt x="1042099" y="262304"/>
                    <a:pt x="1033971" y="254244"/>
                    <a:pt x="1023938" y="254244"/>
                  </a:cubicBezTo>
                  <a:close/>
                  <a:moveTo>
                    <a:pt x="1023938" y="71409"/>
                  </a:moveTo>
                  <a:cubicBezTo>
                    <a:pt x="1013841" y="71409"/>
                    <a:pt x="1005650" y="79584"/>
                    <a:pt x="1005650" y="89673"/>
                  </a:cubicBezTo>
                  <a:cubicBezTo>
                    <a:pt x="1005650" y="99763"/>
                    <a:pt x="1013841" y="107938"/>
                    <a:pt x="1023938" y="107938"/>
                  </a:cubicBezTo>
                  <a:cubicBezTo>
                    <a:pt x="1034035" y="107938"/>
                    <a:pt x="1042226" y="99763"/>
                    <a:pt x="1042226" y="89673"/>
                  </a:cubicBezTo>
                  <a:cubicBezTo>
                    <a:pt x="1042226" y="79584"/>
                    <a:pt x="1034035" y="71409"/>
                    <a:pt x="1023938" y="71409"/>
                  </a:cubicBezTo>
                  <a:close/>
                  <a:moveTo>
                    <a:pt x="978218" y="208392"/>
                  </a:moveTo>
                  <a:cubicBezTo>
                    <a:pt x="968122" y="208392"/>
                    <a:pt x="959930" y="216567"/>
                    <a:pt x="959930" y="226657"/>
                  </a:cubicBezTo>
                  <a:cubicBezTo>
                    <a:pt x="959930" y="236747"/>
                    <a:pt x="968122" y="244921"/>
                    <a:pt x="978218" y="244921"/>
                  </a:cubicBezTo>
                  <a:cubicBezTo>
                    <a:pt x="988314" y="244921"/>
                    <a:pt x="996506" y="236747"/>
                    <a:pt x="996506" y="226657"/>
                  </a:cubicBezTo>
                  <a:cubicBezTo>
                    <a:pt x="996506" y="216567"/>
                    <a:pt x="988314" y="208392"/>
                    <a:pt x="978218" y="208392"/>
                  </a:cubicBezTo>
                  <a:close/>
                  <a:moveTo>
                    <a:pt x="1023938" y="162731"/>
                  </a:moveTo>
                  <a:cubicBezTo>
                    <a:pt x="1013841" y="162731"/>
                    <a:pt x="1005650" y="170906"/>
                    <a:pt x="1005650" y="180996"/>
                  </a:cubicBezTo>
                  <a:cubicBezTo>
                    <a:pt x="1005650" y="191086"/>
                    <a:pt x="1013841" y="199260"/>
                    <a:pt x="1023938" y="199260"/>
                  </a:cubicBezTo>
                  <a:cubicBezTo>
                    <a:pt x="1034035" y="199260"/>
                    <a:pt x="1042226" y="191086"/>
                    <a:pt x="1042226" y="180996"/>
                  </a:cubicBezTo>
                  <a:cubicBezTo>
                    <a:pt x="1042226" y="170906"/>
                    <a:pt x="1034035" y="162731"/>
                    <a:pt x="1023938" y="162731"/>
                  </a:cubicBezTo>
                  <a:close/>
                  <a:moveTo>
                    <a:pt x="932498" y="528021"/>
                  </a:moveTo>
                  <a:cubicBezTo>
                    <a:pt x="922338" y="527983"/>
                    <a:pt x="914147" y="536164"/>
                    <a:pt x="914083" y="546285"/>
                  </a:cubicBezTo>
                  <a:cubicBezTo>
                    <a:pt x="914019" y="556407"/>
                    <a:pt x="922211" y="564638"/>
                    <a:pt x="932371" y="564676"/>
                  </a:cubicBezTo>
                  <a:cubicBezTo>
                    <a:pt x="942531" y="564714"/>
                    <a:pt x="950723" y="556533"/>
                    <a:pt x="950786" y="546412"/>
                  </a:cubicBezTo>
                  <a:cubicBezTo>
                    <a:pt x="950786" y="546367"/>
                    <a:pt x="950786" y="546330"/>
                    <a:pt x="950786" y="546285"/>
                  </a:cubicBezTo>
                  <a:cubicBezTo>
                    <a:pt x="950786" y="536195"/>
                    <a:pt x="942594" y="528021"/>
                    <a:pt x="932498" y="528021"/>
                  </a:cubicBezTo>
                  <a:close/>
                  <a:moveTo>
                    <a:pt x="932498" y="436698"/>
                  </a:moveTo>
                  <a:cubicBezTo>
                    <a:pt x="922401" y="436698"/>
                    <a:pt x="914210" y="444873"/>
                    <a:pt x="914210" y="454963"/>
                  </a:cubicBezTo>
                  <a:cubicBezTo>
                    <a:pt x="914210" y="465053"/>
                    <a:pt x="922401" y="473227"/>
                    <a:pt x="932498" y="473227"/>
                  </a:cubicBezTo>
                  <a:cubicBezTo>
                    <a:pt x="942594" y="473227"/>
                    <a:pt x="950786" y="465053"/>
                    <a:pt x="950786" y="454963"/>
                  </a:cubicBezTo>
                  <a:cubicBezTo>
                    <a:pt x="950786" y="444873"/>
                    <a:pt x="942594" y="436698"/>
                    <a:pt x="932498" y="436698"/>
                  </a:cubicBezTo>
                  <a:close/>
                  <a:moveTo>
                    <a:pt x="932498" y="345376"/>
                  </a:moveTo>
                  <a:cubicBezTo>
                    <a:pt x="922401" y="345376"/>
                    <a:pt x="914210" y="353551"/>
                    <a:pt x="914210" y="363640"/>
                  </a:cubicBezTo>
                  <a:cubicBezTo>
                    <a:pt x="914210" y="373730"/>
                    <a:pt x="922401" y="381905"/>
                    <a:pt x="932498" y="381905"/>
                  </a:cubicBezTo>
                  <a:cubicBezTo>
                    <a:pt x="942594" y="381905"/>
                    <a:pt x="950786" y="373730"/>
                    <a:pt x="950786" y="363640"/>
                  </a:cubicBezTo>
                  <a:cubicBezTo>
                    <a:pt x="950786" y="353551"/>
                    <a:pt x="942594" y="345376"/>
                    <a:pt x="932498" y="345376"/>
                  </a:cubicBezTo>
                  <a:close/>
                  <a:moveTo>
                    <a:pt x="1069658" y="299715"/>
                  </a:moveTo>
                  <a:cubicBezTo>
                    <a:pt x="1059562" y="299715"/>
                    <a:pt x="1051370" y="307890"/>
                    <a:pt x="1051370" y="317979"/>
                  </a:cubicBezTo>
                  <a:cubicBezTo>
                    <a:pt x="1051370" y="328069"/>
                    <a:pt x="1059562" y="336244"/>
                    <a:pt x="1069658" y="336244"/>
                  </a:cubicBezTo>
                  <a:cubicBezTo>
                    <a:pt x="1079754" y="336244"/>
                    <a:pt x="1087946" y="328069"/>
                    <a:pt x="1087946" y="317979"/>
                  </a:cubicBezTo>
                  <a:cubicBezTo>
                    <a:pt x="1087946" y="307890"/>
                    <a:pt x="1079754" y="299715"/>
                    <a:pt x="1069658" y="299715"/>
                  </a:cubicBezTo>
                  <a:close/>
                  <a:moveTo>
                    <a:pt x="886778" y="25748"/>
                  </a:moveTo>
                  <a:cubicBezTo>
                    <a:pt x="876681" y="25748"/>
                    <a:pt x="868490" y="33922"/>
                    <a:pt x="868490" y="44012"/>
                  </a:cubicBezTo>
                  <a:cubicBezTo>
                    <a:pt x="868490" y="54102"/>
                    <a:pt x="876681" y="62277"/>
                    <a:pt x="886778" y="62277"/>
                  </a:cubicBezTo>
                  <a:cubicBezTo>
                    <a:pt x="896875" y="62277"/>
                    <a:pt x="905066" y="54102"/>
                    <a:pt x="905066" y="44012"/>
                  </a:cubicBezTo>
                  <a:cubicBezTo>
                    <a:pt x="904939" y="33998"/>
                    <a:pt x="896811" y="25938"/>
                    <a:pt x="886778" y="25938"/>
                  </a:cubicBezTo>
                  <a:close/>
                  <a:moveTo>
                    <a:pt x="932498" y="162731"/>
                  </a:moveTo>
                  <a:cubicBezTo>
                    <a:pt x="922401" y="162731"/>
                    <a:pt x="914210" y="170906"/>
                    <a:pt x="914210" y="180996"/>
                  </a:cubicBezTo>
                  <a:cubicBezTo>
                    <a:pt x="914210" y="191086"/>
                    <a:pt x="922401" y="199260"/>
                    <a:pt x="932498" y="199260"/>
                  </a:cubicBezTo>
                  <a:cubicBezTo>
                    <a:pt x="942594" y="199260"/>
                    <a:pt x="950786" y="191086"/>
                    <a:pt x="950786" y="180996"/>
                  </a:cubicBezTo>
                  <a:cubicBezTo>
                    <a:pt x="950786" y="170906"/>
                    <a:pt x="942594" y="162731"/>
                    <a:pt x="932498" y="162731"/>
                  </a:cubicBezTo>
                  <a:close/>
                  <a:moveTo>
                    <a:pt x="978218" y="482359"/>
                  </a:moveTo>
                  <a:cubicBezTo>
                    <a:pt x="968122" y="482359"/>
                    <a:pt x="959930" y="490534"/>
                    <a:pt x="959930" y="500624"/>
                  </a:cubicBezTo>
                  <a:cubicBezTo>
                    <a:pt x="959930" y="510714"/>
                    <a:pt x="968122" y="518888"/>
                    <a:pt x="978218" y="518888"/>
                  </a:cubicBezTo>
                  <a:cubicBezTo>
                    <a:pt x="988314" y="518888"/>
                    <a:pt x="996506" y="510714"/>
                    <a:pt x="996506" y="500624"/>
                  </a:cubicBezTo>
                  <a:cubicBezTo>
                    <a:pt x="996379" y="490610"/>
                    <a:pt x="988251" y="482550"/>
                    <a:pt x="978218" y="482550"/>
                  </a:cubicBezTo>
                  <a:close/>
                  <a:moveTo>
                    <a:pt x="978218" y="299715"/>
                  </a:moveTo>
                  <a:cubicBezTo>
                    <a:pt x="968122" y="299715"/>
                    <a:pt x="959930" y="307890"/>
                    <a:pt x="959930" y="317979"/>
                  </a:cubicBezTo>
                  <a:cubicBezTo>
                    <a:pt x="959930" y="328069"/>
                    <a:pt x="968122" y="336244"/>
                    <a:pt x="978218" y="336244"/>
                  </a:cubicBezTo>
                  <a:cubicBezTo>
                    <a:pt x="988314" y="336244"/>
                    <a:pt x="996506" y="328069"/>
                    <a:pt x="996506" y="317979"/>
                  </a:cubicBezTo>
                  <a:cubicBezTo>
                    <a:pt x="996506" y="307890"/>
                    <a:pt x="988314" y="299715"/>
                    <a:pt x="978218" y="299715"/>
                  </a:cubicBezTo>
                  <a:close/>
                  <a:moveTo>
                    <a:pt x="978218" y="391037"/>
                  </a:moveTo>
                  <a:cubicBezTo>
                    <a:pt x="968122" y="391037"/>
                    <a:pt x="959930" y="399212"/>
                    <a:pt x="959930" y="409302"/>
                  </a:cubicBezTo>
                  <a:cubicBezTo>
                    <a:pt x="959930" y="419391"/>
                    <a:pt x="968122" y="427566"/>
                    <a:pt x="978218" y="427566"/>
                  </a:cubicBezTo>
                  <a:cubicBezTo>
                    <a:pt x="988314" y="427566"/>
                    <a:pt x="996506" y="419391"/>
                    <a:pt x="996506" y="409302"/>
                  </a:cubicBezTo>
                  <a:cubicBezTo>
                    <a:pt x="996506" y="399212"/>
                    <a:pt x="988314" y="391037"/>
                    <a:pt x="978218" y="391037"/>
                  </a:cubicBezTo>
                  <a:close/>
                  <a:moveTo>
                    <a:pt x="932498" y="71409"/>
                  </a:moveTo>
                  <a:cubicBezTo>
                    <a:pt x="922401" y="71409"/>
                    <a:pt x="914210" y="79584"/>
                    <a:pt x="914210" y="89673"/>
                  </a:cubicBezTo>
                  <a:cubicBezTo>
                    <a:pt x="914210" y="99763"/>
                    <a:pt x="922401" y="107938"/>
                    <a:pt x="932498" y="107938"/>
                  </a:cubicBezTo>
                  <a:cubicBezTo>
                    <a:pt x="942594" y="107938"/>
                    <a:pt x="950786" y="99763"/>
                    <a:pt x="950786" y="89673"/>
                  </a:cubicBezTo>
                  <a:cubicBezTo>
                    <a:pt x="950786" y="79584"/>
                    <a:pt x="942594" y="71409"/>
                    <a:pt x="932498" y="71409"/>
                  </a:cubicBezTo>
                  <a:close/>
                  <a:moveTo>
                    <a:pt x="932498" y="254054"/>
                  </a:moveTo>
                  <a:cubicBezTo>
                    <a:pt x="922401" y="254054"/>
                    <a:pt x="914210" y="262228"/>
                    <a:pt x="914210" y="272318"/>
                  </a:cubicBezTo>
                  <a:cubicBezTo>
                    <a:pt x="914210" y="282408"/>
                    <a:pt x="922401" y="290583"/>
                    <a:pt x="932498" y="290583"/>
                  </a:cubicBezTo>
                  <a:cubicBezTo>
                    <a:pt x="942594" y="290583"/>
                    <a:pt x="950786" y="282408"/>
                    <a:pt x="950786" y="272318"/>
                  </a:cubicBezTo>
                  <a:cubicBezTo>
                    <a:pt x="950659" y="262304"/>
                    <a:pt x="942531" y="254244"/>
                    <a:pt x="932498" y="254244"/>
                  </a:cubicBezTo>
                  <a:close/>
                  <a:moveTo>
                    <a:pt x="1206818" y="162731"/>
                  </a:moveTo>
                  <a:cubicBezTo>
                    <a:pt x="1196722" y="162731"/>
                    <a:pt x="1188530" y="170906"/>
                    <a:pt x="1188530" y="180996"/>
                  </a:cubicBezTo>
                  <a:cubicBezTo>
                    <a:pt x="1188530" y="191086"/>
                    <a:pt x="1196722" y="199260"/>
                    <a:pt x="1206818" y="199260"/>
                  </a:cubicBezTo>
                  <a:cubicBezTo>
                    <a:pt x="1216914" y="199260"/>
                    <a:pt x="1225106" y="191086"/>
                    <a:pt x="1225106" y="180996"/>
                  </a:cubicBezTo>
                  <a:cubicBezTo>
                    <a:pt x="1225106" y="170906"/>
                    <a:pt x="1216914" y="162731"/>
                    <a:pt x="1206818" y="162731"/>
                  </a:cubicBezTo>
                  <a:close/>
                  <a:moveTo>
                    <a:pt x="1206818" y="71409"/>
                  </a:moveTo>
                  <a:cubicBezTo>
                    <a:pt x="1196722" y="71409"/>
                    <a:pt x="1188530" y="79584"/>
                    <a:pt x="1188530" y="89673"/>
                  </a:cubicBezTo>
                  <a:cubicBezTo>
                    <a:pt x="1188530" y="99763"/>
                    <a:pt x="1196722" y="107938"/>
                    <a:pt x="1206818" y="107938"/>
                  </a:cubicBezTo>
                  <a:cubicBezTo>
                    <a:pt x="1216914" y="107938"/>
                    <a:pt x="1225106" y="99763"/>
                    <a:pt x="1225106" y="89673"/>
                  </a:cubicBezTo>
                  <a:cubicBezTo>
                    <a:pt x="1225106" y="79584"/>
                    <a:pt x="1216914" y="71409"/>
                    <a:pt x="1206818" y="71409"/>
                  </a:cubicBezTo>
                  <a:close/>
                  <a:moveTo>
                    <a:pt x="1188593" y="272318"/>
                  </a:moveTo>
                  <a:cubicBezTo>
                    <a:pt x="1188593" y="276599"/>
                    <a:pt x="1190117" y="280734"/>
                    <a:pt x="1192912" y="283987"/>
                  </a:cubicBezTo>
                  <a:cubicBezTo>
                    <a:pt x="1198309" y="274221"/>
                    <a:pt x="1203706" y="264327"/>
                    <a:pt x="1209104" y="254307"/>
                  </a:cubicBezTo>
                  <a:cubicBezTo>
                    <a:pt x="1208342" y="254244"/>
                    <a:pt x="1207643" y="254244"/>
                    <a:pt x="1206881" y="254307"/>
                  </a:cubicBezTo>
                  <a:cubicBezTo>
                    <a:pt x="1196849" y="254307"/>
                    <a:pt x="1188721" y="262330"/>
                    <a:pt x="1188593" y="272318"/>
                  </a:cubicBezTo>
                  <a:close/>
                  <a:moveTo>
                    <a:pt x="658241" y="436698"/>
                  </a:moveTo>
                  <a:cubicBezTo>
                    <a:pt x="648145" y="436698"/>
                    <a:pt x="639953" y="444873"/>
                    <a:pt x="639953" y="454963"/>
                  </a:cubicBezTo>
                  <a:cubicBezTo>
                    <a:pt x="639953" y="465053"/>
                    <a:pt x="648145" y="473227"/>
                    <a:pt x="658241" y="473227"/>
                  </a:cubicBezTo>
                  <a:cubicBezTo>
                    <a:pt x="668338" y="473227"/>
                    <a:pt x="676529" y="465053"/>
                    <a:pt x="676529" y="454963"/>
                  </a:cubicBezTo>
                  <a:cubicBezTo>
                    <a:pt x="676529" y="444873"/>
                    <a:pt x="668338" y="436698"/>
                    <a:pt x="658241" y="436698"/>
                  </a:cubicBezTo>
                  <a:cubicBezTo>
                    <a:pt x="658241" y="436698"/>
                    <a:pt x="658178" y="436698"/>
                    <a:pt x="658178" y="436698"/>
                  </a:cubicBezTo>
                  <a:close/>
                  <a:moveTo>
                    <a:pt x="1161162" y="25748"/>
                  </a:moveTo>
                  <a:cubicBezTo>
                    <a:pt x="1151065" y="25748"/>
                    <a:pt x="1142874" y="33922"/>
                    <a:pt x="1142874" y="44012"/>
                  </a:cubicBezTo>
                  <a:cubicBezTo>
                    <a:pt x="1142874" y="54102"/>
                    <a:pt x="1151065" y="62277"/>
                    <a:pt x="1161162" y="62277"/>
                  </a:cubicBezTo>
                  <a:cubicBezTo>
                    <a:pt x="1171258" y="62277"/>
                    <a:pt x="1179450" y="54102"/>
                    <a:pt x="1179450" y="44012"/>
                  </a:cubicBezTo>
                  <a:cubicBezTo>
                    <a:pt x="1179323" y="33973"/>
                    <a:pt x="1171131" y="25900"/>
                    <a:pt x="1161098" y="25938"/>
                  </a:cubicBezTo>
                  <a:close/>
                  <a:moveTo>
                    <a:pt x="1280034" y="89673"/>
                  </a:moveTo>
                  <a:cubicBezTo>
                    <a:pt x="1280034" y="93859"/>
                    <a:pt x="1281494" y="97911"/>
                    <a:pt x="1284161" y="101152"/>
                  </a:cubicBezTo>
                  <a:cubicBezTo>
                    <a:pt x="1288606" y="91322"/>
                    <a:pt x="1293051" y="81493"/>
                    <a:pt x="1297432" y="71536"/>
                  </a:cubicBezTo>
                  <a:cubicBezTo>
                    <a:pt x="1287717" y="71942"/>
                    <a:pt x="1279970" y="79939"/>
                    <a:pt x="1279970" y="89673"/>
                  </a:cubicBezTo>
                  <a:close/>
                  <a:moveTo>
                    <a:pt x="1069722" y="208392"/>
                  </a:moveTo>
                  <a:cubicBezTo>
                    <a:pt x="1059625" y="208392"/>
                    <a:pt x="1051434" y="216567"/>
                    <a:pt x="1051434" y="226657"/>
                  </a:cubicBezTo>
                  <a:cubicBezTo>
                    <a:pt x="1051434" y="236747"/>
                    <a:pt x="1059625" y="244921"/>
                    <a:pt x="1069722" y="244921"/>
                  </a:cubicBezTo>
                  <a:cubicBezTo>
                    <a:pt x="1079818" y="244921"/>
                    <a:pt x="1088010" y="236747"/>
                    <a:pt x="1088010" y="226657"/>
                  </a:cubicBezTo>
                  <a:cubicBezTo>
                    <a:pt x="1088010" y="216567"/>
                    <a:pt x="1079818" y="208392"/>
                    <a:pt x="1069722" y="208392"/>
                  </a:cubicBezTo>
                  <a:cubicBezTo>
                    <a:pt x="1069722" y="208392"/>
                    <a:pt x="1069658" y="208392"/>
                    <a:pt x="1069658" y="208392"/>
                  </a:cubicBezTo>
                  <a:close/>
                  <a:moveTo>
                    <a:pt x="1252601" y="25748"/>
                  </a:moveTo>
                  <a:cubicBezTo>
                    <a:pt x="1242505" y="25748"/>
                    <a:pt x="1234313" y="33922"/>
                    <a:pt x="1234313" y="44012"/>
                  </a:cubicBezTo>
                  <a:cubicBezTo>
                    <a:pt x="1234313" y="54102"/>
                    <a:pt x="1242505" y="62277"/>
                    <a:pt x="1252601" y="62277"/>
                  </a:cubicBezTo>
                  <a:cubicBezTo>
                    <a:pt x="1262698" y="62277"/>
                    <a:pt x="1270889" y="54102"/>
                    <a:pt x="1270889" y="44012"/>
                  </a:cubicBezTo>
                  <a:cubicBezTo>
                    <a:pt x="1270762" y="33973"/>
                    <a:pt x="1262571" y="25900"/>
                    <a:pt x="1252538" y="25938"/>
                  </a:cubicBezTo>
                  <a:close/>
                  <a:moveTo>
                    <a:pt x="1252601" y="117070"/>
                  </a:moveTo>
                  <a:cubicBezTo>
                    <a:pt x="1242505" y="117070"/>
                    <a:pt x="1234313" y="125245"/>
                    <a:pt x="1234313" y="135335"/>
                  </a:cubicBezTo>
                  <a:cubicBezTo>
                    <a:pt x="1234313" y="145424"/>
                    <a:pt x="1242505" y="153599"/>
                    <a:pt x="1252601" y="153599"/>
                  </a:cubicBezTo>
                  <a:cubicBezTo>
                    <a:pt x="1255396" y="153574"/>
                    <a:pt x="1258189" y="152901"/>
                    <a:pt x="1260729" y="151633"/>
                  </a:cubicBezTo>
                  <a:cubicBezTo>
                    <a:pt x="1263904" y="144847"/>
                    <a:pt x="1267079" y="138062"/>
                    <a:pt x="1270318" y="131149"/>
                  </a:cubicBezTo>
                  <a:cubicBezTo>
                    <a:pt x="1268413" y="122879"/>
                    <a:pt x="1261047" y="117032"/>
                    <a:pt x="1252538" y="117070"/>
                  </a:cubicBezTo>
                  <a:close/>
                  <a:moveTo>
                    <a:pt x="1280224" y="0"/>
                  </a:moveTo>
                  <a:cubicBezTo>
                    <a:pt x="1281050" y="9982"/>
                    <a:pt x="1289812" y="17396"/>
                    <a:pt x="1299846" y="16558"/>
                  </a:cubicBezTo>
                  <a:cubicBezTo>
                    <a:pt x="1308672" y="15816"/>
                    <a:pt x="1315657" y="8821"/>
                    <a:pt x="1316419" y="0"/>
                  </a:cubicBezTo>
                  <a:close/>
                  <a:moveTo>
                    <a:pt x="1115124" y="345376"/>
                  </a:moveTo>
                  <a:cubicBezTo>
                    <a:pt x="1105027" y="345376"/>
                    <a:pt x="1096836" y="353551"/>
                    <a:pt x="1096836" y="363640"/>
                  </a:cubicBezTo>
                  <a:cubicBezTo>
                    <a:pt x="1096836" y="373730"/>
                    <a:pt x="1105027" y="381905"/>
                    <a:pt x="1115124" y="381905"/>
                  </a:cubicBezTo>
                  <a:cubicBezTo>
                    <a:pt x="1125221" y="381905"/>
                    <a:pt x="1133412" y="373730"/>
                    <a:pt x="1133412" y="363640"/>
                  </a:cubicBezTo>
                  <a:cubicBezTo>
                    <a:pt x="1133412" y="353652"/>
                    <a:pt x="1125411" y="345515"/>
                    <a:pt x="1115378" y="345376"/>
                  </a:cubicBezTo>
                  <a:close/>
                  <a:moveTo>
                    <a:pt x="1115124" y="254054"/>
                  </a:moveTo>
                  <a:cubicBezTo>
                    <a:pt x="1105027" y="254054"/>
                    <a:pt x="1096836" y="262228"/>
                    <a:pt x="1096836" y="272318"/>
                  </a:cubicBezTo>
                  <a:cubicBezTo>
                    <a:pt x="1096836" y="282408"/>
                    <a:pt x="1105027" y="290583"/>
                    <a:pt x="1115124" y="290583"/>
                  </a:cubicBezTo>
                  <a:cubicBezTo>
                    <a:pt x="1125221" y="290583"/>
                    <a:pt x="1133412" y="282408"/>
                    <a:pt x="1133412" y="272318"/>
                  </a:cubicBezTo>
                  <a:cubicBezTo>
                    <a:pt x="1133285" y="262406"/>
                    <a:pt x="1125284" y="254383"/>
                    <a:pt x="1115378" y="254244"/>
                  </a:cubicBezTo>
                  <a:close/>
                  <a:moveTo>
                    <a:pt x="1069404" y="25748"/>
                  </a:moveTo>
                  <a:cubicBezTo>
                    <a:pt x="1059307" y="25748"/>
                    <a:pt x="1051116" y="33922"/>
                    <a:pt x="1051116" y="44012"/>
                  </a:cubicBezTo>
                  <a:cubicBezTo>
                    <a:pt x="1051116" y="54102"/>
                    <a:pt x="1059307" y="62277"/>
                    <a:pt x="1069404" y="62277"/>
                  </a:cubicBezTo>
                  <a:cubicBezTo>
                    <a:pt x="1079500" y="62277"/>
                    <a:pt x="1087692" y="54102"/>
                    <a:pt x="1087692" y="44012"/>
                  </a:cubicBezTo>
                  <a:cubicBezTo>
                    <a:pt x="1087565" y="34100"/>
                    <a:pt x="1079564" y="26078"/>
                    <a:pt x="1069658" y="25938"/>
                  </a:cubicBezTo>
                  <a:close/>
                  <a:moveTo>
                    <a:pt x="1069404" y="117070"/>
                  </a:moveTo>
                  <a:cubicBezTo>
                    <a:pt x="1059307" y="117070"/>
                    <a:pt x="1051116" y="125245"/>
                    <a:pt x="1051116" y="135335"/>
                  </a:cubicBezTo>
                  <a:cubicBezTo>
                    <a:pt x="1051116" y="145424"/>
                    <a:pt x="1059307" y="153599"/>
                    <a:pt x="1069404" y="153599"/>
                  </a:cubicBezTo>
                  <a:cubicBezTo>
                    <a:pt x="1079500" y="153599"/>
                    <a:pt x="1087692" y="145424"/>
                    <a:pt x="1087692" y="135335"/>
                  </a:cubicBezTo>
                  <a:cubicBezTo>
                    <a:pt x="1087692" y="125346"/>
                    <a:pt x="1079627" y="117210"/>
                    <a:pt x="1069658" y="117070"/>
                  </a:cubicBezTo>
                  <a:close/>
                  <a:moveTo>
                    <a:pt x="1160844" y="299715"/>
                  </a:moveTo>
                  <a:cubicBezTo>
                    <a:pt x="1150748" y="299715"/>
                    <a:pt x="1142556" y="307890"/>
                    <a:pt x="1142556" y="317979"/>
                  </a:cubicBezTo>
                  <a:cubicBezTo>
                    <a:pt x="1142556" y="328069"/>
                    <a:pt x="1150748" y="336244"/>
                    <a:pt x="1160844" y="336244"/>
                  </a:cubicBezTo>
                  <a:lnTo>
                    <a:pt x="1162495" y="336244"/>
                  </a:lnTo>
                  <a:cubicBezTo>
                    <a:pt x="1167512" y="327790"/>
                    <a:pt x="1172528" y="319330"/>
                    <a:pt x="1177544" y="310876"/>
                  </a:cubicBezTo>
                  <a:cubicBezTo>
                    <a:pt x="1174750" y="304255"/>
                    <a:pt x="1168274" y="299892"/>
                    <a:pt x="1161098" y="299715"/>
                  </a:cubicBezTo>
                  <a:close/>
                  <a:moveTo>
                    <a:pt x="1160844" y="208392"/>
                  </a:moveTo>
                  <a:cubicBezTo>
                    <a:pt x="1150748" y="208392"/>
                    <a:pt x="1142556" y="216567"/>
                    <a:pt x="1142556" y="226657"/>
                  </a:cubicBezTo>
                  <a:cubicBezTo>
                    <a:pt x="1142556" y="236747"/>
                    <a:pt x="1150748" y="244921"/>
                    <a:pt x="1160844" y="244921"/>
                  </a:cubicBezTo>
                  <a:cubicBezTo>
                    <a:pt x="1170940" y="244921"/>
                    <a:pt x="1179132" y="236747"/>
                    <a:pt x="1179132" y="226657"/>
                  </a:cubicBezTo>
                  <a:cubicBezTo>
                    <a:pt x="1179132" y="216669"/>
                    <a:pt x="1171067" y="208532"/>
                    <a:pt x="1161098" y="208392"/>
                  </a:cubicBezTo>
                  <a:close/>
                  <a:moveTo>
                    <a:pt x="1115124" y="162731"/>
                  </a:moveTo>
                  <a:cubicBezTo>
                    <a:pt x="1105027" y="162731"/>
                    <a:pt x="1096836" y="170906"/>
                    <a:pt x="1096836" y="180996"/>
                  </a:cubicBezTo>
                  <a:cubicBezTo>
                    <a:pt x="1096836" y="191086"/>
                    <a:pt x="1105027" y="199260"/>
                    <a:pt x="1115124" y="199260"/>
                  </a:cubicBezTo>
                  <a:cubicBezTo>
                    <a:pt x="1125221" y="199260"/>
                    <a:pt x="1133412" y="191086"/>
                    <a:pt x="1133412" y="180996"/>
                  </a:cubicBezTo>
                  <a:cubicBezTo>
                    <a:pt x="1133412" y="171007"/>
                    <a:pt x="1125411" y="162871"/>
                    <a:pt x="1115378" y="162731"/>
                  </a:cubicBezTo>
                  <a:close/>
                  <a:moveTo>
                    <a:pt x="1115124" y="71409"/>
                  </a:moveTo>
                  <a:cubicBezTo>
                    <a:pt x="1105027" y="71409"/>
                    <a:pt x="1096836" y="79584"/>
                    <a:pt x="1096836" y="89673"/>
                  </a:cubicBezTo>
                  <a:cubicBezTo>
                    <a:pt x="1096836" y="99763"/>
                    <a:pt x="1105027" y="107938"/>
                    <a:pt x="1115124" y="107938"/>
                  </a:cubicBezTo>
                  <a:cubicBezTo>
                    <a:pt x="1125221" y="107938"/>
                    <a:pt x="1133412" y="99763"/>
                    <a:pt x="1133412" y="89673"/>
                  </a:cubicBezTo>
                  <a:cubicBezTo>
                    <a:pt x="1133412" y="79685"/>
                    <a:pt x="1125411" y="71548"/>
                    <a:pt x="1115378" y="71409"/>
                  </a:cubicBezTo>
                  <a:close/>
                  <a:moveTo>
                    <a:pt x="1160844" y="117070"/>
                  </a:moveTo>
                  <a:cubicBezTo>
                    <a:pt x="1150748" y="117070"/>
                    <a:pt x="1142556" y="125245"/>
                    <a:pt x="1142556" y="135335"/>
                  </a:cubicBezTo>
                  <a:cubicBezTo>
                    <a:pt x="1142556" y="145424"/>
                    <a:pt x="1150748" y="153599"/>
                    <a:pt x="1160844" y="153599"/>
                  </a:cubicBezTo>
                  <a:cubicBezTo>
                    <a:pt x="1170940" y="153599"/>
                    <a:pt x="1179132" y="145424"/>
                    <a:pt x="1179132" y="135335"/>
                  </a:cubicBezTo>
                  <a:cubicBezTo>
                    <a:pt x="1179132" y="125346"/>
                    <a:pt x="1171067" y="117210"/>
                    <a:pt x="1161098" y="117070"/>
                  </a:cubicBezTo>
                  <a:close/>
                  <a:moveTo>
                    <a:pt x="749364" y="619343"/>
                  </a:moveTo>
                  <a:cubicBezTo>
                    <a:pt x="739267" y="619343"/>
                    <a:pt x="731076" y="627518"/>
                    <a:pt x="731076" y="637607"/>
                  </a:cubicBezTo>
                  <a:cubicBezTo>
                    <a:pt x="731076" y="640747"/>
                    <a:pt x="731965" y="643822"/>
                    <a:pt x="733489" y="646549"/>
                  </a:cubicBezTo>
                  <a:cubicBezTo>
                    <a:pt x="743776" y="647057"/>
                    <a:pt x="754190" y="647310"/>
                    <a:pt x="764794" y="647374"/>
                  </a:cubicBezTo>
                  <a:cubicBezTo>
                    <a:pt x="770192" y="638850"/>
                    <a:pt x="767652" y="627568"/>
                    <a:pt x="759143" y="622171"/>
                  </a:cubicBezTo>
                  <a:cubicBezTo>
                    <a:pt x="756222" y="620326"/>
                    <a:pt x="752793" y="619349"/>
                    <a:pt x="749364" y="619343"/>
                  </a:cubicBezTo>
                  <a:close/>
                  <a:moveTo>
                    <a:pt x="749364" y="436698"/>
                  </a:moveTo>
                  <a:cubicBezTo>
                    <a:pt x="739267" y="436698"/>
                    <a:pt x="731076" y="444873"/>
                    <a:pt x="731076" y="454963"/>
                  </a:cubicBezTo>
                  <a:cubicBezTo>
                    <a:pt x="731076" y="465053"/>
                    <a:pt x="739267" y="473227"/>
                    <a:pt x="749364" y="473227"/>
                  </a:cubicBezTo>
                  <a:cubicBezTo>
                    <a:pt x="759461" y="473227"/>
                    <a:pt x="767652" y="465053"/>
                    <a:pt x="767652" y="454963"/>
                  </a:cubicBezTo>
                  <a:cubicBezTo>
                    <a:pt x="767652" y="444974"/>
                    <a:pt x="759587" y="436838"/>
                    <a:pt x="749618" y="436698"/>
                  </a:cubicBezTo>
                  <a:close/>
                  <a:moveTo>
                    <a:pt x="749364" y="528021"/>
                  </a:moveTo>
                  <a:cubicBezTo>
                    <a:pt x="739204" y="527983"/>
                    <a:pt x="731012" y="536164"/>
                    <a:pt x="730949" y="546285"/>
                  </a:cubicBezTo>
                  <a:cubicBezTo>
                    <a:pt x="730886" y="556407"/>
                    <a:pt x="739077" y="564638"/>
                    <a:pt x="749237" y="564676"/>
                  </a:cubicBezTo>
                  <a:cubicBezTo>
                    <a:pt x="759397" y="564714"/>
                    <a:pt x="767588" y="556533"/>
                    <a:pt x="767652" y="546412"/>
                  </a:cubicBezTo>
                  <a:cubicBezTo>
                    <a:pt x="767652" y="546367"/>
                    <a:pt x="767652" y="546330"/>
                    <a:pt x="767652" y="546285"/>
                  </a:cubicBezTo>
                  <a:cubicBezTo>
                    <a:pt x="767652" y="536297"/>
                    <a:pt x="759587" y="528160"/>
                    <a:pt x="749618" y="528021"/>
                  </a:cubicBezTo>
                  <a:close/>
                  <a:moveTo>
                    <a:pt x="703644" y="25748"/>
                  </a:moveTo>
                  <a:cubicBezTo>
                    <a:pt x="693548" y="25748"/>
                    <a:pt x="685356" y="33922"/>
                    <a:pt x="685356" y="44012"/>
                  </a:cubicBezTo>
                  <a:cubicBezTo>
                    <a:pt x="685356" y="54102"/>
                    <a:pt x="693548" y="62277"/>
                    <a:pt x="703644" y="62277"/>
                  </a:cubicBezTo>
                  <a:cubicBezTo>
                    <a:pt x="713740" y="62277"/>
                    <a:pt x="721932" y="54102"/>
                    <a:pt x="721932" y="44012"/>
                  </a:cubicBezTo>
                  <a:cubicBezTo>
                    <a:pt x="721805" y="34100"/>
                    <a:pt x="713804" y="26078"/>
                    <a:pt x="703898" y="25938"/>
                  </a:cubicBezTo>
                  <a:close/>
                  <a:moveTo>
                    <a:pt x="749364" y="162731"/>
                  </a:moveTo>
                  <a:cubicBezTo>
                    <a:pt x="739267" y="162731"/>
                    <a:pt x="731076" y="170906"/>
                    <a:pt x="731076" y="180996"/>
                  </a:cubicBezTo>
                  <a:cubicBezTo>
                    <a:pt x="731076" y="191086"/>
                    <a:pt x="739267" y="199260"/>
                    <a:pt x="749364" y="199260"/>
                  </a:cubicBezTo>
                  <a:cubicBezTo>
                    <a:pt x="759461" y="199260"/>
                    <a:pt x="767652" y="191086"/>
                    <a:pt x="767652" y="180996"/>
                  </a:cubicBezTo>
                  <a:cubicBezTo>
                    <a:pt x="767652" y="171007"/>
                    <a:pt x="759587" y="162871"/>
                    <a:pt x="749618" y="162731"/>
                  </a:cubicBezTo>
                  <a:close/>
                  <a:moveTo>
                    <a:pt x="749364" y="345376"/>
                  </a:moveTo>
                  <a:cubicBezTo>
                    <a:pt x="739267" y="345376"/>
                    <a:pt x="731076" y="353551"/>
                    <a:pt x="731076" y="363640"/>
                  </a:cubicBezTo>
                  <a:cubicBezTo>
                    <a:pt x="731076" y="373730"/>
                    <a:pt x="739267" y="381905"/>
                    <a:pt x="749364" y="381905"/>
                  </a:cubicBezTo>
                  <a:cubicBezTo>
                    <a:pt x="759461" y="381905"/>
                    <a:pt x="767652" y="373730"/>
                    <a:pt x="767652" y="363640"/>
                  </a:cubicBezTo>
                  <a:cubicBezTo>
                    <a:pt x="767652" y="353652"/>
                    <a:pt x="759587" y="345515"/>
                    <a:pt x="749618" y="345376"/>
                  </a:cubicBezTo>
                  <a:close/>
                  <a:moveTo>
                    <a:pt x="749364" y="71409"/>
                  </a:moveTo>
                  <a:cubicBezTo>
                    <a:pt x="739267" y="71409"/>
                    <a:pt x="731076" y="79584"/>
                    <a:pt x="731076" y="89673"/>
                  </a:cubicBezTo>
                  <a:cubicBezTo>
                    <a:pt x="731076" y="99763"/>
                    <a:pt x="739267" y="107938"/>
                    <a:pt x="749364" y="107938"/>
                  </a:cubicBezTo>
                  <a:cubicBezTo>
                    <a:pt x="759461" y="107938"/>
                    <a:pt x="767652" y="99763"/>
                    <a:pt x="767652" y="89673"/>
                  </a:cubicBezTo>
                  <a:cubicBezTo>
                    <a:pt x="767652" y="79685"/>
                    <a:pt x="759587" y="71548"/>
                    <a:pt x="749618" y="71409"/>
                  </a:cubicBezTo>
                  <a:close/>
                  <a:moveTo>
                    <a:pt x="703644" y="117070"/>
                  </a:moveTo>
                  <a:cubicBezTo>
                    <a:pt x="693548" y="117070"/>
                    <a:pt x="685356" y="125245"/>
                    <a:pt x="685356" y="135335"/>
                  </a:cubicBezTo>
                  <a:cubicBezTo>
                    <a:pt x="685356" y="145424"/>
                    <a:pt x="693548" y="153599"/>
                    <a:pt x="703644" y="153599"/>
                  </a:cubicBezTo>
                  <a:cubicBezTo>
                    <a:pt x="713740" y="153599"/>
                    <a:pt x="721932" y="145424"/>
                    <a:pt x="721932" y="135335"/>
                  </a:cubicBezTo>
                  <a:cubicBezTo>
                    <a:pt x="721932" y="125346"/>
                    <a:pt x="713867" y="117210"/>
                    <a:pt x="703898" y="117070"/>
                  </a:cubicBezTo>
                  <a:close/>
                  <a:moveTo>
                    <a:pt x="749364" y="254054"/>
                  </a:moveTo>
                  <a:cubicBezTo>
                    <a:pt x="739267" y="254054"/>
                    <a:pt x="731076" y="262228"/>
                    <a:pt x="731076" y="272318"/>
                  </a:cubicBezTo>
                  <a:cubicBezTo>
                    <a:pt x="731076" y="282408"/>
                    <a:pt x="739267" y="290583"/>
                    <a:pt x="749364" y="290583"/>
                  </a:cubicBezTo>
                  <a:cubicBezTo>
                    <a:pt x="759461" y="290583"/>
                    <a:pt x="767652" y="282408"/>
                    <a:pt x="767652" y="272318"/>
                  </a:cubicBezTo>
                  <a:cubicBezTo>
                    <a:pt x="767525" y="262406"/>
                    <a:pt x="759524" y="254383"/>
                    <a:pt x="749618" y="254244"/>
                  </a:cubicBezTo>
                  <a:close/>
                  <a:moveTo>
                    <a:pt x="703644" y="482359"/>
                  </a:moveTo>
                  <a:cubicBezTo>
                    <a:pt x="693548" y="482359"/>
                    <a:pt x="685356" y="490534"/>
                    <a:pt x="685356" y="500624"/>
                  </a:cubicBezTo>
                  <a:cubicBezTo>
                    <a:pt x="685356" y="510714"/>
                    <a:pt x="693548" y="518888"/>
                    <a:pt x="703644" y="518888"/>
                  </a:cubicBezTo>
                  <a:cubicBezTo>
                    <a:pt x="713740" y="518888"/>
                    <a:pt x="721932" y="510714"/>
                    <a:pt x="721932" y="500624"/>
                  </a:cubicBezTo>
                  <a:cubicBezTo>
                    <a:pt x="721805" y="490712"/>
                    <a:pt x="713804" y="482689"/>
                    <a:pt x="703898" y="482550"/>
                  </a:cubicBezTo>
                  <a:close/>
                  <a:moveTo>
                    <a:pt x="657924" y="71409"/>
                  </a:moveTo>
                  <a:cubicBezTo>
                    <a:pt x="647827" y="71409"/>
                    <a:pt x="639636" y="79584"/>
                    <a:pt x="639636" y="89673"/>
                  </a:cubicBezTo>
                  <a:cubicBezTo>
                    <a:pt x="639636" y="99763"/>
                    <a:pt x="647827" y="107938"/>
                    <a:pt x="657924" y="107938"/>
                  </a:cubicBezTo>
                  <a:cubicBezTo>
                    <a:pt x="668020" y="107938"/>
                    <a:pt x="676212" y="99763"/>
                    <a:pt x="676212" y="89673"/>
                  </a:cubicBezTo>
                  <a:cubicBezTo>
                    <a:pt x="676212" y="79685"/>
                    <a:pt x="668211" y="71548"/>
                    <a:pt x="658178" y="71409"/>
                  </a:cubicBezTo>
                  <a:close/>
                  <a:moveTo>
                    <a:pt x="886524" y="117070"/>
                  </a:moveTo>
                  <a:cubicBezTo>
                    <a:pt x="876427" y="117070"/>
                    <a:pt x="868236" y="125245"/>
                    <a:pt x="868236" y="135335"/>
                  </a:cubicBezTo>
                  <a:cubicBezTo>
                    <a:pt x="868236" y="145424"/>
                    <a:pt x="876427" y="153599"/>
                    <a:pt x="886524" y="153599"/>
                  </a:cubicBezTo>
                  <a:cubicBezTo>
                    <a:pt x="896620" y="153599"/>
                    <a:pt x="904812" y="145424"/>
                    <a:pt x="904812" y="135335"/>
                  </a:cubicBezTo>
                  <a:cubicBezTo>
                    <a:pt x="904812" y="125346"/>
                    <a:pt x="896811" y="117210"/>
                    <a:pt x="886778" y="117070"/>
                  </a:cubicBezTo>
                  <a:close/>
                  <a:moveTo>
                    <a:pt x="657924" y="162731"/>
                  </a:moveTo>
                  <a:cubicBezTo>
                    <a:pt x="647827" y="162731"/>
                    <a:pt x="639636" y="170906"/>
                    <a:pt x="639636" y="180996"/>
                  </a:cubicBezTo>
                  <a:cubicBezTo>
                    <a:pt x="639636" y="191086"/>
                    <a:pt x="647827" y="199260"/>
                    <a:pt x="657924" y="199260"/>
                  </a:cubicBezTo>
                  <a:cubicBezTo>
                    <a:pt x="668020" y="199260"/>
                    <a:pt x="676212" y="191086"/>
                    <a:pt x="676212" y="180996"/>
                  </a:cubicBezTo>
                  <a:cubicBezTo>
                    <a:pt x="676212" y="171007"/>
                    <a:pt x="668211" y="162871"/>
                    <a:pt x="658178" y="162731"/>
                  </a:cubicBezTo>
                  <a:close/>
                  <a:moveTo>
                    <a:pt x="657924" y="345376"/>
                  </a:moveTo>
                  <a:cubicBezTo>
                    <a:pt x="647827" y="345376"/>
                    <a:pt x="639636" y="353551"/>
                    <a:pt x="639636" y="363640"/>
                  </a:cubicBezTo>
                  <a:cubicBezTo>
                    <a:pt x="639636" y="373730"/>
                    <a:pt x="647827" y="381905"/>
                    <a:pt x="657924" y="381905"/>
                  </a:cubicBezTo>
                  <a:cubicBezTo>
                    <a:pt x="668020" y="381905"/>
                    <a:pt x="676212" y="373730"/>
                    <a:pt x="676212" y="363640"/>
                  </a:cubicBezTo>
                  <a:cubicBezTo>
                    <a:pt x="676212" y="353652"/>
                    <a:pt x="668211" y="345515"/>
                    <a:pt x="658178" y="345376"/>
                  </a:cubicBezTo>
                  <a:close/>
                  <a:moveTo>
                    <a:pt x="703644" y="391037"/>
                  </a:moveTo>
                  <a:cubicBezTo>
                    <a:pt x="693548" y="391037"/>
                    <a:pt x="685356" y="399212"/>
                    <a:pt x="685356" y="409302"/>
                  </a:cubicBezTo>
                  <a:cubicBezTo>
                    <a:pt x="685356" y="419391"/>
                    <a:pt x="693548" y="427566"/>
                    <a:pt x="703644" y="427566"/>
                  </a:cubicBezTo>
                  <a:cubicBezTo>
                    <a:pt x="713740" y="427566"/>
                    <a:pt x="721932" y="419391"/>
                    <a:pt x="721932" y="409302"/>
                  </a:cubicBezTo>
                  <a:cubicBezTo>
                    <a:pt x="721932" y="399313"/>
                    <a:pt x="713867" y="391177"/>
                    <a:pt x="703898" y="391037"/>
                  </a:cubicBezTo>
                  <a:close/>
                  <a:moveTo>
                    <a:pt x="703644" y="573682"/>
                  </a:moveTo>
                  <a:cubicBezTo>
                    <a:pt x="693548" y="573682"/>
                    <a:pt x="685356" y="581856"/>
                    <a:pt x="685356" y="591946"/>
                  </a:cubicBezTo>
                  <a:cubicBezTo>
                    <a:pt x="685356" y="602036"/>
                    <a:pt x="693548" y="610211"/>
                    <a:pt x="703644" y="610211"/>
                  </a:cubicBezTo>
                  <a:cubicBezTo>
                    <a:pt x="713740" y="610211"/>
                    <a:pt x="721932" y="602036"/>
                    <a:pt x="721932" y="591946"/>
                  </a:cubicBezTo>
                  <a:cubicBezTo>
                    <a:pt x="721932" y="581958"/>
                    <a:pt x="713867" y="573821"/>
                    <a:pt x="703898" y="573682"/>
                  </a:cubicBezTo>
                  <a:close/>
                  <a:moveTo>
                    <a:pt x="703644" y="208392"/>
                  </a:moveTo>
                  <a:cubicBezTo>
                    <a:pt x="693548" y="208392"/>
                    <a:pt x="685356" y="216567"/>
                    <a:pt x="685356" y="226657"/>
                  </a:cubicBezTo>
                  <a:cubicBezTo>
                    <a:pt x="685356" y="236747"/>
                    <a:pt x="693548" y="244921"/>
                    <a:pt x="703644" y="244921"/>
                  </a:cubicBezTo>
                  <a:cubicBezTo>
                    <a:pt x="713740" y="244921"/>
                    <a:pt x="721932" y="236747"/>
                    <a:pt x="721932" y="226657"/>
                  </a:cubicBezTo>
                  <a:cubicBezTo>
                    <a:pt x="721932" y="216669"/>
                    <a:pt x="713867" y="208532"/>
                    <a:pt x="703898" y="208392"/>
                  </a:cubicBezTo>
                  <a:close/>
                  <a:moveTo>
                    <a:pt x="703644" y="299715"/>
                  </a:moveTo>
                  <a:cubicBezTo>
                    <a:pt x="693548" y="299715"/>
                    <a:pt x="685356" y="307890"/>
                    <a:pt x="685356" y="317979"/>
                  </a:cubicBezTo>
                  <a:cubicBezTo>
                    <a:pt x="685356" y="328069"/>
                    <a:pt x="693548" y="336244"/>
                    <a:pt x="703644" y="336244"/>
                  </a:cubicBezTo>
                  <a:cubicBezTo>
                    <a:pt x="713740" y="336244"/>
                    <a:pt x="721932" y="328069"/>
                    <a:pt x="721932" y="317979"/>
                  </a:cubicBezTo>
                  <a:cubicBezTo>
                    <a:pt x="721932" y="307991"/>
                    <a:pt x="713867" y="299854"/>
                    <a:pt x="703898" y="299715"/>
                  </a:cubicBezTo>
                  <a:close/>
                  <a:moveTo>
                    <a:pt x="795084" y="573682"/>
                  </a:moveTo>
                  <a:cubicBezTo>
                    <a:pt x="784987" y="573682"/>
                    <a:pt x="776796" y="581856"/>
                    <a:pt x="776796" y="591946"/>
                  </a:cubicBezTo>
                  <a:cubicBezTo>
                    <a:pt x="776796" y="602036"/>
                    <a:pt x="784987" y="610211"/>
                    <a:pt x="795084" y="610211"/>
                  </a:cubicBezTo>
                  <a:cubicBezTo>
                    <a:pt x="805180" y="610211"/>
                    <a:pt x="813372" y="602036"/>
                    <a:pt x="813372" y="591946"/>
                  </a:cubicBezTo>
                  <a:cubicBezTo>
                    <a:pt x="813372" y="581958"/>
                    <a:pt x="805371" y="573821"/>
                    <a:pt x="795338" y="573682"/>
                  </a:cubicBezTo>
                  <a:close/>
                  <a:moveTo>
                    <a:pt x="657924" y="254054"/>
                  </a:moveTo>
                  <a:cubicBezTo>
                    <a:pt x="647827" y="254054"/>
                    <a:pt x="639636" y="262228"/>
                    <a:pt x="639636" y="272318"/>
                  </a:cubicBezTo>
                  <a:cubicBezTo>
                    <a:pt x="639636" y="282408"/>
                    <a:pt x="647827" y="290583"/>
                    <a:pt x="657924" y="290583"/>
                  </a:cubicBezTo>
                  <a:cubicBezTo>
                    <a:pt x="668020" y="290583"/>
                    <a:pt x="676212" y="282408"/>
                    <a:pt x="676212" y="272318"/>
                  </a:cubicBezTo>
                  <a:cubicBezTo>
                    <a:pt x="676085" y="262406"/>
                    <a:pt x="668084" y="254383"/>
                    <a:pt x="658178" y="254244"/>
                  </a:cubicBezTo>
                  <a:close/>
                  <a:moveTo>
                    <a:pt x="840804" y="162731"/>
                  </a:moveTo>
                  <a:cubicBezTo>
                    <a:pt x="830707" y="162731"/>
                    <a:pt x="822516" y="170906"/>
                    <a:pt x="822516" y="180996"/>
                  </a:cubicBezTo>
                  <a:cubicBezTo>
                    <a:pt x="822516" y="191086"/>
                    <a:pt x="830707" y="199260"/>
                    <a:pt x="840804" y="199260"/>
                  </a:cubicBezTo>
                  <a:cubicBezTo>
                    <a:pt x="850900" y="199260"/>
                    <a:pt x="859092" y="191086"/>
                    <a:pt x="859092" y="180996"/>
                  </a:cubicBezTo>
                  <a:cubicBezTo>
                    <a:pt x="859092" y="171007"/>
                    <a:pt x="851027" y="162871"/>
                    <a:pt x="841058" y="162731"/>
                  </a:cubicBezTo>
                  <a:close/>
                  <a:moveTo>
                    <a:pt x="840804" y="71409"/>
                  </a:moveTo>
                  <a:cubicBezTo>
                    <a:pt x="830707" y="71409"/>
                    <a:pt x="822516" y="79584"/>
                    <a:pt x="822516" y="89673"/>
                  </a:cubicBezTo>
                  <a:cubicBezTo>
                    <a:pt x="822516" y="99763"/>
                    <a:pt x="830707" y="107938"/>
                    <a:pt x="840804" y="107938"/>
                  </a:cubicBezTo>
                  <a:cubicBezTo>
                    <a:pt x="850900" y="107938"/>
                    <a:pt x="859092" y="99763"/>
                    <a:pt x="859092" y="89673"/>
                  </a:cubicBezTo>
                  <a:cubicBezTo>
                    <a:pt x="859092" y="79685"/>
                    <a:pt x="851027" y="71548"/>
                    <a:pt x="841058" y="71409"/>
                  </a:cubicBezTo>
                  <a:close/>
                  <a:moveTo>
                    <a:pt x="840804" y="345376"/>
                  </a:moveTo>
                  <a:cubicBezTo>
                    <a:pt x="830707" y="345376"/>
                    <a:pt x="822516" y="353551"/>
                    <a:pt x="822516" y="363640"/>
                  </a:cubicBezTo>
                  <a:cubicBezTo>
                    <a:pt x="822516" y="373730"/>
                    <a:pt x="830707" y="381905"/>
                    <a:pt x="840804" y="381905"/>
                  </a:cubicBezTo>
                  <a:cubicBezTo>
                    <a:pt x="850900" y="381905"/>
                    <a:pt x="859092" y="373730"/>
                    <a:pt x="859092" y="363640"/>
                  </a:cubicBezTo>
                  <a:cubicBezTo>
                    <a:pt x="859092" y="353652"/>
                    <a:pt x="851027" y="345515"/>
                    <a:pt x="841058" y="345376"/>
                  </a:cubicBezTo>
                  <a:close/>
                  <a:moveTo>
                    <a:pt x="886524" y="573682"/>
                  </a:moveTo>
                  <a:cubicBezTo>
                    <a:pt x="876427" y="573682"/>
                    <a:pt x="868236" y="581856"/>
                    <a:pt x="868236" y="591946"/>
                  </a:cubicBezTo>
                  <a:cubicBezTo>
                    <a:pt x="868236" y="602036"/>
                    <a:pt x="876427" y="610211"/>
                    <a:pt x="886524" y="610211"/>
                  </a:cubicBezTo>
                  <a:cubicBezTo>
                    <a:pt x="896620" y="610211"/>
                    <a:pt x="904812" y="602036"/>
                    <a:pt x="904812" y="591946"/>
                  </a:cubicBezTo>
                  <a:cubicBezTo>
                    <a:pt x="904812" y="581958"/>
                    <a:pt x="896811" y="573821"/>
                    <a:pt x="886778" y="573682"/>
                  </a:cubicBezTo>
                  <a:close/>
                  <a:moveTo>
                    <a:pt x="840804" y="254054"/>
                  </a:moveTo>
                  <a:cubicBezTo>
                    <a:pt x="830707" y="254054"/>
                    <a:pt x="822516" y="262228"/>
                    <a:pt x="822516" y="272318"/>
                  </a:cubicBezTo>
                  <a:cubicBezTo>
                    <a:pt x="822516" y="282408"/>
                    <a:pt x="830707" y="290583"/>
                    <a:pt x="840804" y="290583"/>
                  </a:cubicBezTo>
                  <a:cubicBezTo>
                    <a:pt x="850900" y="290583"/>
                    <a:pt x="859092" y="282408"/>
                    <a:pt x="859092" y="272318"/>
                  </a:cubicBezTo>
                  <a:cubicBezTo>
                    <a:pt x="858965" y="262406"/>
                    <a:pt x="850964" y="254383"/>
                    <a:pt x="841058" y="254244"/>
                  </a:cubicBezTo>
                  <a:close/>
                  <a:moveTo>
                    <a:pt x="886524" y="208392"/>
                  </a:moveTo>
                  <a:cubicBezTo>
                    <a:pt x="876427" y="208392"/>
                    <a:pt x="868236" y="216567"/>
                    <a:pt x="868236" y="226657"/>
                  </a:cubicBezTo>
                  <a:cubicBezTo>
                    <a:pt x="868236" y="236747"/>
                    <a:pt x="876427" y="244921"/>
                    <a:pt x="886524" y="244921"/>
                  </a:cubicBezTo>
                  <a:cubicBezTo>
                    <a:pt x="896620" y="244921"/>
                    <a:pt x="904812" y="236747"/>
                    <a:pt x="904812" y="226657"/>
                  </a:cubicBezTo>
                  <a:cubicBezTo>
                    <a:pt x="904812" y="216669"/>
                    <a:pt x="896811" y="208532"/>
                    <a:pt x="886778" y="208392"/>
                  </a:cubicBezTo>
                  <a:close/>
                  <a:moveTo>
                    <a:pt x="886524" y="299715"/>
                  </a:moveTo>
                  <a:cubicBezTo>
                    <a:pt x="876427" y="299715"/>
                    <a:pt x="868236" y="307890"/>
                    <a:pt x="868236" y="317979"/>
                  </a:cubicBezTo>
                  <a:cubicBezTo>
                    <a:pt x="868236" y="328069"/>
                    <a:pt x="876427" y="336244"/>
                    <a:pt x="886524" y="336244"/>
                  </a:cubicBezTo>
                  <a:cubicBezTo>
                    <a:pt x="896620" y="336244"/>
                    <a:pt x="904812" y="328069"/>
                    <a:pt x="904812" y="317979"/>
                  </a:cubicBezTo>
                  <a:cubicBezTo>
                    <a:pt x="904812" y="307991"/>
                    <a:pt x="896811" y="299854"/>
                    <a:pt x="886778" y="299715"/>
                  </a:cubicBezTo>
                  <a:close/>
                  <a:moveTo>
                    <a:pt x="886524" y="391037"/>
                  </a:moveTo>
                  <a:cubicBezTo>
                    <a:pt x="876427" y="391037"/>
                    <a:pt x="868236" y="399212"/>
                    <a:pt x="868236" y="409302"/>
                  </a:cubicBezTo>
                  <a:cubicBezTo>
                    <a:pt x="868236" y="419391"/>
                    <a:pt x="876427" y="427566"/>
                    <a:pt x="886524" y="427566"/>
                  </a:cubicBezTo>
                  <a:cubicBezTo>
                    <a:pt x="896620" y="427566"/>
                    <a:pt x="904812" y="419391"/>
                    <a:pt x="904812" y="409302"/>
                  </a:cubicBezTo>
                  <a:cubicBezTo>
                    <a:pt x="904812" y="399313"/>
                    <a:pt x="896811" y="391177"/>
                    <a:pt x="886778" y="391037"/>
                  </a:cubicBezTo>
                  <a:close/>
                  <a:moveTo>
                    <a:pt x="886524" y="482359"/>
                  </a:moveTo>
                  <a:cubicBezTo>
                    <a:pt x="876427" y="482359"/>
                    <a:pt x="868236" y="490534"/>
                    <a:pt x="868236" y="500624"/>
                  </a:cubicBezTo>
                  <a:cubicBezTo>
                    <a:pt x="868236" y="510714"/>
                    <a:pt x="876427" y="518888"/>
                    <a:pt x="886524" y="518888"/>
                  </a:cubicBezTo>
                  <a:cubicBezTo>
                    <a:pt x="896620" y="518888"/>
                    <a:pt x="904812" y="510714"/>
                    <a:pt x="904812" y="500624"/>
                  </a:cubicBezTo>
                  <a:cubicBezTo>
                    <a:pt x="904685" y="490712"/>
                    <a:pt x="896684" y="482689"/>
                    <a:pt x="886778" y="482550"/>
                  </a:cubicBezTo>
                  <a:close/>
                  <a:moveTo>
                    <a:pt x="795084" y="391037"/>
                  </a:moveTo>
                  <a:cubicBezTo>
                    <a:pt x="784987" y="391037"/>
                    <a:pt x="776796" y="399212"/>
                    <a:pt x="776796" y="409302"/>
                  </a:cubicBezTo>
                  <a:cubicBezTo>
                    <a:pt x="776796" y="419391"/>
                    <a:pt x="784987" y="427566"/>
                    <a:pt x="795084" y="427566"/>
                  </a:cubicBezTo>
                  <a:cubicBezTo>
                    <a:pt x="805180" y="427566"/>
                    <a:pt x="813372" y="419391"/>
                    <a:pt x="813372" y="409302"/>
                  </a:cubicBezTo>
                  <a:cubicBezTo>
                    <a:pt x="813372" y="399313"/>
                    <a:pt x="805371" y="391177"/>
                    <a:pt x="795338" y="391037"/>
                  </a:cubicBezTo>
                  <a:close/>
                  <a:moveTo>
                    <a:pt x="795084" y="299715"/>
                  </a:moveTo>
                  <a:cubicBezTo>
                    <a:pt x="784987" y="299715"/>
                    <a:pt x="776796" y="307890"/>
                    <a:pt x="776796" y="317979"/>
                  </a:cubicBezTo>
                  <a:cubicBezTo>
                    <a:pt x="776796" y="328069"/>
                    <a:pt x="784987" y="336244"/>
                    <a:pt x="795084" y="336244"/>
                  </a:cubicBezTo>
                  <a:cubicBezTo>
                    <a:pt x="805180" y="336244"/>
                    <a:pt x="813372" y="328069"/>
                    <a:pt x="813372" y="317979"/>
                  </a:cubicBezTo>
                  <a:cubicBezTo>
                    <a:pt x="813372" y="307991"/>
                    <a:pt x="805371" y="299854"/>
                    <a:pt x="795338" y="299715"/>
                  </a:cubicBezTo>
                  <a:close/>
                  <a:moveTo>
                    <a:pt x="840804" y="436698"/>
                  </a:moveTo>
                  <a:cubicBezTo>
                    <a:pt x="830707" y="436698"/>
                    <a:pt x="822516" y="444873"/>
                    <a:pt x="822516" y="454963"/>
                  </a:cubicBezTo>
                  <a:cubicBezTo>
                    <a:pt x="822516" y="465053"/>
                    <a:pt x="830707" y="473227"/>
                    <a:pt x="840804" y="473227"/>
                  </a:cubicBezTo>
                  <a:cubicBezTo>
                    <a:pt x="850900" y="473227"/>
                    <a:pt x="859092" y="465053"/>
                    <a:pt x="859092" y="454963"/>
                  </a:cubicBezTo>
                  <a:cubicBezTo>
                    <a:pt x="859092" y="444974"/>
                    <a:pt x="851027" y="436838"/>
                    <a:pt x="841058" y="436698"/>
                  </a:cubicBezTo>
                  <a:close/>
                  <a:moveTo>
                    <a:pt x="795084" y="208392"/>
                  </a:moveTo>
                  <a:cubicBezTo>
                    <a:pt x="784987" y="208392"/>
                    <a:pt x="776796" y="216567"/>
                    <a:pt x="776796" y="226657"/>
                  </a:cubicBezTo>
                  <a:cubicBezTo>
                    <a:pt x="776796" y="236747"/>
                    <a:pt x="784987" y="244921"/>
                    <a:pt x="795084" y="244921"/>
                  </a:cubicBezTo>
                  <a:cubicBezTo>
                    <a:pt x="805180" y="244921"/>
                    <a:pt x="813372" y="236747"/>
                    <a:pt x="813372" y="226657"/>
                  </a:cubicBezTo>
                  <a:cubicBezTo>
                    <a:pt x="813372" y="216669"/>
                    <a:pt x="805371" y="208532"/>
                    <a:pt x="795338" y="208392"/>
                  </a:cubicBezTo>
                  <a:close/>
                  <a:moveTo>
                    <a:pt x="795084" y="482359"/>
                  </a:moveTo>
                  <a:cubicBezTo>
                    <a:pt x="784987" y="482359"/>
                    <a:pt x="776796" y="490534"/>
                    <a:pt x="776796" y="500624"/>
                  </a:cubicBezTo>
                  <a:cubicBezTo>
                    <a:pt x="776796" y="510714"/>
                    <a:pt x="784987" y="518888"/>
                    <a:pt x="795084" y="518888"/>
                  </a:cubicBezTo>
                  <a:cubicBezTo>
                    <a:pt x="805180" y="518888"/>
                    <a:pt x="813372" y="510714"/>
                    <a:pt x="813372" y="500624"/>
                  </a:cubicBezTo>
                  <a:cubicBezTo>
                    <a:pt x="813245" y="490712"/>
                    <a:pt x="805244" y="482689"/>
                    <a:pt x="795338" y="482550"/>
                  </a:cubicBezTo>
                  <a:close/>
                  <a:moveTo>
                    <a:pt x="795084" y="117070"/>
                  </a:moveTo>
                  <a:cubicBezTo>
                    <a:pt x="784987" y="117070"/>
                    <a:pt x="776796" y="125245"/>
                    <a:pt x="776796" y="135335"/>
                  </a:cubicBezTo>
                  <a:cubicBezTo>
                    <a:pt x="776796" y="145424"/>
                    <a:pt x="784987" y="153599"/>
                    <a:pt x="795084" y="153599"/>
                  </a:cubicBezTo>
                  <a:cubicBezTo>
                    <a:pt x="805180" y="153599"/>
                    <a:pt x="813372" y="145424"/>
                    <a:pt x="813372" y="135335"/>
                  </a:cubicBezTo>
                  <a:cubicBezTo>
                    <a:pt x="813372" y="125346"/>
                    <a:pt x="805371" y="117210"/>
                    <a:pt x="795338" y="117070"/>
                  </a:cubicBezTo>
                  <a:close/>
                  <a:moveTo>
                    <a:pt x="840804" y="528021"/>
                  </a:moveTo>
                  <a:cubicBezTo>
                    <a:pt x="830644" y="527983"/>
                    <a:pt x="822452" y="536164"/>
                    <a:pt x="822389" y="546285"/>
                  </a:cubicBezTo>
                  <a:cubicBezTo>
                    <a:pt x="822325" y="556407"/>
                    <a:pt x="830517" y="564638"/>
                    <a:pt x="840677" y="564676"/>
                  </a:cubicBezTo>
                  <a:cubicBezTo>
                    <a:pt x="850837" y="564714"/>
                    <a:pt x="859028" y="556533"/>
                    <a:pt x="859092" y="546412"/>
                  </a:cubicBezTo>
                  <a:cubicBezTo>
                    <a:pt x="859092" y="546367"/>
                    <a:pt x="859092" y="546330"/>
                    <a:pt x="859092" y="546285"/>
                  </a:cubicBezTo>
                  <a:cubicBezTo>
                    <a:pt x="859092" y="536297"/>
                    <a:pt x="851027" y="528160"/>
                    <a:pt x="841058" y="528021"/>
                  </a:cubicBezTo>
                  <a:close/>
                  <a:moveTo>
                    <a:pt x="840804" y="619343"/>
                  </a:moveTo>
                  <a:cubicBezTo>
                    <a:pt x="830707" y="619343"/>
                    <a:pt x="822516" y="627518"/>
                    <a:pt x="822516" y="637607"/>
                  </a:cubicBezTo>
                  <a:cubicBezTo>
                    <a:pt x="822516" y="639148"/>
                    <a:pt x="822770" y="640683"/>
                    <a:pt x="823151" y="642174"/>
                  </a:cubicBezTo>
                  <a:cubicBezTo>
                    <a:pt x="835089" y="639814"/>
                    <a:pt x="846837" y="636701"/>
                    <a:pt x="858393" y="632851"/>
                  </a:cubicBezTo>
                  <a:cubicBezTo>
                    <a:pt x="856298" y="624994"/>
                    <a:pt x="849186" y="619489"/>
                    <a:pt x="841058" y="619343"/>
                  </a:cubicBezTo>
                  <a:close/>
                  <a:moveTo>
                    <a:pt x="795084" y="25748"/>
                  </a:moveTo>
                  <a:cubicBezTo>
                    <a:pt x="784987" y="25748"/>
                    <a:pt x="776796" y="33922"/>
                    <a:pt x="776796" y="44012"/>
                  </a:cubicBezTo>
                  <a:cubicBezTo>
                    <a:pt x="776796" y="54102"/>
                    <a:pt x="784987" y="62277"/>
                    <a:pt x="795084" y="62277"/>
                  </a:cubicBezTo>
                  <a:cubicBezTo>
                    <a:pt x="805180" y="62277"/>
                    <a:pt x="813372" y="54102"/>
                    <a:pt x="813372" y="44012"/>
                  </a:cubicBezTo>
                  <a:cubicBezTo>
                    <a:pt x="813245" y="34100"/>
                    <a:pt x="805244" y="26078"/>
                    <a:pt x="795338" y="25938"/>
                  </a:cubicBezTo>
                  <a:close/>
                </a:path>
              </a:pathLst>
            </a:custGeom>
            <a:solidFill>
              <a:srgbClr val="3BE5CC"/>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0" name="Google Shape;700;p14"/>
            <p:cNvSpPr/>
            <p:nvPr/>
          </p:nvSpPr>
          <p:spPr>
            <a:xfrm flipH="1">
              <a:off x="1676047" y="1606642"/>
              <a:ext cx="679513" cy="456825"/>
            </a:xfrm>
            <a:custGeom>
              <a:avLst/>
              <a:gdLst/>
              <a:ahLst/>
              <a:cxnLst/>
              <a:rect l="l" t="t" r="r" b="b"/>
              <a:pathLst>
                <a:path w="1812035" h="1218201" extrusionOk="0">
                  <a:moveTo>
                    <a:pt x="877760" y="1218202"/>
                  </a:moveTo>
                  <a:cubicBezTo>
                    <a:pt x="1373442" y="1218202"/>
                    <a:pt x="1576959" y="444118"/>
                    <a:pt x="1812036" y="0"/>
                  </a:cubicBezTo>
                  <a:lnTo>
                    <a:pt x="0" y="0"/>
                  </a:lnTo>
                  <a:cubicBezTo>
                    <a:pt x="243967" y="601269"/>
                    <a:pt x="522922" y="1218202"/>
                    <a:pt x="877760" y="1218202"/>
                  </a:cubicBezTo>
                  <a:close/>
                </a:path>
              </a:pathLst>
            </a:custGeom>
            <a:gradFill>
              <a:gsLst>
                <a:gs pos="0">
                  <a:srgbClr val="A54FA6"/>
                </a:gs>
                <a:gs pos="100000">
                  <a:srgbClr val="F702A2"/>
                </a:gs>
              </a:gsLst>
              <a:lin ang="5400012"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1" name="Google Shape;701;p14"/>
            <p:cNvSpPr/>
            <p:nvPr/>
          </p:nvSpPr>
          <p:spPr>
            <a:xfrm flipH="1">
              <a:off x="2355561" y="1183542"/>
              <a:ext cx="479298" cy="423103"/>
            </a:xfrm>
            <a:custGeom>
              <a:avLst/>
              <a:gdLst/>
              <a:ahLst/>
              <a:cxnLst/>
              <a:rect l="l" t="t" r="r" b="b"/>
              <a:pathLst>
                <a:path w="1278128" h="1128274" extrusionOk="0">
                  <a:moveTo>
                    <a:pt x="641922" y="0"/>
                  </a:moveTo>
                  <a:cubicBezTo>
                    <a:pt x="371729" y="0"/>
                    <a:pt x="243142" y="659994"/>
                    <a:pt x="0" y="1128275"/>
                  </a:cubicBezTo>
                  <a:lnTo>
                    <a:pt x="1278128" y="1128275"/>
                  </a:lnTo>
                  <a:cubicBezTo>
                    <a:pt x="1046290" y="557066"/>
                    <a:pt x="845947" y="0"/>
                    <a:pt x="641922" y="0"/>
                  </a:cubicBezTo>
                  <a:close/>
                </a:path>
              </a:pathLst>
            </a:custGeom>
            <a:solidFill>
              <a:srgbClr val="FF800E"/>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2" name="Google Shape;702;p14"/>
            <p:cNvSpPr/>
            <p:nvPr/>
          </p:nvSpPr>
          <p:spPr>
            <a:xfrm flipH="1">
              <a:off x="1411014" y="1492704"/>
              <a:ext cx="265033" cy="113939"/>
            </a:xfrm>
            <a:custGeom>
              <a:avLst/>
              <a:gdLst/>
              <a:ahLst/>
              <a:cxnLst/>
              <a:rect l="l" t="t" r="r" b="b"/>
              <a:pathLst>
                <a:path w="706755" h="303837" extrusionOk="0">
                  <a:moveTo>
                    <a:pt x="320167" y="0"/>
                  </a:moveTo>
                  <a:cubicBezTo>
                    <a:pt x="194310" y="0"/>
                    <a:pt x="94615" y="125251"/>
                    <a:pt x="0" y="303837"/>
                  </a:cubicBezTo>
                  <a:lnTo>
                    <a:pt x="706755" y="303837"/>
                  </a:lnTo>
                  <a:cubicBezTo>
                    <a:pt x="594932" y="135335"/>
                    <a:pt x="483933" y="0"/>
                    <a:pt x="320167" y="0"/>
                  </a:cubicBezTo>
                  <a:close/>
                </a:path>
              </a:pathLst>
            </a:custGeom>
            <a:solidFill>
              <a:srgbClr val="3BE5CC"/>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3" name="Google Shape;703;p14"/>
            <p:cNvSpPr/>
            <p:nvPr/>
          </p:nvSpPr>
          <p:spPr>
            <a:xfrm flipH="1">
              <a:off x="218" y="1606642"/>
              <a:ext cx="189405" cy="242741"/>
            </a:xfrm>
            <a:custGeom>
              <a:avLst/>
              <a:gdLst/>
              <a:ahLst/>
              <a:cxnLst/>
              <a:rect l="l" t="t" r="r" b="b"/>
              <a:pathLst>
                <a:path w="505079" h="647310" extrusionOk="0">
                  <a:moveTo>
                    <a:pt x="0" y="0"/>
                  </a:moveTo>
                  <a:cubicBezTo>
                    <a:pt x="127000" y="368460"/>
                    <a:pt x="278765" y="644013"/>
                    <a:pt x="505079" y="647310"/>
                  </a:cubicBezTo>
                  <a:lnTo>
                    <a:pt x="505079" y="0"/>
                  </a:lnTo>
                  <a:close/>
                </a:path>
              </a:pathLst>
            </a:custGeom>
            <a:solidFill>
              <a:srgbClr val="F702A2"/>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4" name="Google Shape;704;p14"/>
            <p:cNvSpPr/>
            <p:nvPr/>
          </p:nvSpPr>
          <p:spPr>
            <a:xfrm flipH="1">
              <a:off x="3227765" y="1249917"/>
              <a:ext cx="397002" cy="356728"/>
            </a:xfrm>
            <a:custGeom>
              <a:avLst/>
              <a:gdLst/>
              <a:ahLst/>
              <a:cxnLst/>
              <a:rect l="l" t="t" r="r" b="b"/>
              <a:pathLst>
                <a:path w="1058671" h="951274" extrusionOk="0">
                  <a:moveTo>
                    <a:pt x="584200" y="0"/>
                  </a:moveTo>
                  <a:cubicBezTo>
                    <a:pt x="388938" y="0"/>
                    <a:pt x="206692" y="447289"/>
                    <a:pt x="0" y="951274"/>
                  </a:cubicBezTo>
                  <a:lnTo>
                    <a:pt x="1058672" y="951274"/>
                  </a:lnTo>
                  <a:cubicBezTo>
                    <a:pt x="920623" y="672805"/>
                    <a:pt x="806005" y="314808"/>
                    <a:pt x="664654" y="17313"/>
                  </a:cubicBezTo>
                  <a:cubicBezTo>
                    <a:pt x="639312" y="6075"/>
                    <a:pt x="611924" y="184"/>
                    <a:pt x="584200" y="0"/>
                  </a:cubicBezTo>
                  <a:close/>
                </a:path>
              </a:pathLst>
            </a:custGeom>
            <a:solidFill>
              <a:srgbClr val="A54FA5"/>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5" name="Google Shape;705;p14"/>
            <p:cNvSpPr/>
            <p:nvPr/>
          </p:nvSpPr>
          <p:spPr>
            <a:xfrm flipH="1">
              <a:off x="1457615" y="1606642"/>
              <a:ext cx="470225" cy="214036"/>
            </a:xfrm>
            <a:custGeom>
              <a:avLst/>
              <a:gdLst/>
              <a:ahLst/>
              <a:cxnLst/>
              <a:rect l="l" t="t" r="r" b="b"/>
              <a:pathLst>
                <a:path w="1253934" h="570764" extrusionOk="0">
                  <a:moveTo>
                    <a:pt x="569913" y="570765"/>
                  </a:moveTo>
                  <a:cubicBezTo>
                    <a:pt x="852488" y="570765"/>
                    <a:pt x="1068959" y="318106"/>
                    <a:pt x="1253934" y="0"/>
                  </a:cubicBezTo>
                  <a:lnTo>
                    <a:pt x="0" y="0"/>
                  </a:lnTo>
                  <a:cubicBezTo>
                    <a:pt x="142240" y="325336"/>
                    <a:pt x="312674" y="570765"/>
                    <a:pt x="569913" y="570765"/>
                  </a:cubicBezTo>
                  <a:close/>
                </a:path>
              </a:pathLst>
            </a:custGeom>
            <a:solidFill>
              <a:srgbClr val="C182FF">
                <a:alpha val="5315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6" name="Google Shape;706;p14"/>
            <p:cNvSpPr/>
            <p:nvPr/>
          </p:nvSpPr>
          <p:spPr>
            <a:xfrm flipH="1">
              <a:off x="218" y="1202353"/>
              <a:ext cx="314754" cy="404291"/>
            </a:xfrm>
            <a:custGeom>
              <a:avLst/>
              <a:gdLst/>
              <a:ahLst/>
              <a:cxnLst/>
              <a:rect l="l" t="t" r="r" b="b"/>
              <a:pathLst>
                <a:path w="839343" h="1078110" extrusionOk="0">
                  <a:moveTo>
                    <a:pt x="0" y="1078111"/>
                  </a:moveTo>
                  <a:lnTo>
                    <a:pt x="839343" y="1078111"/>
                  </a:lnTo>
                  <a:lnTo>
                    <a:pt x="839343" y="0"/>
                  </a:lnTo>
                  <a:cubicBezTo>
                    <a:pt x="537274" y="5898"/>
                    <a:pt x="328867" y="647881"/>
                    <a:pt x="0" y="1078111"/>
                  </a:cubicBezTo>
                  <a:close/>
                </a:path>
              </a:pathLst>
            </a:custGeom>
            <a:gradFill>
              <a:gsLst>
                <a:gs pos="0">
                  <a:srgbClr val="3BE5CC"/>
                </a:gs>
                <a:gs pos="100000">
                  <a:srgbClr val="027196"/>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7" name="Google Shape;707;p14"/>
            <p:cNvSpPr/>
            <p:nvPr/>
          </p:nvSpPr>
          <p:spPr>
            <a:xfrm flipH="1">
              <a:off x="1934650" y="1012171"/>
              <a:ext cx="699230" cy="594522"/>
            </a:xfrm>
            <a:custGeom>
              <a:avLst/>
              <a:gdLst/>
              <a:ahLst/>
              <a:cxnLst/>
              <a:rect l="l" t="t" r="r" b="b"/>
              <a:pathLst>
                <a:path w="1864614" h="1585393" extrusionOk="0">
                  <a:moveTo>
                    <a:pt x="215900" y="962880"/>
                  </a:moveTo>
                  <a:lnTo>
                    <a:pt x="839153" y="1585267"/>
                  </a:lnTo>
                  <a:lnTo>
                    <a:pt x="866648" y="1585267"/>
                  </a:lnTo>
                  <a:lnTo>
                    <a:pt x="223329" y="942523"/>
                  </a:lnTo>
                  <a:close/>
                  <a:moveTo>
                    <a:pt x="194754" y="1023761"/>
                  </a:moveTo>
                  <a:lnTo>
                    <a:pt x="757047" y="1585267"/>
                  </a:lnTo>
                  <a:lnTo>
                    <a:pt x="784542" y="1585267"/>
                  </a:lnTo>
                  <a:lnTo>
                    <a:pt x="201866" y="1003341"/>
                  </a:lnTo>
                  <a:cubicBezTo>
                    <a:pt x="199771" y="1010190"/>
                    <a:pt x="197358" y="1016976"/>
                    <a:pt x="195009" y="1023761"/>
                  </a:cubicBezTo>
                  <a:close/>
                  <a:moveTo>
                    <a:pt x="173990" y="1084833"/>
                  </a:moveTo>
                  <a:lnTo>
                    <a:pt x="675132" y="1585267"/>
                  </a:lnTo>
                  <a:lnTo>
                    <a:pt x="702691" y="1585267"/>
                  </a:lnTo>
                  <a:lnTo>
                    <a:pt x="181039" y="1064349"/>
                  </a:lnTo>
                  <a:close/>
                  <a:moveTo>
                    <a:pt x="259143" y="841751"/>
                  </a:moveTo>
                  <a:lnTo>
                    <a:pt x="1003681" y="1585267"/>
                  </a:lnTo>
                  <a:lnTo>
                    <a:pt x="1031177" y="1585267"/>
                  </a:lnTo>
                  <a:lnTo>
                    <a:pt x="266700" y="821584"/>
                  </a:lnTo>
                  <a:close/>
                  <a:moveTo>
                    <a:pt x="237490" y="902188"/>
                  </a:moveTo>
                  <a:lnTo>
                    <a:pt x="921512" y="1585267"/>
                  </a:lnTo>
                  <a:lnTo>
                    <a:pt x="949071" y="1585267"/>
                  </a:lnTo>
                  <a:lnTo>
                    <a:pt x="244729" y="881895"/>
                  </a:lnTo>
                  <a:close/>
                  <a:moveTo>
                    <a:pt x="303657" y="722207"/>
                  </a:moveTo>
                  <a:lnTo>
                    <a:pt x="1167892" y="1585267"/>
                  </a:lnTo>
                  <a:lnTo>
                    <a:pt x="1195451" y="1585267"/>
                  </a:lnTo>
                  <a:lnTo>
                    <a:pt x="311150" y="702358"/>
                  </a:lnTo>
                  <a:cubicBezTo>
                    <a:pt x="308801" y="708953"/>
                    <a:pt x="306260" y="715549"/>
                    <a:pt x="303657" y="722207"/>
                  </a:cubicBezTo>
                  <a:close/>
                  <a:moveTo>
                    <a:pt x="281178" y="781757"/>
                  </a:moveTo>
                  <a:lnTo>
                    <a:pt x="1085850" y="1585267"/>
                  </a:lnTo>
                  <a:lnTo>
                    <a:pt x="1113346" y="1585267"/>
                  </a:lnTo>
                  <a:lnTo>
                    <a:pt x="288671" y="761717"/>
                  </a:lnTo>
                  <a:cubicBezTo>
                    <a:pt x="286131" y="768376"/>
                    <a:pt x="283654" y="775035"/>
                    <a:pt x="281178" y="781757"/>
                  </a:cubicBezTo>
                  <a:close/>
                  <a:moveTo>
                    <a:pt x="45657" y="1448727"/>
                  </a:moveTo>
                  <a:lnTo>
                    <a:pt x="182372" y="1585267"/>
                  </a:lnTo>
                  <a:lnTo>
                    <a:pt x="209867" y="1585267"/>
                  </a:lnTo>
                  <a:lnTo>
                    <a:pt x="53086" y="1428687"/>
                  </a:lnTo>
                  <a:close/>
                  <a:moveTo>
                    <a:pt x="23051" y="1508150"/>
                  </a:moveTo>
                  <a:lnTo>
                    <a:pt x="100266" y="1585267"/>
                  </a:lnTo>
                  <a:lnTo>
                    <a:pt x="127762" y="1585267"/>
                  </a:lnTo>
                  <a:lnTo>
                    <a:pt x="30671" y="1488300"/>
                  </a:lnTo>
                  <a:close/>
                  <a:moveTo>
                    <a:pt x="67501" y="1388797"/>
                  </a:moveTo>
                  <a:lnTo>
                    <a:pt x="264351" y="1585394"/>
                  </a:lnTo>
                  <a:lnTo>
                    <a:pt x="292100" y="1585394"/>
                  </a:lnTo>
                  <a:lnTo>
                    <a:pt x="75121" y="1368757"/>
                  </a:lnTo>
                  <a:close/>
                  <a:moveTo>
                    <a:pt x="326517" y="663228"/>
                  </a:moveTo>
                  <a:lnTo>
                    <a:pt x="1249807" y="1585267"/>
                  </a:lnTo>
                  <a:lnTo>
                    <a:pt x="1277303" y="1585267"/>
                  </a:lnTo>
                  <a:lnTo>
                    <a:pt x="334709" y="643632"/>
                  </a:lnTo>
                  <a:cubicBezTo>
                    <a:pt x="332041" y="650164"/>
                    <a:pt x="329374" y="656696"/>
                    <a:pt x="326771" y="663228"/>
                  </a:cubicBezTo>
                  <a:close/>
                  <a:moveTo>
                    <a:pt x="153035" y="1145905"/>
                  </a:moveTo>
                  <a:lnTo>
                    <a:pt x="593027" y="1585267"/>
                  </a:lnTo>
                  <a:lnTo>
                    <a:pt x="620522" y="1585267"/>
                  </a:lnTo>
                  <a:lnTo>
                    <a:pt x="160084" y="1125421"/>
                  </a:lnTo>
                  <a:close/>
                  <a:moveTo>
                    <a:pt x="0" y="1566812"/>
                  </a:moveTo>
                  <a:lnTo>
                    <a:pt x="18288" y="1585077"/>
                  </a:lnTo>
                  <a:lnTo>
                    <a:pt x="45847" y="1585077"/>
                  </a:lnTo>
                  <a:lnTo>
                    <a:pt x="7747" y="1547026"/>
                  </a:lnTo>
                  <a:cubicBezTo>
                    <a:pt x="5080" y="1554128"/>
                    <a:pt x="2413" y="1560470"/>
                    <a:pt x="0" y="1566812"/>
                  </a:cubicBezTo>
                  <a:close/>
                  <a:moveTo>
                    <a:pt x="132207" y="1206723"/>
                  </a:moveTo>
                  <a:lnTo>
                    <a:pt x="511111" y="1585077"/>
                  </a:lnTo>
                  <a:lnTo>
                    <a:pt x="538607" y="1585077"/>
                  </a:lnTo>
                  <a:lnTo>
                    <a:pt x="139065" y="1186302"/>
                  </a:lnTo>
                  <a:close/>
                  <a:moveTo>
                    <a:pt x="110998" y="1267605"/>
                  </a:moveTo>
                  <a:lnTo>
                    <a:pt x="428942" y="1585077"/>
                  </a:lnTo>
                  <a:lnTo>
                    <a:pt x="456438" y="1585077"/>
                  </a:lnTo>
                  <a:lnTo>
                    <a:pt x="118110" y="1247184"/>
                  </a:lnTo>
                  <a:cubicBezTo>
                    <a:pt x="115570" y="1254223"/>
                    <a:pt x="113221" y="1261009"/>
                    <a:pt x="110808" y="1267795"/>
                  </a:cubicBezTo>
                  <a:close/>
                  <a:moveTo>
                    <a:pt x="89662" y="1328233"/>
                  </a:moveTo>
                  <a:lnTo>
                    <a:pt x="346837" y="1585077"/>
                  </a:lnTo>
                  <a:lnTo>
                    <a:pt x="374333" y="1585077"/>
                  </a:lnTo>
                  <a:lnTo>
                    <a:pt x="96838" y="1307939"/>
                  </a:lnTo>
                  <a:cubicBezTo>
                    <a:pt x="94234" y="1314915"/>
                    <a:pt x="91884" y="1321701"/>
                    <a:pt x="89472" y="1328423"/>
                  </a:cubicBezTo>
                  <a:close/>
                  <a:moveTo>
                    <a:pt x="1792922" y="1361400"/>
                  </a:moveTo>
                  <a:lnTo>
                    <a:pt x="599122" y="169137"/>
                  </a:lnTo>
                  <a:cubicBezTo>
                    <a:pt x="594868" y="173956"/>
                    <a:pt x="590614" y="178966"/>
                    <a:pt x="586422" y="183976"/>
                  </a:cubicBezTo>
                  <a:lnTo>
                    <a:pt x="1809750" y="1405920"/>
                  </a:lnTo>
                  <a:cubicBezTo>
                    <a:pt x="1804035" y="1391251"/>
                    <a:pt x="1798383" y="1376475"/>
                    <a:pt x="1792732" y="1361591"/>
                  </a:cubicBezTo>
                  <a:close/>
                  <a:moveTo>
                    <a:pt x="1608772" y="849171"/>
                  </a:moveTo>
                  <a:lnTo>
                    <a:pt x="785876" y="27967"/>
                  </a:lnTo>
                  <a:cubicBezTo>
                    <a:pt x="779526" y="30631"/>
                    <a:pt x="773176" y="33421"/>
                    <a:pt x="766826" y="36402"/>
                  </a:cubicBezTo>
                  <a:lnTo>
                    <a:pt x="1624076" y="892549"/>
                  </a:lnTo>
                  <a:close/>
                  <a:moveTo>
                    <a:pt x="1745488" y="1231837"/>
                  </a:moveTo>
                  <a:lnTo>
                    <a:pt x="638873" y="127217"/>
                  </a:lnTo>
                  <a:cubicBezTo>
                    <a:pt x="634238" y="131720"/>
                    <a:pt x="629603" y="136222"/>
                    <a:pt x="625030" y="140915"/>
                  </a:cubicBezTo>
                  <a:lnTo>
                    <a:pt x="1760728" y="1275088"/>
                  </a:lnTo>
                  <a:close/>
                  <a:moveTo>
                    <a:pt x="1700149" y="1104493"/>
                  </a:moveTo>
                  <a:lnTo>
                    <a:pt x="682689" y="89166"/>
                  </a:lnTo>
                  <a:cubicBezTo>
                    <a:pt x="677609" y="93161"/>
                    <a:pt x="672528" y="97347"/>
                    <a:pt x="667512" y="101533"/>
                  </a:cubicBezTo>
                  <a:lnTo>
                    <a:pt x="1714818" y="1147490"/>
                  </a:lnTo>
                  <a:close/>
                  <a:moveTo>
                    <a:pt x="1558734" y="717197"/>
                  </a:moveTo>
                  <a:lnTo>
                    <a:pt x="848423" y="8435"/>
                  </a:lnTo>
                  <a:cubicBezTo>
                    <a:pt x="841058" y="10020"/>
                    <a:pt x="833691" y="11859"/>
                    <a:pt x="826453" y="13952"/>
                  </a:cubicBezTo>
                  <a:lnTo>
                    <a:pt x="1575753" y="762288"/>
                  </a:lnTo>
                  <a:cubicBezTo>
                    <a:pt x="1569974" y="747239"/>
                    <a:pt x="1564132" y="732272"/>
                    <a:pt x="1558354" y="717388"/>
                  </a:cubicBezTo>
                  <a:close/>
                  <a:moveTo>
                    <a:pt x="1655128" y="977593"/>
                  </a:moveTo>
                  <a:lnTo>
                    <a:pt x="731266" y="55491"/>
                  </a:lnTo>
                  <a:cubicBezTo>
                    <a:pt x="725615" y="58852"/>
                    <a:pt x="719963" y="62404"/>
                    <a:pt x="714375" y="66082"/>
                  </a:cubicBezTo>
                  <a:lnTo>
                    <a:pt x="1670050" y="1020337"/>
                  </a:lnTo>
                  <a:cubicBezTo>
                    <a:pt x="1664843" y="1006131"/>
                    <a:pt x="1659827" y="991925"/>
                    <a:pt x="1654746" y="977783"/>
                  </a:cubicBezTo>
                  <a:close/>
                  <a:moveTo>
                    <a:pt x="1289876" y="202621"/>
                  </a:moveTo>
                  <a:lnTo>
                    <a:pt x="1173035" y="85995"/>
                  </a:lnTo>
                  <a:cubicBezTo>
                    <a:pt x="1150029" y="68341"/>
                    <a:pt x="1125385" y="52924"/>
                    <a:pt x="1099439" y="39954"/>
                  </a:cubicBezTo>
                  <a:lnTo>
                    <a:pt x="1356423" y="296544"/>
                  </a:lnTo>
                  <a:cubicBezTo>
                    <a:pt x="1335786" y="264142"/>
                    <a:pt x="1313434" y="232854"/>
                    <a:pt x="1289495" y="202812"/>
                  </a:cubicBezTo>
                  <a:close/>
                  <a:moveTo>
                    <a:pt x="1501457" y="577994"/>
                  </a:moveTo>
                  <a:lnTo>
                    <a:pt x="922147" y="0"/>
                  </a:lnTo>
                  <a:cubicBezTo>
                    <a:pt x="913321" y="0"/>
                    <a:pt x="904558" y="634"/>
                    <a:pt x="895922" y="1332"/>
                  </a:cubicBezTo>
                  <a:lnTo>
                    <a:pt x="1521396" y="625938"/>
                  </a:lnTo>
                  <a:cubicBezTo>
                    <a:pt x="1514666" y="609894"/>
                    <a:pt x="1507934" y="593912"/>
                    <a:pt x="1501077" y="578185"/>
                  </a:cubicBezTo>
                  <a:close/>
                  <a:moveTo>
                    <a:pt x="1428496" y="423127"/>
                  </a:moveTo>
                  <a:lnTo>
                    <a:pt x="1013841" y="9576"/>
                  </a:lnTo>
                  <a:cubicBezTo>
                    <a:pt x="1002792" y="7039"/>
                    <a:pt x="991597" y="4926"/>
                    <a:pt x="980250" y="3234"/>
                  </a:cubicBezTo>
                  <a:lnTo>
                    <a:pt x="1455293" y="477667"/>
                  </a:lnTo>
                  <a:cubicBezTo>
                    <a:pt x="1446340" y="459275"/>
                    <a:pt x="1437322" y="441157"/>
                    <a:pt x="1428115" y="423317"/>
                  </a:cubicBezTo>
                  <a:close/>
                  <a:moveTo>
                    <a:pt x="456057" y="381651"/>
                  </a:moveTo>
                  <a:lnTo>
                    <a:pt x="1661033" y="1585077"/>
                  </a:lnTo>
                  <a:lnTo>
                    <a:pt x="1688592" y="1585077"/>
                  </a:lnTo>
                  <a:lnTo>
                    <a:pt x="465455" y="364084"/>
                  </a:lnTo>
                  <a:cubicBezTo>
                    <a:pt x="462153" y="369982"/>
                    <a:pt x="458915" y="375880"/>
                    <a:pt x="455676" y="381842"/>
                  </a:cubicBezTo>
                  <a:close/>
                  <a:moveTo>
                    <a:pt x="427990" y="435620"/>
                  </a:moveTo>
                  <a:lnTo>
                    <a:pt x="1578928" y="1585077"/>
                  </a:lnTo>
                  <a:lnTo>
                    <a:pt x="1606423" y="1585077"/>
                  </a:lnTo>
                  <a:lnTo>
                    <a:pt x="436880" y="417609"/>
                  </a:lnTo>
                  <a:cubicBezTo>
                    <a:pt x="433769" y="423634"/>
                    <a:pt x="430657" y="429659"/>
                    <a:pt x="427609" y="435810"/>
                  </a:cubicBezTo>
                  <a:close/>
                  <a:moveTo>
                    <a:pt x="1845564" y="1495847"/>
                  </a:moveTo>
                  <a:lnTo>
                    <a:pt x="561911" y="214354"/>
                  </a:lnTo>
                  <a:cubicBezTo>
                    <a:pt x="557975" y="219554"/>
                    <a:pt x="554101" y="224881"/>
                    <a:pt x="550164" y="230145"/>
                  </a:cubicBezTo>
                  <a:lnTo>
                    <a:pt x="1864614" y="1542904"/>
                  </a:lnTo>
                  <a:cubicBezTo>
                    <a:pt x="1858137" y="1527429"/>
                    <a:pt x="1851660" y="1511828"/>
                    <a:pt x="1845183" y="1496037"/>
                  </a:cubicBezTo>
                  <a:close/>
                  <a:moveTo>
                    <a:pt x="375222" y="547553"/>
                  </a:moveTo>
                  <a:lnTo>
                    <a:pt x="1414272" y="1585267"/>
                  </a:lnTo>
                  <a:lnTo>
                    <a:pt x="1441831" y="1585267"/>
                  </a:lnTo>
                  <a:lnTo>
                    <a:pt x="383730" y="528528"/>
                  </a:lnTo>
                  <a:cubicBezTo>
                    <a:pt x="381000" y="534870"/>
                    <a:pt x="378016" y="541148"/>
                    <a:pt x="375222" y="547553"/>
                  </a:cubicBezTo>
                  <a:close/>
                  <a:moveTo>
                    <a:pt x="400622" y="491111"/>
                  </a:moveTo>
                  <a:lnTo>
                    <a:pt x="1496251" y="1585267"/>
                  </a:lnTo>
                  <a:lnTo>
                    <a:pt x="1524000" y="1585267"/>
                  </a:lnTo>
                  <a:lnTo>
                    <a:pt x="409702" y="472466"/>
                  </a:lnTo>
                  <a:close/>
                  <a:moveTo>
                    <a:pt x="516509" y="278723"/>
                  </a:moveTo>
                  <a:lnTo>
                    <a:pt x="1824609" y="1585140"/>
                  </a:lnTo>
                  <a:lnTo>
                    <a:pt x="1852105" y="1585140"/>
                  </a:lnTo>
                  <a:lnTo>
                    <a:pt x="527685" y="262235"/>
                  </a:lnTo>
                  <a:cubicBezTo>
                    <a:pt x="524002" y="267689"/>
                    <a:pt x="520319" y="273079"/>
                    <a:pt x="516699" y="278723"/>
                  </a:cubicBezTo>
                  <a:close/>
                  <a:moveTo>
                    <a:pt x="484759" y="329458"/>
                  </a:moveTo>
                  <a:lnTo>
                    <a:pt x="1742059" y="1585140"/>
                  </a:lnTo>
                  <a:lnTo>
                    <a:pt x="1769555" y="1585140"/>
                  </a:lnTo>
                  <a:lnTo>
                    <a:pt x="495617" y="312208"/>
                  </a:lnTo>
                  <a:cubicBezTo>
                    <a:pt x="492125" y="317916"/>
                    <a:pt x="488950" y="323814"/>
                    <a:pt x="485267" y="329395"/>
                  </a:cubicBezTo>
                  <a:close/>
                  <a:moveTo>
                    <a:pt x="350076" y="605010"/>
                  </a:moveTo>
                  <a:lnTo>
                    <a:pt x="1331659" y="1585330"/>
                  </a:lnTo>
                  <a:lnTo>
                    <a:pt x="1359154" y="1585330"/>
                  </a:lnTo>
                  <a:lnTo>
                    <a:pt x="358775" y="585668"/>
                  </a:lnTo>
                  <a:close/>
                </a:path>
              </a:pathLst>
            </a:custGeom>
            <a:solidFill>
              <a:srgbClr val="FFC229"/>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8" name="Google Shape;708;p14"/>
            <p:cNvSpPr/>
            <p:nvPr/>
          </p:nvSpPr>
          <p:spPr>
            <a:xfrm flipH="1">
              <a:off x="189647" y="898161"/>
              <a:ext cx="710732" cy="708485"/>
            </a:xfrm>
            <a:custGeom>
              <a:avLst/>
              <a:gdLst/>
              <a:ahLst/>
              <a:cxnLst/>
              <a:rect l="l" t="t" r="r" b="b"/>
              <a:pathLst>
                <a:path w="1895284" h="1889294" extrusionOk="0">
                  <a:moveTo>
                    <a:pt x="878205" y="1889294"/>
                  </a:moveTo>
                  <a:lnTo>
                    <a:pt x="931735" y="1889294"/>
                  </a:lnTo>
                  <a:lnTo>
                    <a:pt x="931735" y="14333"/>
                  </a:lnTo>
                  <a:cubicBezTo>
                    <a:pt x="913194" y="20420"/>
                    <a:pt x="895286" y="28190"/>
                    <a:pt x="878205" y="37544"/>
                  </a:cubicBezTo>
                  <a:close/>
                  <a:moveTo>
                    <a:pt x="607695" y="1889294"/>
                  </a:moveTo>
                  <a:lnTo>
                    <a:pt x="661226" y="1889294"/>
                  </a:lnTo>
                  <a:lnTo>
                    <a:pt x="661226" y="256971"/>
                  </a:lnTo>
                  <a:cubicBezTo>
                    <a:pt x="643065" y="284241"/>
                    <a:pt x="625221" y="313223"/>
                    <a:pt x="607695" y="343917"/>
                  </a:cubicBezTo>
                  <a:close/>
                  <a:moveTo>
                    <a:pt x="427419" y="1889294"/>
                  </a:moveTo>
                  <a:lnTo>
                    <a:pt x="480885" y="1889294"/>
                  </a:lnTo>
                  <a:lnTo>
                    <a:pt x="480885" y="601903"/>
                  </a:lnTo>
                  <a:cubicBezTo>
                    <a:pt x="462852" y="643505"/>
                    <a:pt x="445009" y="686357"/>
                    <a:pt x="427419" y="730452"/>
                  </a:cubicBezTo>
                  <a:close/>
                  <a:moveTo>
                    <a:pt x="697865" y="1889294"/>
                  </a:moveTo>
                  <a:lnTo>
                    <a:pt x="751396" y="1889294"/>
                  </a:lnTo>
                  <a:lnTo>
                    <a:pt x="751396" y="140281"/>
                  </a:lnTo>
                  <a:cubicBezTo>
                    <a:pt x="733171" y="160068"/>
                    <a:pt x="715328" y="181651"/>
                    <a:pt x="697865" y="205031"/>
                  </a:cubicBezTo>
                  <a:close/>
                  <a:moveTo>
                    <a:pt x="517525" y="1889294"/>
                  </a:moveTo>
                  <a:lnTo>
                    <a:pt x="571056" y="1889294"/>
                  </a:lnTo>
                  <a:lnTo>
                    <a:pt x="571056" y="411141"/>
                  </a:lnTo>
                  <a:cubicBezTo>
                    <a:pt x="552895" y="445894"/>
                    <a:pt x="535115" y="482296"/>
                    <a:pt x="517525" y="520030"/>
                  </a:cubicBezTo>
                  <a:close/>
                  <a:moveTo>
                    <a:pt x="66675" y="1889294"/>
                  </a:moveTo>
                  <a:lnTo>
                    <a:pt x="120206" y="1889294"/>
                  </a:lnTo>
                  <a:lnTo>
                    <a:pt x="120206" y="1579813"/>
                  </a:lnTo>
                  <a:cubicBezTo>
                    <a:pt x="102489" y="1628309"/>
                    <a:pt x="84646" y="1676037"/>
                    <a:pt x="66675" y="1723011"/>
                  </a:cubicBezTo>
                  <a:close/>
                  <a:moveTo>
                    <a:pt x="30035" y="1889294"/>
                  </a:moveTo>
                  <a:lnTo>
                    <a:pt x="30035" y="1816363"/>
                  </a:lnTo>
                  <a:cubicBezTo>
                    <a:pt x="20066" y="1841014"/>
                    <a:pt x="10096" y="1865322"/>
                    <a:pt x="0" y="1889294"/>
                  </a:cubicBezTo>
                  <a:close/>
                  <a:moveTo>
                    <a:pt x="247015" y="1889294"/>
                  </a:moveTo>
                  <a:lnTo>
                    <a:pt x="300482" y="1889294"/>
                  </a:lnTo>
                  <a:lnTo>
                    <a:pt x="300482" y="1069676"/>
                  </a:lnTo>
                  <a:cubicBezTo>
                    <a:pt x="282639" y="1119986"/>
                    <a:pt x="264858" y="1170721"/>
                    <a:pt x="247015" y="1221880"/>
                  </a:cubicBezTo>
                  <a:close/>
                  <a:moveTo>
                    <a:pt x="337185" y="1889294"/>
                  </a:moveTo>
                  <a:lnTo>
                    <a:pt x="390652" y="1889294"/>
                  </a:lnTo>
                  <a:lnTo>
                    <a:pt x="390652" y="823867"/>
                  </a:lnTo>
                  <a:cubicBezTo>
                    <a:pt x="372682" y="870923"/>
                    <a:pt x="354902" y="918823"/>
                    <a:pt x="337185" y="967573"/>
                  </a:cubicBezTo>
                  <a:close/>
                  <a:moveTo>
                    <a:pt x="156845" y="1889294"/>
                  </a:moveTo>
                  <a:lnTo>
                    <a:pt x="210376" y="1889294"/>
                  </a:lnTo>
                  <a:lnTo>
                    <a:pt x="210376" y="1326393"/>
                  </a:lnTo>
                  <a:cubicBezTo>
                    <a:pt x="192532" y="1377128"/>
                    <a:pt x="174689" y="1427691"/>
                    <a:pt x="156845" y="1478090"/>
                  </a:cubicBezTo>
                  <a:close/>
                  <a:moveTo>
                    <a:pt x="787971" y="1889294"/>
                  </a:moveTo>
                  <a:lnTo>
                    <a:pt x="841502" y="1889294"/>
                  </a:lnTo>
                  <a:lnTo>
                    <a:pt x="841502" y="60184"/>
                  </a:lnTo>
                  <a:cubicBezTo>
                    <a:pt x="822643" y="73317"/>
                    <a:pt x="804799" y="87748"/>
                    <a:pt x="787971" y="103372"/>
                  </a:cubicBezTo>
                  <a:close/>
                  <a:moveTo>
                    <a:pt x="1501902" y="1889294"/>
                  </a:moveTo>
                  <a:lnTo>
                    <a:pt x="1555369" y="1889294"/>
                  </a:lnTo>
                  <a:lnTo>
                    <a:pt x="1555369" y="725442"/>
                  </a:lnTo>
                  <a:cubicBezTo>
                    <a:pt x="1538033" y="671917"/>
                    <a:pt x="1520254" y="620041"/>
                    <a:pt x="1501902" y="570194"/>
                  </a:cubicBezTo>
                  <a:close/>
                  <a:moveTo>
                    <a:pt x="1592008" y="1889294"/>
                  </a:moveTo>
                  <a:lnTo>
                    <a:pt x="1645539" y="1889294"/>
                  </a:lnTo>
                  <a:lnTo>
                    <a:pt x="1645539" y="1026298"/>
                  </a:lnTo>
                  <a:cubicBezTo>
                    <a:pt x="1628013" y="964021"/>
                    <a:pt x="1610234" y="902569"/>
                    <a:pt x="1592008" y="842385"/>
                  </a:cubicBezTo>
                  <a:close/>
                  <a:moveTo>
                    <a:pt x="1682179" y="1889294"/>
                  </a:moveTo>
                  <a:lnTo>
                    <a:pt x="1735709" y="1889294"/>
                  </a:lnTo>
                  <a:lnTo>
                    <a:pt x="1735709" y="1353980"/>
                  </a:lnTo>
                  <a:cubicBezTo>
                    <a:pt x="1717866" y="1288786"/>
                    <a:pt x="1700085" y="1223339"/>
                    <a:pt x="1682179" y="1158272"/>
                  </a:cubicBezTo>
                  <a:close/>
                  <a:moveTo>
                    <a:pt x="1862519" y="1790425"/>
                  </a:moveTo>
                  <a:lnTo>
                    <a:pt x="1862519" y="1889294"/>
                  </a:lnTo>
                  <a:lnTo>
                    <a:pt x="1895284" y="1889294"/>
                  </a:lnTo>
                  <a:cubicBezTo>
                    <a:pt x="1884235" y="1856995"/>
                    <a:pt x="1873314" y="1824037"/>
                    <a:pt x="1862582" y="1790425"/>
                  </a:cubicBezTo>
                  <a:close/>
                  <a:moveTo>
                    <a:pt x="1772348" y="1889294"/>
                  </a:moveTo>
                  <a:lnTo>
                    <a:pt x="1825879" y="1889294"/>
                  </a:lnTo>
                  <a:lnTo>
                    <a:pt x="1825879" y="1671833"/>
                  </a:lnTo>
                  <a:cubicBezTo>
                    <a:pt x="1807718" y="1611205"/>
                    <a:pt x="1789938" y="1549245"/>
                    <a:pt x="1772348" y="1486525"/>
                  </a:cubicBezTo>
                  <a:close/>
                  <a:moveTo>
                    <a:pt x="968375" y="4883"/>
                  </a:moveTo>
                  <a:lnTo>
                    <a:pt x="968375" y="1889294"/>
                  </a:lnTo>
                  <a:lnTo>
                    <a:pt x="1021842" y="1889294"/>
                  </a:lnTo>
                  <a:lnTo>
                    <a:pt x="1021842" y="0"/>
                  </a:lnTo>
                  <a:lnTo>
                    <a:pt x="1020191" y="0"/>
                  </a:lnTo>
                  <a:cubicBezTo>
                    <a:pt x="1002792" y="-8"/>
                    <a:pt x="985457" y="1627"/>
                    <a:pt x="968375" y="4883"/>
                  </a:cubicBezTo>
                  <a:close/>
                  <a:moveTo>
                    <a:pt x="1050925" y="1889294"/>
                  </a:moveTo>
                  <a:lnTo>
                    <a:pt x="1104456" y="1889294"/>
                  </a:lnTo>
                  <a:lnTo>
                    <a:pt x="1104456" y="13318"/>
                  </a:lnTo>
                  <a:cubicBezTo>
                    <a:pt x="1087057" y="7658"/>
                    <a:pt x="1069086" y="3770"/>
                    <a:pt x="1050925" y="1712"/>
                  </a:cubicBezTo>
                  <a:close/>
                  <a:moveTo>
                    <a:pt x="1141096" y="1889294"/>
                  </a:moveTo>
                  <a:lnTo>
                    <a:pt x="1194626" y="1889294"/>
                  </a:lnTo>
                  <a:lnTo>
                    <a:pt x="1194626" y="60564"/>
                  </a:lnTo>
                  <a:cubicBezTo>
                    <a:pt x="1177862" y="48103"/>
                    <a:pt x="1159891" y="37232"/>
                    <a:pt x="1141096" y="28094"/>
                  </a:cubicBezTo>
                  <a:close/>
                  <a:moveTo>
                    <a:pt x="1321435" y="1889294"/>
                  </a:moveTo>
                  <a:lnTo>
                    <a:pt x="1374902" y="1889294"/>
                  </a:lnTo>
                  <a:lnTo>
                    <a:pt x="1374902" y="284304"/>
                  </a:lnTo>
                  <a:cubicBezTo>
                    <a:pt x="1357694" y="253187"/>
                    <a:pt x="1339850" y="224205"/>
                    <a:pt x="1321435" y="197358"/>
                  </a:cubicBezTo>
                  <a:close/>
                  <a:moveTo>
                    <a:pt x="1231265" y="90942"/>
                  </a:moveTo>
                  <a:lnTo>
                    <a:pt x="1231265" y="1889294"/>
                  </a:lnTo>
                  <a:lnTo>
                    <a:pt x="1284732" y="1889294"/>
                  </a:lnTo>
                  <a:lnTo>
                    <a:pt x="1284732" y="148335"/>
                  </a:lnTo>
                  <a:cubicBezTo>
                    <a:pt x="1268349" y="127978"/>
                    <a:pt x="1250569" y="108800"/>
                    <a:pt x="1231456" y="90942"/>
                  </a:cubicBezTo>
                  <a:close/>
                  <a:moveTo>
                    <a:pt x="1411605" y="1889294"/>
                  </a:moveTo>
                  <a:lnTo>
                    <a:pt x="1465072" y="1889294"/>
                  </a:lnTo>
                  <a:lnTo>
                    <a:pt x="1465072" y="475637"/>
                  </a:lnTo>
                  <a:cubicBezTo>
                    <a:pt x="1447800" y="433401"/>
                    <a:pt x="1430021" y="393193"/>
                    <a:pt x="1411605" y="355142"/>
                  </a:cubicBezTo>
                  <a:close/>
                </a:path>
              </a:pathLst>
            </a:custGeom>
            <a:gradFill>
              <a:gsLst>
                <a:gs pos="0">
                  <a:srgbClr val="FF826C">
                    <a:alpha val="49800"/>
                  </a:srgbClr>
                </a:gs>
                <a:gs pos="100000">
                  <a:srgbClr val="FF3E45">
                    <a:alpha val="49800"/>
                  </a:srgbClr>
                </a:gs>
              </a:gsLst>
              <a:lin ang="0"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09" name="Google Shape;709;p14"/>
            <p:cNvSpPr/>
            <p:nvPr/>
          </p:nvSpPr>
          <p:spPr>
            <a:xfrm flipH="1">
              <a:off x="1410942" y="1569757"/>
              <a:ext cx="46601" cy="36885"/>
            </a:xfrm>
            <a:custGeom>
              <a:avLst/>
              <a:gdLst/>
              <a:ahLst/>
              <a:cxnLst/>
              <a:rect l="l" t="t" r="r" b="b"/>
              <a:pathLst>
                <a:path w="124269" h="98361" extrusionOk="0">
                  <a:moveTo>
                    <a:pt x="0" y="98362"/>
                  </a:moveTo>
                  <a:lnTo>
                    <a:pt x="124269" y="98362"/>
                  </a:lnTo>
                  <a:cubicBezTo>
                    <a:pt x="101409" y="63926"/>
                    <a:pt x="78549" y="30821"/>
                    <a:pt x="55245" y="0"/>
                  </a:cubicBezTo>
                  <a:cubicBezTo>
                    <a:pt x="37020" y="33358"/>
                    <a:pt x="18606" y="66145"/>
                    <a:pt x="0" y="98362"/>
                  </a:cubicBezTo>
                  <a:close/>
                </a:path>
              </a:pathLst>
            </a:custGeom>
            <a:solidFill>
              <a:srgbClr val="AF9FFF"/>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0" name="Google Shape;710;p14"/>
            <p:cNvSpPr/>
            <p:nvPr/>
          </p:nvSpPr>
          <p:spPr>
            <a:xfrm flipH="1">
              <a:off x="314972" y="1606642"/>
              <a:ext cx="459581" cy="142691"/>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1" name="Google Shape;711;p14"/>
            <p:cNvSpPr/>
            <p:nvPr/>
          </p:nvSpPr>
          <p:spPr>
            <a:xfrm flipH="1">
              <a:off x="2636739" y="1606143"/>
              <a:ext cx="506206" cy="237366"/>
            </a:xfrm>
            <a:custGeom>
              <a:avLst/>
              <a:gdLst/>
              <a:ahLst/>
              <a:cxnLst/>
              <a:rect l="l" t="t" r="r" b="b"/>
              <a:pathLst>
                <a:path w="1349883" h="632977" extrusionOk="0">
                  <a:moveTo>
                    <a:pt x="617347" y="0"/>
                  </a:moveTo>
                  <a:cubicBezTo>
                    <a:pt x="595535" y="0"/>
                    <a:pt x="577850" y="17662"/>
                    <a:pt x="577850" y="39446"/>
                  </a:cubicBezTo>
                  <a:cubicBezTo>
                    <a:pt x="577850" y="39465"/>
                    <a:pt x="577850" y="39491"/>
                    <a:pt x="577850" y="39509"/>
                  </a:cubicBezTo>
                  <a:lnTo>
                    <a:pt x="577850" y="569877"/>
                  </a:lnTo>
                  <a:cubicBezTo>
                    <a:pt x="577850" y="591661"/>
                    <a:pt x="595535" y="609323"/>
                    <a:pt x="617347" y="609323"/>
                  </a:cubicBezTo>
                  <a:cubicBezTo>
                    <a:pt x="639159" y="609323"/>
                    <a:pt x="656844" y="591661"/>
                    <a:pt x="656844" y="569877"/>
                  </a:cubicBezTo>
                  <a:lnTo>
                    <a:pt x="656844" y="39509"/>
                  </a:lnTo>
                  <a:cubicBezTo>
                    <a:pt x="656876" y="17725"/>
                    <a:pt x="639223" y="38"/>
                    <a:pt x="617411" y="0"/>
                  </a:cubicBezTo>
                  <a:cubicBezTo>
                    <a:pt x="617392" y="0"/>
                    <a:pt x="617366" y="0"/>
                    <a:pt x="617347" y="0"/>
                  </a:cubicBezTo>
                  <a:close/>
                  <a:moveTo>
                    <a:pt x="39497" y="0"/>
                  </a:moveTo>
                  <a:cubicBezTo>
                    <a:pt x="17685" y="0"/>
                    <a:pt x="0" y="17662"/>
                    <a:pt x="0" y="39446"/>
                  </a:cubicBezTo>
                  <a:cubicBezTo>
                    <a:pt x="0" y="39465"/>
                    <a:pt x="0" y="39491"/>
                    <a:pt x="0" y="39509"/>
                  </a:cubicBezTo>
                  <a:lnTo>
                    <a:pt x="0" y="69506"/>
                  </a:lnTo>
                  <a:cubicBezTo>
                    <a:pt x="0" y="91291"/>
                    <a:pt x="17685" y="108953"/>
                    <a:pt x="39497" y="108953"/>
                  </a:cubicBezTo>
                  <a:cubicBezTo>
                    <a:pt x="61309" y="108953"/>
                    <a:pt x="78994" y="91291"/>
                    <a:pt x="78994" y="69506"/>
                  </a:cubicBezTo>
                  <a:lnTo>
                    <a:pt x="78994" y="39509"/>
                  </a:lnTo>
                  <a:cubicBezTo>
                    <a:pt x="79032" y="17821"/>
                    <a:pt x="61532" y="171"/>
                    <a:pt x="39815" y="0"/>
                  </a:cubicBezTo>
                  <a:close/>
                  <a:moveTo>
                    <a:pt x="501523" y="0"/>
                  </a:moveTo>
                  <a:cubicBezTo>
                    <a:pt x="479711" y="0"/>
                    <a:pt x="462026" y="17662"/>
                    <a:pt x="462026" y="39446"/>
                  </a:cubicBezTo>
                  <a:cubicBezTo>
                    <a:pt x="462026" y="39465"/>
                    <a:pt x="462026" y="39491"/>
                    <a:pt x="462026" y="39509"/>
                  </a:cubicBezTo>
                  <a:lnTo>
                    <a:pt x="462026" y="513561"/>
                  </a:lnTo>
                  <a:cubicBezTo>
                    <a:pt x="462026" y="535345"/>
                    <a:pt x="479711" y="553007"/>
                    <a:pt x="501523" y="553007"/>
                  </a:cubicBezTo>
                  <a:cubicBezTo>
                    <a:pt x="523336" y="553007"/>
                    <a:pt x="541020" y="535345"/>
                    <a:pt x="541020" y="513561"/>
                  </a:cubicBezTo>
                  <a:lnTo>
                    <a:pt x="541020" y="39509"/>
                  </a:lnTo>
                  <a:cubicBezTo>
                    <a:pt x="541058" y="17821"/>
                    <a:pt x="523558" y="171"/>
                    <a:pt x="501841" y="0"/>
                  </a:cubicBezTo>
                  <a:close/>
                  <a:moveTo>
                    <a:pt x="386017" y="0"/>
                  </a:moveTo>
                  <a:cubicBezTo>
                    <a:pt x="364205" y="0"/>
                    <a:pt x="346520" y="17662"/>
                    <a:pt x="346520" y="39446"/>
                  </a:cubicBezTo>
                  <a:cubicBezTo>
                    <a:pt x="346520" y="39465"/>
                    <a:pt x="346520" y="39491"/>
                    <a:pt x="346520" y="39509"/>
                  </a:cubicBezTo>
                  <a:lnTo>
                    <a:pt x="346520" y="437206"/>
                  </a:lnTo>
                  <a:cubicBezTo>
                    <a:pt x="346520" y="458990"/>
                    <a:pt x="364205" y="476652"/>
                    <a:pt x="386017" y="476652"/>
                  </a:cubicBezTo>
                  <a:cubicBezTo>
                    <a:pt x="407829" y="476652"/>
                    <a:pt x="425514" y="458990"/>
                    <a:pt x="425514" y="437206"/>
                  </a:cubicBezTo>
                  <a:lnTo>
                    <a:pt x="425514" y="39509"/>
                  </a:lnTo>
                  <a:cubicBezTo>
                    <a:pt x="425552" y="17821"/>
                    <a:pt x="408051" y="171"/>
                    <a:pt x="386334" y="0"/>
                  </a:cubicBezTo>
                  <a:close/>
                  <a:moveTo>
                    <a:pt x="155004" y="0"/>
                  </a:moveTo>
                  <a:cubicBezTo>
                    <a:pt x="133191" y="0"/>
                    <a:pt x="115507" y="17662"/>
                    <a:pt x="115507" y="39446"/>
                  </a:cubicBezTo>
                  <a:cubicBezTo>
                    <a:pt x="115507" y="39465"/>
                    <a:pt x="115507" y="39491"/>
                    <a:pt x="115507" y="39509"/>
                  </a:cubicBezTo>
                  <a:lnTo>
                    <a:pt x="115507" y="171356"/>
                  </a:lnTo>
                  <a:cubicBezTo>
                    <a:pt x="115507" y="193140"/>
                    <a:pt x="133191" y="210802"/>
                    <a:pt x="155004" y="210802"/>
                  </a:cubicBezTo>
                  <a:cubicBezTo>
                    <a:pt x="176816" y="210802"/>
                    <a:pt x="194501" y="193140"/>
                    <a:pt x="194501" y="171356"/>
                  </a:cubicBezTo>
                  <a:lnTo>
                    <a:pt x="194501" y="39509"/>
                  </a:lnTo>
                  <a:cubicBezTo>
                    <a:pt x="194539" y="17821"/>
                    <a:pt x="177038" y="171"/>
                    <a:pt x="155321" y="0"/>
                  </a:cubicBezTo>
                  <a:close/>
                  <a:moveTo>
                    <a:pt x="270510" y="0"/>
                  </a:moveTo>
                  <a:cubicBezTo>
                    <a:pt x="248698" y="0"/>
                    <a:pt x="231013" y="17662"/>
                    <a:pt x="231013" y="39446"/>
                  </a:cubicBezTo>
                  <a:cubicBezTo>
                    <a:pt x="231013" y="39465"/>
                    <a:pt x="231013" y="39491"/>
                    <a:pt x="231013" y="39509"/>
                  </a:cubicBezTo>
                  <a:lnTo>
                    <a:pt x="231013" y="322355"/>
                  </a:lnTo>
                  <a:cubicBezTo>
                    <a:pt x="231013" y="344139"/>
                    <a:pt x="248698" y="361801"/>
                    <a:pt x="270510" y="361801"/>
                  </a:cubicBezTo>
                  <a:cubicBezTo>
                    <a:pt x="292322" y="361801"/>
                    <a:pt x="310007" y="344139"/>
                    <a:pt x="310007" y="322355"/>
                  </a:cubicBezTo>
                  <a:lnTo>
                    <a:pt x="310007" y="39509"/>
                  </a:lnTo>
                  <a:cubicBezTo>
                    <a:pt x="310045" y="17821"/>
                    <a:pt x="292545" y="171"/>
                    <a:pt x="270828" y="0"/>
                  </a:cubicBezTo>
                  <a:close/>
                  <a:moveTo>
                    <a:pt x="848360" y="0"/>
                  </a:moveTo>
                  <a:cubicBezTo>
                    <a:pt x="826548" y="0"/>
                    <a:pt x="808863" y="17662"/>
                    <a:pt x="808863" y="39446"/>
                  </a:cubicBezTo>
                  <a:cubicBezTo>
                    <a:pt x="808863" y="39465"/>
                    <a:pt x="808863" y="39491"/>
                    <a:pt x="808863" y="39509"/>
                  </a:cubicBezTo>
                  <a:lnTo>
                    <a:pt x="808863" y="580911"/>
                  </a:lnTo>
                  <a:cubicBezTo>
                    <a:pt x="808863" y="602696"/>
                    <a:pt x="826548" y="620358"/>
                    <a:pt x="848360" y="620358"/>
                  </a:cubicBezTo>
                  <a:cubicBezTo>
                    <a:pt x="870172" y="620358"/>
                    <a:pt x="887857" y="602696"/>
                    <a:pt x="887857" y="580911"/>
                  </a:cubicBezTo>
                  <a:lnTo>
                    <a:pt x="887857" y="39509"/>
                  </a:lnTo>
                  <a:cubicBezTo>
                    <a:pt x="887889" y="17725"/>
                    <a:pt x="870236" y="38"/>
                    <a:pt x="848424" y="0"/>
                  </a:cubicBezTo>
                  <a:cubicBezTo>
                    <a:pt x="848405" y="0"/>
                    <a:pt x="848379" y="0"/>
                    <a:pt x="848360" y="0"/>
                  </a:cubicBezTo>
                  <a:close/>
                  <a:moveTo>
                    <a:pt x="1194880" y="0"/>
                  </a:moveTo>
                  <a:cubicBezTo>
                    <a:pt x="1173068" y="0"/>
                    <a:pt x="1155383" y="17662"/>
                    <a:pt x="1155383" y="39446"/>
                  </a:cubicBezTo>
                  <a:cubicBezTo>
                    <a:pt x="1155383" y="39465"/>
                    <a:pt x="1155383" y="39491"/>
                    <a:pt x="1155383" y="39509"/>
                  </a:cubicBezTo>
                  <a:lnTo>
                    <a:pt x="1155383" y="236106"/>
                  </a:lnTo>
                  <a:cubicBezTo>
                    <a:pt x="1155383" y="257890"/>
                    <a:pt x="1173068" y="275552"/>
                    <a:pt x="1194880" y="275552"/>
                  </a:cubicBezTo>
                  <a:cubicBezTo>
                    <a:pt x="1216692" y="275552"/>
                    <a:pt x="1234377" y="257890"/>
                    <a:pt x="1234377" y="236106"/>
                  </a:cubicBezTo>
                  <a:lnTo>
                    <a:pt x="1234377" y="39509"/>
                  </a:lnTo>
                  <a:cubicBezTo>
                    <a:pt x="1234408" y="17725"/>
                    <a:pt x="1216756" y="38"/>
                    <a:pt x="1194943" y="0"/>
                  </a:cubicBezTo>
                  <a:cubicBezTo>
                    <a:pt x="1194924" y="0"/>
                    <a:pt x="1194899" y="0"/>
                    <a:pt x="1194880" y="0"/>
                  </a:cubicBezTo>
                  <a:close/>
                  <a:moveTo>
                    <a:pt x="1310386" y="0"/>
                  </a:moveTo>
                  <a:cubicBezTo>
                    <a:pt x="1288574" y="0"/>
                    <a:pt x="1270889" y="17662"/>
                    <a:pt x="1270889" y="39446"/>
                  </a:cubicBezTo>
                  <a:cubicBezTo>
                    <a:pt x="1270889" y="39465"/>
                    <a:pt x="1270889" y="39491"/>
                    <a:pt x="1270889" y="39509"/>
                  </a:cubicBezTo>
                  <a:lnTo>
                    <a:pt x="1270889" y="71219"/>
                  </a:lnTo>
                  <a:cubicBezTo>
                    <a:pt x="1270889" y="93003"/>
                    <a:pt x="1288574" y="110665"/>
                    <a:pt x="1310386" y="110665"/>
                  </a:cubicBezTo>
                  <a:cubicBezTo>
                    <a:pt x="1332199" y="110665"/>
                    <a:pt x="1349883" y="93003"/>
                    <a:pt x="1349883" y="71219"/>
                  </a:cubicBezTo>
                  <a:lnTo>
                    <a:pt x="1349883" y="39509"/>
                  </a:lnTo>
                  <a:cubicBezTo>
                    <a:pt x="1349915" y="17725"/>
                    <a:pt x="1332262" y="38"/>
                    <a:pt x="1310450" y="0"/>
                  </a:cubicBezTo>
                  <a:cubicBezTo>
                    <a:pt x="1310431" y="0"/>
                    <a:pt x="1310405" y="0"/>
                    <a:pt x="1310386" y="0"/>
                  </a:cubicBezTo>
                  <a:close/>
                  <a:moveTo>
                    <a:pt x="732536" y="0"/>
                  </a:moveTo>
                  <a:cubicBezTo>
                    <a:pt x="710724" y="0"/>
                    <a:pt x="693039" y="17662"/>
                    <a:pt x="693039" y="39446"/>
                  </a:cubicBezTo>
                  <a:cubicBezTo>
                    <a:pt x="693039" y="39465"/>
                    <a:pt x="693039" y="39491"/>
                    <a:pt x="693039" y="39509"/>
                  </a:cubicBezTo>
                  <a:lnTo>
                    <a:pt x="693039" y="593532"/>
                  </a:lnTo>
                  <a:cubicBezTo>
                    <a:pt x="693039" y="615316"/>
                    <a:pt x="710724" y="632978"/>
                    <a:pt x="732536" y="632978"/>
                  </a:cubicBezTo>
                  <a:cubicBezTo>
                    <a:pt x="754349" y="632978"/>
                    <a:pt x="772033" y="615316"/>
                    <a:pt x="772033" y="593532"/>
                  </a:cubicBezTo>
                  <a:lnTo>
                    <a:pt x="772033" y="39509"/>
                  </a:lnTo>
                  <a:cubicBezTo>
                    <a:pt x="772072" y="17821"/>
                    <a:pt x="754571" y="171"/>
                    <a:pt x="732854" y="0"/>
                  </a:cubicBezTo>
                  <a:close/>
                  <a:moveTo>
                    <a:pt x="1079056" y="0"/>
                  </a:moveTo>
                  <a:cubicBezTo>
                    <a:pt x="1057244" y="0"/>
                    <a:pt x="1039559" y="17662"/>
                    <a:pt x="1039559" y="39446"/>
                  </a:cubicBezTo>
                  <a:cubicBezTo>
                    <a:pt x="1039559" y="39465"/>
                    <a:pt x="1039559" y="39491"/>
                    <a:pt x="1039559" y="39509"/>
                  </a:cubicBezTo>
                  <a:lnTo>
                    <a:pt x="1039559" y="411141"/>
                  </a:lnTo>
                  <a:cubicBezTo>
                    <a:pt x="1039559" y="432925"/>
                    <a:pt x="1057244" y="450587"/>
                    <a:pt x="1079056" y="450587"/>
                  </a:cubicBezTo>
                  <a:cubicBezTo>
                    <a:pt x="1100868" y="450587"/>
                    <a:pt x="1118553" y="432925"/>
                    <a:pt x="1118553" y="411141"/>
                  </a:cubicBezTo>
                  <a:lnTo>
                    <a:pt x="1118553" y="39509"/>
                  </a:lnTo>
                  <a:cubicBezTo>
                    <a:pt x="1118591" y="17821"/>
                    <a:pt x="1101090" y="171"/>
                    <a:pt x="1079373" y="0"/>
                  </a:cubicBezTo>
                  <a:close/>
                  <a:moveTo>
                    <a:pt x="963549" y="0"/>
                  </a:moveTo>
                  <a:lnTo>
                    <a:pt x="963549" y="0"/>
                  </a:lnTo>
                  <a:cubicBezTo>
                    <a:pt x="941737" y="0"/>
                    <a:pt x="924052" y="17662"/>
                    <a:pt x="924052" y="39446"/>
                  </a:cubicBezTo>
                  <a:cubicBezTo>
                    <a:pt x="924052" y="39465"/>
                    <a:pt x="924052" y="39491"/>
                    <a:pt x="924052" y="39509"/>
                  </a:cubicBezTo>
                  <a:lnTo>
                    <a:pt x="924052" y="524913"/>
                  </a:lnTo>
                  <a:cubicBezTo>
                    <a:pt x="924014" y="546697"/>
                    <a:pt x="941674" y="564391"/>
                    <a:pt x="963486" y="564423"/>
                  </a:cubicBezTo>
                  <a:cubicBezTo>
                    <a:pt x="963594" y="564423"/>
                    <a:pt x="963695" y="564423"/>
                    <a:pt x="963803" y="564423"/>
                  </a:cubicBezTo>
                  <a:lnTo>
                    <a:pt x="963803" y="564423"/>
                  </a:lnTo>
                  <a:cubicBezTo>
                    <a:pt x="985615" y="564423"/>
                    <a:pt x="1003300" y="546761"/>
                    <a:pt x="1003300" y="524977"/>
                  </a:cubicBezTo>
                  <a:cubicBezTo>
                    <a:pt x="1003300" y="524957"/>
                    <a:pt x="1003300" y="524932"/>
                    <a:pt x="1003300" y="524913"/>
                  </a:cubicBezTo>
                  <a:lnTo>
                    <a:pt x="1003300" y="39509"/>
                  </a:lnTo>
                  <a:cubicBezTo>
                    <a:pt x="1003332" y="17725"/>
                    <a:pt x="985679" y="38"/>
                    <a:pt x="963867" y="0"/>
                  </a:cubicBezTo>
                  <a:cubicBezTo>
                    <a:pt x="963848" y="0"/>
                    <a:pt x="963822" y="0"/>
                    <a:pt x="963803" y="0"/>
                  </a:cubicBezTo>
                  <a:close/>
                </a:path>
              </a:pathLst>
            </a:custGeom>
            <a:solidFill>
              <a:srgbClr val="7DFF29">
                <a:alpha val="4980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2" name="Google Shape;712;p14"/>
            <p:cNvSpPr/>
            <p:nvPr/>
          </p:nvSpPr>
          <p:spPr>
            <a:xfrm flipH="1">
              <a:off x="3650389"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FFFFFF">
                <a:alpha val="2626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3" name="Google Shape;713;p14"/>
            <p:cNvSpPr/>
            <p:nvPr/>
          </p:nvSpPr>
          <p:spPr>
            <a:xfrm>
              <a:off x="4799544" y="1606595"/>
              <a:ext cx="693848" cy="513616"/>
            </a:xfrm>
            <a:custGeom>
              <a:avLst/>
              <a:gdLst/>
              <a:ahLst/>
              <a:cxnLst/>
              <a:rect l="l" t="t" r="r" b="b"/>
              <a:pathLst>
                <a:path w="1850262" h="1369644" extrusionOk="0">
                  <a:moveTo>
                    <a:pt x="750570" y="896291"/>
                  </a:moveTo>
                  <a:cubicBezTo>
                    <a:pt x="720268" y="896291"/>
                    <a:pt x="695706" y="920821"/>
                    <a:pt x="695706" y="951084"/>
                  </a:cubicBezTo>
                  <a:cubicBezTo>
                    <a:pt x="695706" y="981347"/>
                    <a:pt x="720268" y="1005877"/>
                    <a:pt x="750570" y="1005877"/>
                  </a:cubicBezTo>
                  <a:cubicBezTo>
                    <a:pt x="780872" y="1005877"/>
                    <a:pt x="805434" y="981347"/>
                    <a:pt x="805434" y="951084"/>
                  </a:cubicBezTo>
                  <a:cubicBezTo>
                    <a:pt x="805434" y="920821"/>
                    <a:pt x="780872" y="896291"/>
                    <a:pt x="750570" y="896291"/>
                  </a:cubicBezTo>
                  <a:close/>
                  <a:moveTo>
                    <a:pt x="750570" y="1261643"/>
                  </a:moveTo>
                  <a:cubicBezTo>
                    <a:pt x="720268" y="1261643"/>
                    <a:pt x="695706" y="1286173"/>
                    <a:pt x="695706" y="1316437"/>
                  </a:cubicBezTo>
                  <a:cubicBezTo>
                    <a:pt x="695700" y="1325842"/>
                    <a:pt x="698151" y="1335088"/>
                    <a:pt x="702818" y="1343263"/>
                  </a:cubicBezTo>
                  <a:cubicBezTo>
                    <a:pt x="722274" y="1353473"/>
                    <a:pt x="742436" y="1362294"/>
                    <a:pt x="763143" y="1369645"/>
                  </a:cubicBezTo>
                  <a:cubicBezTo>
                    <a:pt x="792499" y="1362288"/>
                    <a:pt x="810324" y="1332558"/>
                    <a:pt x="802964" y="1303239"/>
                  </a:cubicBezTo>
                  <a:cubicBezTo>
                    <a:pt x="796906" y="1279128"/>
                    <a:pt x="775335" y="1262119"/>
                    <a:pt x="750443" y="1261833"/>
                  </a:cubicBezTo>
                  <a:close/>
                  <a:moveTo>
                    <a:pt x="527939" y="127"/>
                  </a:moveTo>
                  <a:cubicBezTo>
                    <a:pt x="507054" y="22050"/>
                    <a:pt x="507924" y="56734"/>
                    <a:pt x="529876" y="77592"/>
                  </a:cubicBezTo>
                  <a:cubicBezTo>
                    <a:pt x="551828" y="98450"/>
                    <a:pt x="586556" y="97582"/>
                    <a:pt x="607441" y="75658"/>
                  </a:cubicBezTo>
                  <a:cubicBezTo>
                    <a:pt x="627590" y="54502"/>
                    <a:pt x="627590" y="21283"/>
                    <a:pt x="607441" y="127"/>
                  </a:cubicBezTo>
                  <a:close/>
                  <a:moveTo>
                    <a:pt x="567690" y="348357"/>
                  </a:moveTo>
                  <a:cubicBezTo>
                    <a:pt x="537388" y="348357"/>
                    <a:pt x="512826" y="372887"/>
                    <a:pt x="512826" y="403150"/>
                  </a:cubicBezTo>
                  <a:cubicBezTo>
                    <a:pt x="512731" y="405008"/>
                    <a:pt x="512731" y="406873"/>
                    <a:pt x="512826" y="408731"/>
                  </a:cubicBezTo>
                  <a:cubicBezTo>
                    <a:pt x="515912" y="438835"/>
                    <a:pt x="542855" y="460740"/>
                    <a:pt x="572999" y="457652"/>
                  </a:cubicBezTo>
                  <a:cubicBezTo>
                    <a:pt x="598875" y="455007"/>
                    <a:pt x="619328" y="434574"/>
                    <a:pt x="621983" y="408731"/>
                  </a:cubicBezTo>
                  <a:cubicBezTo>
                    <a:pt x="622186" y="406879"/>
                    <a:pt x="622294" y="405014"/>
                    <a:pt x="622300" y="403150"/>
                  </a:cubicBezTo>
                  <a:cubicBezTo>
                    <a:pt x="622300" y="372988"/>
                    <a:pt x="597891" y="348496"/>
                    <a:pt x="567690" y="348357"/>
                  </a:cubicBezTo>
                  <a:close/>
                  <a:moveTo>
                    <a:pt x="750570" y="165712"/>
                  </a:moveTo>
                  <a:cubicBezTo>
                    <a:pt x="720268" y="165712"/>
                    <a:pt x="695706" y="190242"/>
                    <a:pt x="695706" y="220505"/>
                  </a:cubicBezTo>
                  <a:cubicBezTo>
                    <a:pt x="695706" y="250769"/>
                    <a:pt x="720268" y="275299"/>
                    <a:pt x="750570" y="275299"/>
                  </a:cubicBezTo>
                  <a:cubicBezTo>
                    <a:pt x="780872" y="275299"/>
                    <a:pt x="805434" y="250769"/>
                    <a:pt x="805434" y="220505"/>
                  </a:cubicBezTo>
                  <a:cubicBezTo>
                    <a:pt x="805434" y="220486"/>
                    <a:pt x="805434" y="220461"/>
                    <a:pt x="805434" y="220442"/>
                  </a:cubicBezTo>
                  <a:cubicBezTo>
                    <a:pt x="805472" y="190179"/>
                    <a:pt x="780936" y="165623"/>
                    <a:pt x="750634" y="165585"/>
                  </a:cubicBezTo>
                  <a:cubicBezTo>
                    <a:pt x="750615" y="165585"/>
                    <a:pt x="750589" y="165585"/>
                    <a:pt x="750570" y="165585"/>
                  </a:cubicBezTo>
                  <a:close/>
                  <a:moveTo>
                    <a:pt x="933450" y="1078935"/>
                  </a:moveTo>
                  <a:cubicBezTo>
                    <a:pt x="931583" y="1078942"/>
                    <a:pt x="929716" y="1079049"/>
                    <a:pt x="927862" y="1079252"/>
                  </a:cubicBezTo>
                  <a:cubicBezTo>
                    <a:pt x="899884" y="1082112"/>
                    <a:pt x="878605" y="1105641"/>
                    <a:pt x="878586" y="1133729"/>
                  </a:cubicBezTo>
                  <a:cubicBezTo>
                    <a:pt x="878491" y="1135587"/>
                    <a:pt x="878491" y="1137451"/>
                    <a:pt x="878586" y="1139309"/>
                  </a:cubicBezTo>
                  <a:cubicBezTo>
                    <a:pt x="881272" y="1165159"/>
                    <a:pt x="901725" y="1185586"/>
                    <a:pt x="927608" y="1188268"/>
                  </a:cubicBezTo>
                  <a:cubicBezTo>
                    <a:pt x="929462" y="1188471"/>
                    <a:pt x="931329" y="1188579"/>
                    <a:pt x="933196" y="1188585"/>
                  </a:cubicBezTo>
                  <a:cubicBezTo>
                    <a:pt x="961333" y="1188535"/>
                    <a:pt x="984879" y="1167264"/>
                    <a:pt x="987743" y="1139309"/>
                  </a:cubicBezTo>
                  <a:cubicBezTo>
                    <a:pt x="987838" y="1137451"/>
                    <a:pt x="987838" y="1135587"/>
                    <a:pt x="987743" y="1133729"/>
                  </a:cubicBezTo>
                  <a:cubicBezTo>
                    <a:pt x="987812" y="1103637"/>
                    <a:pt x="963574" y="1079119"/>
                    <a:pt x="933450" y="1078808"/>
                  </a:cubicBezTo>
                  <a:close/>
                  <a:moveTo>
                    <a:pt x="750570" y="531001"/>
                  </a:moveTo>
                  <a:cubicBezTo>
                    <a:pt x="720268" y="531001"/>
                    <a:pt x="695706" y="555531"/>
                    <a:pt x="695706" y="585795"/>
                  </a:cubicBezTo>
                  <a:cubicBezTo>
                    <a:pt x="695706" y="616058"/>
                    <a:pt x="720268" y="640588"/>
                    <a:pt x="750570" y="640588"/>
                  </a:cubicBezTo>
                  <a:cubicBezTo>
                    <a:pt x="780872" y="640588"/>
                    <a:pt x="805434" y="616058"/>
                    <a:pt x="805434" y="585795"/>
                  </a:cubicBezTo>
                  <a:cubicBezTo>
                    <a:pt x="805434" y="555531"/>
                    <a:pt x="780872" y="531001"/>
                    <a:pt x="750570" y="531001"/>
                  </a:cubicBezTo>
                  <a:close/>
                  <a:moveTo>
                    <a:pt x="567690" y="713646"/>
                  </a:moveTo>
                  <a:cubicBezTo>
                    <a:pt x="537388" y="713646"/>
                    <a:pt x="512826" y="738176"/>
                    <a:pt x="512826" y="768439"/>
                  </a:cubicBezTo>
                  <a:cubicBezTo>
                    <a:pt x="512826" y="798702"/>
                    <a:pt x="537388" y="823233"/>
                    <a:pt x="567690" y="823233"/>
                  </a:cubicBezTo>
                  <a:cubicBezTo>
                    <a:pt x="597992" y="823233"/>
                    <a:pt x="622554" y="798702"/>
                    <a:pt x="622554" y="768439"/>
                  </a:cubicBezTo>
                  <a:cubicBezTo>
                    <a:pt x="622554" y="738176"/>
                    <a:pt x="597992" y="713646"/>
                    <a:pt x="567690" y="713646"/>
                  </a:cubicBezTo>
                  <a:close/>
                  <a:moveTo>
                    <a:pt x="384810" y="896291"/>
                  </a:moveTo>
                  <a:cubicBezTo>
                    <a:pt x="367494" y="896291"/>
                    <a:pt x="351193" y="904478"/>
                    <a:pt x="340868" y="918360"/>
                  </a:cubicBezTo>
                  <a:cubicBezTo>
                    <a:pt x="356699" y="948376"/>
                    <a:pt x="372872" y="977466"/>
                    <a:pt x="389382" y="1005624"/>
                  </a:cubicBezTo>
                  <a:cubicBezTo>
                    <a:pt x="419583" y="1003639"/>
                    <a:pt x="442455" y="977580"/>
                    <a:pt x="440461" y="947418"/>
                  </a:cubicBezTo>
                  <a:cubicBezTo>
                    <a:pt x="438544" y="918271"/>
                    <a:pt x="414052" y="895770"/>
                    <a:pt x="384810" y="896291"/>
                  </a:cubicBezTo>
                  <a:close/>
                  <a:moveTo>
                    <a:pt x="201930" y="348357"/>
                  </a:moveTo>
                  <a:cubicBezTo>
                    <a:pt x="171628" y="348357"/>
                    <a:pt x="147066" y="372887"/>
                    <a:pt x="147066" y="403150"/>
                  </a:cubicBezTo>
                  <a:cubicBezTo>
                    <a:pt x="146971" y="405008"/>
                    <a:pt x="146971" y="406873"/>
                    <a:pt x="147066" y="408731"/>
                  </a:cubicBezTo>
                  <a:cubicBezTo>
                    <a:pt x="150152" y="438835"/>
                    <a:pt x="177095" y="460740"/>
                    <a:pt x="207239" y="457652"/>
                  </a:cubicBezTo>
                  <a:cubicBezTo>
                    <a:pt x="233115" y="455007"/>
                    <a:pt x="253568" y="434574"/>
                    <a:pt x="256222" y="408731"/>
                  </a:cubicBezTo>
                  <a:cubicBezTo>
                    <a:pt x="256426" y="406879"/>
                    <a:pt x="256534" y="405014"/>
                    <a:pt x="256540" y="403150"/>
                  </a:cubicBezTo>
                  <a:cubicBezTo>
                    <a:pt x="256540" y="372988"/>
                    <a:pt x="232131" y="348496"/>
                    <a:pt x="201930" y="348357"/>
                  </a:cubicBezTo>
                  <a:close/>
                  <a:moveTo>
                    <a:pt x="19050" y="165585"/>
                  </a:moveTo>
                  <a:cubicBezTo>
                    <a:pt x="12548" y="165591"/>
                    <a:pt x="6098" y="166752"/>
                    <a:pt x="0" y="169010"/>
                  </a:cubicBezTo>
                  <a:cubicBezTo>
                    <a:pt x="15791" y="201226"/>
                    <a:pt x="31350" y="234077"/>
                    <a:pt x="46672" y="267562"/>
                  </a:cubicBezTo>
                  <a:cubicBezTo>
                    <a:pt x="72803" y="252303"/>
                    <a:pt x="81597" y="218787"/>
                    <a:pt x="66319" y="192690"/>
                  </a:cubicBezTo>
                  <a:cubicBezTo>
                    <a:pt x="56496" y="175916"/>
                    <a:pt x="38506" y="165598"/>
                    <a:pt x="19050" y="165585"/>
                  </a:cubicBezTo>
                  <a:close/>
                  <a:moveTo>
                    <a:pt x="162179" y="0"/>
                  </a:moveTo>
                  <a:cubicBezTo>
                    <a:pt x="141294" y="21924"/>
                    <a:pt x="142164" y="56607"/>
                    <a:pt x="164116" y="77465"/>
                  </a:cubicBezTo>
                  <a:cubicBezTo>
                    <a:pt x="186068" y="98324"/>
                    <a:pt x="220796" y="97455"/>
                    <a:pt x="241681" y="75531"/>
                  </a:cubicBezTo>
                  <a:cubicBezTo>
                    <a:pt x="261830" y="54375"/>
                    <a:pt x="261830" y="21156"/>
                    <a:pt x="241681" y="0"/>
                  </a:cubicBezTo>
                  <a:close/>
                  <a:moveTo>
                    <a:pt x="567690" y="1078808"/>
                  </a:moveTo>
                  <a:cubicBezTo>
                    <a:pt x="537388" y="1078808"/>
                    <a:pt x="512826" y="1103339"/>
                    <a:pt x="512826" y="1133602"/>
                  </a:cubicBezTo>
                  <a:cubicBezTo>
                    <a:pt x="512731" y="1135460"/>
                    <a:pt x="512731" y="1137324"/>
                    <a:pt x="512826" y="1139182"/>
                  </a:cubicBezTo>
                  <a:cubicBezTo>
                    <a:pt x="515912" y="1169287"/>
                    <a:pt x="542855" y="1191192"/>
                    <a:pt x="572999" y="1188103"/>
                  </a:cubicBezTo>
                  <a:cubicBezTo>
                    <a:pt x="598875" y="1185459"/>
                    <a:pt x="619328" y="1165026"/>
                    <a:pt x="621983" y="1139182"/>
                  </a:cubicBezTo>
                  <a:cubicBezTo>
                    <a:pt x="622186" y="1137331"/>
                    <a:pt x="622294" y="1135466"/>
                    <a:pt x="622300" y="1133602"/>
                  </a:cubicBezTo>
                  <a:cubicBezTo>
                    <a:pt x="622300" y="1103440"/>
                    <a:pt x="597891" y="1078948"/>
                    <a:pt x="567690" y="1078808"/>
                  </a:cubicBezTo>
                  <a:close/>
                  <a:moveTo>
                    <a:pt x="384810" y="165585"/>
                  </a:moveTo>
                  <a:cubicBezTo>
                    <a:pt x="354508" y="165585"/>
                    <a:pt x="329946" y="190115"/>
                    <a:pt x="329946" y="220379"/>
                  </a:cubicBezTo>
                  <a:cubicBezTo>
                    <a:pt x="329946" y="250642"/>
                    <a:pt x="354508" y="275172"/>
                    <a:pt x="384810" y="275172"/>
                  </a:cubicBezTo>
                  <a:cubicBezTo>
                    <a:pt x="415112" y="275172"/>
                    <a:pt x="439674" y="250642"/>
                    <a:pt x="439674" y="220379"/>
                  </a:cubicBezTo>
                  <a:cubicBezTo>
                    <a:pt x="439674" y="220359"/>
                    <a:pt x="439674" y="220334"/>
                    <a:pt x="439674" y="220315"/>
                  </a:cubicBezTo>
                  <a:cubicBezTo>
                    <a:pt x="439674" y="190090"/>
                    <a:pt x="415138" y="165585"/>
                    <a:pt x="384874" y="165585"/>
                  </a:cubicBezTo>
                  <a:cubicBezTo>
                    <a:pt x="384854" y="165585"/>
                    <a:pt x="384829" y="165585"/>
                    <a:pt x="384810" y="165585"/>
                  </a:cubicBezTo>
                  <a:close/>
                  <a:moveTo>
                    <a:pt x="933450" y="713519"/>
                  </a:moveTo>
                  <a:cubicBezTo>
                    <a:pt x="931590" y="713424"/>
                    <a:pt x="929723" y="713424"/>
                    <a:pt x="927862" y="713519"/>
                  </a:cubicBezTo>
                  <a:cubicBezTo>
                    <a:pt x="897700" y="716772"/>
                    <a:pt x="875894" y="743827"/>
                    <a:pt x="879151" y="773950"/>
                  </a:cubicBezTo>
                  <a:cubicBezTo>
                    <a:pt x="881920" y="799584"/>
                    <a:pt x="902195" y="819827"/>
                    <a:pt x="927862" y="822599"/>
                  </a:cubicBezTo>
                  <a:cubicBezTo>
                    <a:pt x="929704" y="822599"/>
                    <a:pt x="931545" y="822599"/>
                    <a:pt x="933450" y="822599"/>
                  </a:cubicBezTo>
                  <a:cubicBezTo>
                    <a:pt x="963752" y="822599"/>
                    <a:pt x="988314" y="798068"/>
                    <a:pt x="988314" y="767805"/>
                  </a:cubicBezTo>
                  <a:cubicBezTo>
                    <a:pt x="988314" y="737542"/>
                    <a:pt x="963752" y="713012"/>
                    <a:pt x="933450" y="713012"/>
                  </a:cubicBezTo>
                  <a:close/>
                  <a:moveTo>
                    <a:pt x="384810" y="530874"/>
                  </a:moveTo>
                  <a:cubicBezTo>
                    <a:pt x="354508" y="530874"/>
                    <a:pt x="329946" y="555404"/>
                    <a:pt x="329946" y="585668"/>
                  </a:cubicBezTo>
                  <a:cubicBezTo>
                    <a:pt x="329946" y="615931"/>
                    <a:pt x="354508" y="640461"/>
                    <a:pt x="384810" y="640461"/>
                  </a:cubicBezTo>
                  <a:cubicBezTo>
                    <a:pt x="415112" y="640461"/>
                    <a:pt x="439674" y="615931"/>
                    <a:pt x="439674" y="585668"/>
                  </a:cubicBezTo>
                  <a:cubicBezTo>
                    <a:pt x="439604" y="555455"/>
                    <a:pt x="415061" y="531001"/>
                    <a:pt x="384810" y="531001"/>
                  </a:cubicBezTo>
                  <a:close/>
                  <a:moveTo>
                    <a:pt x="1847850" y="165585"/>
                  </a:moveTo>
                  <a:cubicBezTo>
                    <a:pt x="1817586" y="165420"/>
                    <a:pt x="1792916" y="189786"/>
                    <a:pt x="1792745" y="220011"/>
                  </a:cubicBezTo>
                  <a:cubicBezTo>
                    <a:pt x="1792662" y="235485"/>
                    <a:pt x="1799139" y="250274"/>
                    <a:pt x="1810576" y="260712"/>
                  </a:cubicBezTo>
                  <a:cubicBezTo>
                    <a:pt x="1823911" y="229048"/>
                    <a:pt x="1837138" y="197440"/>
                    <a:pt x="1850263" y="165902"/>
                  </a:cubicBezTo>
                  <a:close/>
                  <a:moveTo>
                    <a:pt x="1427226" y="951084"/>
                  </a:moveTo>
                  <a:cubicBezTo>
                    <a:pt x="1427232" y="966767"/>
                    <a:pt x="1433982" y="981690"/>
                    <a:pt x="1445768" y="992052"/>
                  </a:cubicBezTo>
                  <a:cubicBezTo>
                    <a:pt x="1464818" y="962563"/>
                    <a:pt x="1483868" y="931868"/>
                    <a:pt x="1502346" y="900222"/>
                  </a:cubicBezTo>
                  <a:cubicBezTo>
                    <a:pt x="1474292" y="888978"/>
                    <a:pt x="1442422" y="902582"/>
                    <a:pt x="1431163" y="930600"/>
                  </a:cubicBezTo>
                  <a:cubicBezTo>
                    <a:pt x="1428560" y="937075"/>
                    <a:pt x="1427226" y="943981"/>
                    <a:pt x="1427226" y="950957"/>
                  </a:cubicBezTo>
                  <a:close/>
                  <a:moveTo>
                    <a:pt x="1482090" y="531001"/>
                  </a:moveTo>
                  <a:cubicBezTo>
                    <a:pt x="1451788" y="531001"/>
                    <a:pt x="1427226" y="555531"/>
                    <a:pt x="1427226" y="585795"/>
                  </a:cubicBezTo>
                  <a:cubicBezTo>
                    <a:pt x="1427226" y="616058"/>
                    <a:pt x="1451788" y="640588"/>
                    <a:pt x="1482090" y="640588"/>
                  </a:cubicBezTo>
                  <a:cubicBezTo>
                    <a:pt x="1512392" y="640588"/>
                    <a:pt x="1536954" y="616058"/>
                    <a:pt x="1536954" y="585795"/>
                  </a:cubicBezTo>
                  <a:cubicBezTo>
                    <a:pt x="1536954" y="555531"/>
                    <a:pt x="1512392" y="531001"/>
                    <a:pt x="1482090" y="531001"/>
                  </a:cubicBezTo>
                  <a:close/>
                  <a:moveTo>
                    <a:pt x="1259459" y="127"/>
                  </a:moveTo>
                  <a:cubicBezTo>
                    <a:pt x="1238574" y="22050"/>
                    <a:pt x="1239444" y="56734"/>
                    <a:pt x="1261396" y="77592"/>
                  </a:cubicBezTo>
                  <a:cubicBezTo>
                    <a:pt x="1283348" y="98450"/>
                    <a:pt x="1318076" y="97582"/>
                    <a:pt x="1338961" y="75658"/>
                  </a:cubicBezTo>
                  <a:cubicBezTo>
                    <a:pt x="1359110" y="54502"/>
                    <a:pt x="1359110" y="21283"/>
                    <a:pt x="1338961" y="127"/>
                  </a:cubicBezTo>
                  <a:close/>
                  <a:moveTo>
                    <a:pt x="1482090" y="165585"/>
                  </a:moveTo>
                  <a:cubicBezTo>
                    <a:pt x="1451788" y="165585"/>
                    <a:pt x="1427226" y="190115"/>
                    <a:pt x="1427226" y="220379"/>
                  </a:cubicBezTo>
                  <a:cubicBezTo>
                    <a:pt x="1427226" y="250642"/>
                    <a:pt x="1451788" y="275172"/>
                    <a:pt x="1482090" y="275172"/>
                  </a:cubicBezTo>
                  <a:cubicBezTo>
                    <a:pt x="1512392" y="275172"/>
                    <a:pt x="1536954" y="250642"/>
                    <a:pt x="1536954" y="220379"/>
                  </a:cubicBezTo>
                  <a:cubicBezTo>
                    <a:pt x="1536954" y="220359"/>
                    <a:pt x="1536954" y="220334"/>
                    <a:pt x="1536954" y="220315"/>
                  </a:cubicBezTo>
                  <a:cubicBezTo>
                    <a:pt x="1536922" y="190077"/>
                    <a:pt x="1512367" y="165585"/>
                    <a:pt x="1482090" y="165585"/>
                  </a:cubicBezTo>
                  <a:close/>
                  <a:moveTo>
                    <a:pt x="1625219" y="0"/>
                  </a:moveTo>
                  <a:cubicBezTo>
                    <a:pt x="1604334" y="21924"/>
                    <a:pt x="1605204" y="56607"/>
                    <a:pt x="1627156" y="77465"/>
                  </a:cubicBezTo>
                  <a:cubicBezTo>
                    <a:pt x="1649108" y="98324"/>
                    <a:pt x="1683836" y="97455"/>
                    <a:pt x="1704721" y="75531"/>
                  </a:cubicBezTo>
                  <a:cubicBezTo>
                    <a:pt x="1724870" y="54375"/>
                    <a:pt x="1724870" y="21156"/>
                    <a:pt x="1704721" y="0"/>
                  </a:cubicBezTo>
                  <a:close/>
                  <a:moveTo>
                    <a:pt x="1299210" y="348230"/>
                  </a:moveTo>
                  <a:cubicBezTo>
                    <a:pt x="1268908" y="348230"/>
                    <a:pt x="1244346" y="372760"/>
                    <a:pt x="1244346" y="403023"/>
                  </a:cubicBezTo>
                  <a:cubicBezTo>
                    <a:pt x="1244251" y="404881"/>
                    <a:pt x="1244251" y="406746"/>
                    <a:pt x="1244346" y="408604"/>
                  </a:cubicBezTo>
                  <a:cubicBezTo>
                    <a:pt x="1247604" y="438728"/>
                    <a:pt x="1274693" y="460505"/>
                    <a:pt x="1304855" y="457252"/>
                  </a:cubicBezTo>
                  <a:cubicBezTo>
                    <a:pt x="1330522" y="454487"/>
                    <a:pt x="1350791" y="434238"/>
                    <a:pt x="1353566" y="408604"/>
                  </a:cubicBezTo>
                  <a:cubicBezTo>
                    <a:pt x="1353566" y="406765"/>
                    <a:pt x="1353566" y="404926"/>
                    <a:pt x="1353566" y="403023"/>
                  </a:cubicBezTo>
                  <a:cubicBezTo>
                    <a:pt x="1353496" y="373007"/>
                    <a:pt x="1329265" y="348636"/>
                    <a:pt x="1299210" y="348357"/>
                  </a:cubicBezTo>
                  <a:close/>
                  <a:moveTo>
                    <a:pt x="1664970" y="348230"/>
                  </a:moveTo>
                  <a:cubicBezTo>
                    <a:pt x="1634668" y="348230"/>
                    <a:pt x="1610106" y="372760"/>
                    <a:pt x="1610106" y="403023"/>
                  </a:cubicBezTo>
                  <a:cubicBezTo>
                    <a:pt x="1610106" y="404926"/>
                    <a:pt x="1610106" y="406765"/>
                    <a:pt x="1610106" y="408604"/>
                  </a:cubicBezTo>
                  <a:cubicBezTo>
                    <a:pt x="1613192" y="438708"/>
                    <a:pt x="1640135" y="460613"/>
                    <a:pt x="1670279" y="457525"/>
                  </a:cubicBezTo>
                  <a:cubicBezTo>
                    <a:pt x="1696155" y="454880"/>
                    <a:pt x="1716608" y="434447"/>
                    <a:pt x="1719263" y="408604"/>
                  </a:cubicBezTo>
                  <a:cubicBezTo>
                    <a:pt x="1719466" y="406752"/>
                    <a:pt x="1719574" y="404888"/>
                    <a:pt x="1719580" y="403023"/>
                  </a:cubicBezTo>
                  <a:cubicBezTo>
                    <a:pt x="1719510" y="372912"/>
                    <a:pt x="1695120" y="348496"/>
                    <a:pt x="1664970" y="348357"/>
                  </a:cubicBezTo>
                  <a:close/>
                  <a:moveTo>
                    <a:pt x="1299210" y="713519"/>
                  </a:moveTo>
                  <a:cubicBezTo>
                    <a:pt x="1268908" y="713519"/>
                    <a:pt x="1244346" y="738049"/>
                    <a:pt x="1244346" y="768312"/>
                  </a:cubicBezTo>
                  <a:cubicBezTo>
                    <a:pt x="1244346" y="798576"/>
                    <a:pt x="1268908" y="823106"/>
                    <a:pt x="1299210" y="823106"/>
                  </a:cubicBezTo>
                  <a:cubicBezTo>
                    <a:pt x="1329512" y="823106"/>
                    <a:pt x="1354074" y="798576"/>
                    <a:pt x="1354074" y="768312"/>
                  </a:cubicBezTo>
                  <a:cubicBezTo>
                    <a:pt x="1354004" y="738100"/>
                    <a:pt x="1329462" y="713646"/>
                    <a:pt x="1299210" y="713646"/>
                  </a:cubicBezTo>
                  <a:close/>
                  <a:moveTo>
                    <a:pt x="1116330" y="1261516"/>
                  </a:moveTo>
                  <a:cubicBezTo>
                    <a:pt x="1086066" y="1261478"/>
                    <a:pt x="1061498" y="1285951"/>
                    <a:pt x="1061466" y="1316183"/>
                  </a:cubicBezTo>
                  <a:cubicBezTo>
                    <a:pt x="1061447" y="1331936"/>
                    <a:pt x="1068229" y="1346934"/>
                    <a:pt x="1080071" y="1357342"/>
                  </a:cubicBezTo>
                  <a:cubicBezTo>
                    <a:pt x="1111701" y="1342628"/>
                    <a:pt x="1141838" y="1324897"/>
                    <a:pt x="1170051" y="1304387"/>
                  </a:cubicBezTo>
                  <a:cubicBezTo>
                    <a:pt x="1164438" y="1279293"/>
                    <a:pt x="1142073" y="1261504"/>
                    <a:pt x="1116330" y="1261643"/>
                  </a:cubicBezTo>
                  <a:close/>
                  <a:moveTo>
                    <a:pt x="933450" y="348293"/>
                  </a:moveTo>
                  <a:cubicBezTo>
                    <a:pt x="931590" y="348198"/>
                    <a:pt x="929723" y="348198"/>
                    <a:pt x="927862" y="348293"/>
                  </a:cubicBezTo>
                  <a:cubicBezTo>
                    <a:pt x="899859" y="351160"/>
                    <a:pt x="878567" y="374719"/>
                    <a:pt x="878586" y="402833"/>
                  </a:cubicBezTo>
                  <a:cubicBezTo>
                    <a:pt x="878491" y="404691"/>
                    <a:pt x="878491" y="406556"/>
                    <a:pt x="878586" y="408414"/>
                  </a:cubicBezTo>
                  <a:cubicBezTo>
                    <a:pt x="881297" y="434250"/>
                    <a:pt x="901738" y="454665"/>
                    <a:pt x="927608" y="457373"/>
                  </a:cubicBezTo>
                  <a:cubicBezTo>
                    <a:pt x="929469" y="457468"/>
                    <a:pt x="931335" y="457468"/>
                    <a:pt x="933196" y="457373"/>
                  </a:cubicBezTo>
                  <a:cubicBezTo>
                    <a:pt x="961320" y="457353"/>
                    <a:pt x="984879" y="436102"/>
                    <a:pt x="987743" y="408160"/>
                  </a:cubicBezTo>
                  <a:cubicBezTo>
                    <a:pt x="987838" y="406302"/>
                    <a:pt x="987838" y="404437"/>
                    <a:pt x="987743" y="402579"/>
                  </a:cubicBezTo>
                  <a:cubicBezTo>
                    <a:pt x="987431" y="372760"/>
                    <a:pt x="963308" y="348667"/>
                    <a:pt x="933450" y="348357"/>
                  </a:cubicBezTo>
                  <a:close/>
                  <a:moveTo>
                    <a:pt x="1116330" y="896227"/>
                  </a:moveTo>
                  <a:cubicBezTo>
                    <a:pt x="1086028" y="896227"/>
                    <a:pt x="1061466" y="920757"/>
                    <a:pt x="1061466" y="951021"/>
                  </a:cubicBezTo>
                  <a:cubicBezTo>
                    <a:pt x="1061466" y="981284"/>
                    <a:pt x="1086028" y="1005814"/>
                    <a:pt x="1116330" y="1005814"/>
                  </a:cubicBezTo>
                  <a:cubicBezTo>
                    <a:pt x="1146632" y="1005814"/>
                    <a:pt x="1171194" y="981284"/>
                    <a:pt x="1171194" y="951021"/>
                  </a:cubicBezTo>
                  <a:cubicBezTo>
                    <a:pt x="1171156" y="920783"/>
                    <a:pt x="1146607" y="896291"/>
                    <a:pt x="1116330" y="896291"/>
                  </a:cubicBezTo>
                  <a:close/>
                  <a:moveTo>
                    <a:pt x="893636" y="127"/>
                  </a:moveTo>
                  <a:cubicBezTo>
                    <a:pt x="872788" y="22088"/>
                    <a:pt x="873709" y="56766"/>
                    <a:pt x="895699" y="77586"/>
                  </a:cubicBezTo>
                  <a:cubicBezTo>
                    <a:pt x="904494" y="85919"/>
                    <a:pt x="915803" y="91107"/>
                    <a:pt x="927862" y="92337"/>
                  </a:cubicBezTo>
                  <a:cubicBezTo>
                    <a:pt x="929716" y="92540"/>
                    <a:pt x="931583" y="92648"/>
                    <a:pt x="933450" y="92654"/>
                  </a:cubicBezTo>
                  <a:cubicBezTo>
                    <a:pt x="963752" y="92635"/>
                    <a:pt x="988301" y="68092"/>
                    <a:pt x="988282" y="37829"/>
                  </a:cubicBezTo>
                  <a:cubicBezTo>
                    <a:pt x="988276" y="23794"/>
                    <a:pt x="982878" y="10299"/>
                    <a:pt x="973201" y="127"/>
                  </a:cubicBezTo>
                  <a:close/>
                  <a:moveTo>
                    <a:pt x="1299210" y="1078808"/>
                  </a:moveTo>
                  <a:cubicBezTo>
                    <a:pt x="1268908" y="1078808"/>
                    <a:pt x="1244346" y="1103339"/>
                    <a:pt x="1244346" y="1133602"/>
                  </a:cubicBezTo>
                  <a:cubicBezTo>
                    <a:pt x="1244251" y="1135460"/>
                    <a:pt x="1244251" y="1137324"/>
                    <a:pt x="1244346" y="1139182"/>
                  </a:cubicBezTo>
                  <a:cubicBezTo>
                    <a:pt x="1247140" y="1166345"/>
                    <a:pt x="1269536" y="1187304"/>
                    <a:pt x="1296861" y="1188332"/>
                  </a:cubicBezTo>
                  <a:cubicBezTo>
                    <a:pt x="1315739" y="1167575"/>
                    <a:pt x="1334326" y="1145569"/>
                    <a:pt x="1352614" y="1122313"/>
                  </a:cubicBezTo>
                  <a:cubicBezTo>
                    <a:pt x="1347311" y="1097048"/>
                    <a:pt x="1325055" y="1078916"/>
                    <a:pt x="1299210" y="1078808"/>
                  </a:cubicBezTo>
                  <a:close/>
                  <a:moveTo>
                    <a:pt x="1116330" y="530874"/>
                  </a:moveTo>
                  <a:cubicBezTo>
                    <a:pt x="1086028" y="530874"/>
                    <a:pt x="1061466" y="555404"/>
                    <a:pt x="1061466" y="585668"/>
                  </a:cubicBezTo>
                  <a:cubicBezTo>
                    <a:pt x="1061466" y="615931"/>
                    <a:pt x="1086028" y="640461"/>
                    <a:pt x="1116330" y="640461"/>
                  </a:cubicBezTo>
                  <a:cubicBezTo>
                    <a:pt x="1146632" y="640461"/>
                    <a:pt x="1171194" y="615931"/>
                    <a:pt x="1171194" y="585668"/>
                  </a:cubicBezTo>
                  <a:cubicBezTo>
                    <a:pt x="1171124" y="555455"/>
                    <a:pt x="1146581" y="531001"/>
                    <a:pt x="1116330" y="531001"/>
                  </a:cubicBezTo>
                  <a:close/>
                  <a:moveTo>
                    <a:pt x="1116330" y="165585"/>
                  </a:moveTo>
                  <a:cubicBezTo>
                    <a:pt x="1086028" y="165585"/>
                    <a:pt x="1061466" y="190115"/>
                    <a:pt x="1061466" y="220379"/>
                  </a:cubicBezTo>
                  <a:cubicBezTo>
                    <a:pt x="1061466" y="250642"/>
                    <a:pt x="1086028" y="275172"/>
                    <a:pt x="1116330" y="275172"/>
                  </a:cubicBezTo>
                  <a:cubicBezTo>
                    <a:pt x="1146632" y="275172"/>
                    <a:pt x="1171194" y="250642"/>
                    <a:pt x="1171194" y="220379"/>
                  </a:cubicBezTo>
                  <a:cubicBezTo>
                    <a:pt x="1171194" y="220359"/>
                    <a:pt x="1171194" y="220334"/>
                    <a:pt x="1171194" y="220315"/>
                  </a:cubicBezTo>
                  <a:cubicBezTo>
                    <a:pt x="1171156" y="190077"/>
                    <a:pt x="1146607" y="165585"/>
                    <a:pt x="1116330" y="165585"/>
                  </a:cubicBezTo>
                  <a:close/>
                </a:path>
              </a:pathLst>
            </a:custGeom>
            <a:solidFill>
              <a:srgbClr val="04152C">
                <a:alpha val="13410"/>
              </a:srgbClr>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4" name="Google Shape;714;p14"/>
            <p:cNvSpPr/>
            <p:nvPr/>
          </p:nvSpPr>
          <p:spPr>
            <a:xfrm rot="10800000" flipH="1">
              <a:off x="4377375" y="1454281"/>
              <a:ext cx="389112" cy="153155"/>
            </a:xfrm>
            <a:custGeom>
              <a:avLst/>
              <a:gdLst/>
              <a:ahLst/>
              <a:cxnLst/>
              <a:rect l="l" t="t" r="r" b="b"/>
              <a:pathLst>
                <a:path w="1225550" h="380509" extrusionOk="0">
                  <a:moveTo>
                    <a:pt x="607632" y="380510"/>
                  </a:moveTo>
                  <a:cubicBezTo>
                    <a:pt x="862712" y="380510"/>
                    <a:pt x="1059435" y="217271"/>
                    <a:pt x="1225550" y="0"/>
                  </a:cubicBezTo>
                  <a:lnTo>
                    <a:pt x="0" y="0"/>
                  </a:lnTo>
                  <a:cubicBezTo>
                    <a:pt x="173101" y="220442"/>
                    <a:pt x="370078" y="380510"/>
                    <a:pt x="607632" y="380510"/>
                  </a:cubicBezTo>
                  <a:close/>
                </a:path>
              </a:pathLst>
            </a:custGeom>
            <a:solidFill>
              <a:srgbClr val="17A892"/>
            </a:soli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5" name="Google Shape;715;p14"/>
            <p:cNvSpPr/>
            <p:nvPr/>
          </p:nvSpPr>
          <p:spPr>
            <a:xfrm flipH="1">
              <a:off x="774577" y="1131008"/>
              <a:ext cx="683038" cy="475637"/>
            </a:xfrm>
            <a:custGeom>
              <a:avLst/>
              <a:gdLst/>
              <a:ahLst/>
              <a:cxnLst/>
              <a:rect l="l" t="t" r="r" b="b"/>
              <a:pathLst>
                <a:path w="1821434" h="1268365" extrusionOk="0">
                  <a:moveTo>
                    <a:pt x="840804" y="0"/>
                  </a:moveTo>
                  <a:cubicBezTo>
                    <a:pt x="537718" y="0"/>
                    <a:pt x="314134" y="728422"/>
                    <a:pt x="0" y="1268366"/>
                  </a:cubicBezTo>
                  <a:lnTo>
                    <a:pt x="1821435" y="1268366"/>
                  </a:lnTo>
                  <a:cubicBezTo>
                    <a:pt x="1438784" y="781440"/>
                    <a:pt x="1172337" y="0"/>
                    <a:pt x="840804" y="0"/>
                  </a:cubicBezTo>
                  <a:close/>
                </a:path>
              </a:pathLst>
            </a:custGeom>
            <a:gradFill>
              <a:gsLst>
                <a:gs pos="0">
                  <a:srgbClr val="C182FF">
                    <a:alpha val="53333"/>
                  </a:srgbClr>
                </a:gs>
                <a:gs pos="100000">
                  <a:srgbClr val="002FFF">
                    <a:alpha val="58431"/>
                  </a:srgbClr>
                </a:gs>
              </a:gsLst>
              <a:lin ang="5400012" scaled="0"/>
            </a:gradFill>
            <a:ln>
              <a:noFill/>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6" name="Google Shape;716;p14"/>
            <p:cNvSpPr/>
            <p:nvPr/>
          </p:nvSpPr>
          <p:spPr>
            <a:xfrm>
              <a:off x="4571564"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dk1"/>
              </a:solidFill>
              <a:prstDash val="solid"/>
              <a:miter lim="8000"/>
              <a:headEnd type="none" w="sm" len="sm"/>
              <a:tailEnd type="none" w="sm" len="sm"/>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sp>
          <p:nvSpPr>
            <p:cNvPr id="717" name="Google Shape;717;p14"/>
            <p:cNvSpPr/>
            <p:nvPr/>
          </p:nvSpPr>
          <p:spPr>
            <a:xfrm flipH="1">
              <a:off x="218" y="989079"/>
              <a:ext cx="4572000" cy="1110066"/>
            </a:xfrm>
            <a:custGeom>
              <a:avLst/>
              <a:gdLst/>
              <a:ahLst/>
              <a:cxnLst/>
              <a:rect l="l" t="t" r="r" b="b"/>
              <a:pathLst>
                <a:path w="12192000" h="2960175" extrusionOk="0">
                  <a:moveTo>
                    <a:pt x="0" y="333390"/>
                  </a:moveTo>
                  <a:cubicBezTo>
                    <a:pt x="514350" y="333390"/>
                    <a:pt x="699072" y="1437375"/>
                    <a:pt x="1490980" y="1437375"/>
                  </a:cubicBezTo>
                  <a:cubicBezTo>
                    <a:pt x="2642870" y="1437375"/>
                    <a:pt x="2642870" y="0"/>
                    <a:pt x="3794697" y="0"/>
                  </a:cubicBezTo>
                  <a:cubicBezTo>
                    <a:pt x="4946523" y="0"/>
                    <a:pt x="4946650" y="2960175"/>
                    <a:pt x="6098413" y="2960175"/>
                  </a:cubicBezTo>
                  <a:cubicBezTo>
                    <a:pt x="7250176" y="2960175"/>
                    <a:pt x="7250303" y="571082"/>
                    <a:pt x="8402130" y="571082"/>
                  </a:cubicBezTo>
                  <a:cubicBezTo>
                    <a:pt x="9553956" y="571082"/>
                    <a:pt x="9490519" y="2769920"/>
                    <a:pt x="10642600" y="2769920"/>
                  </a:cubicBezTo>
                  <a:cubicBezTo>
                    <a:pt x="11588052" y="2769920"/>
                    <a:pt x="11586337" y="903964"/>
                    <a:pt x="12192000" y="235155"/>
                  </a:cubicBezTo>
                </a:path>
              </a:pathLst>
            </a:custGeom>
            <a:noFill/>
            <a:ln w="9525" cap="flat" cmpd="sng">
              <a:solidFill>
                <a:schemeClr val="dk1"/>
              </a:solidFill>
              <a:prstDash val="solid"/>
              <a:miter lim="8000"/>
              <a:headEnd type="none" w="sm" len="sm"/>
              <a:tailEnd type="none" w="sm" len="sm"/>
            </a:ln>
          </p:spPr>
          <p:txBody>
            <a:bodyPr spcFirstLastPara="1" wrap="square" lIns="121900" tIns="60933" rIns="121900" bIns="60933" anchor="ctr" anchorCtr="0">
              <a:noAutofit/>
            </a:bodyPr>
            <a:lstStyle/>
            <a:p>
              <a:endParaRPr sz="2400">
                <a:solidFill>
                  <a:srgbClr val="000000"/>
                </a:solidFill>
                <a:latin typeface="Calibri"/>
                <a:ea typeface="Calibri"/>
                <a:cs typeface="Calibri"/>
                <a:sym typeface="Calibri"/>
              </a:endParaRPr>
            </a:p>
          </p:txBody>
        </p:sp>
      </p:grpSp>
      <p:sp>
        <p:nvSpPr>
          <p:cNvPr id="722" name="Google Shape;722;p14"/>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3</a:t>
            </a:fld>
            <a:endParaRPr/>
          </a:p>
        </p:txBody>
      </p:sp>
      <p:sp>
        <p:nvSpPr>
          <p:cNvPr id="2" name="CuadroTexto 1"/>
          <p:cNvSpPr txBox="1"/>
          <p:nvPr/>
        </p:nvSpPr>
        <p:spPr>
          <a:xfrm>
            <a:off x="726059" y="728547"/>
            <a:ext cx="10738676" cy="4606326"/>
          </a:xfrm>
          <a:prstGeom prst="rect">
            <a:avLst/>
          </a:prstGeom>
          <a:noFill/>
        </p:spPr>
        <p:txBody>
          <a:bodyPr wrap="square" rtlCol="0">
            <a:spAutoFit/>
          </a:bodyPr>
          <a:lstStyle/>
          <a:p>
            <a:pPr algn="ctr"/>
            <a:r>
              <a:rPr lang="es-MX" sz="5333" b="1" dirty="0">
                <a:latin typeface="Catamaran" panose="020B0604020202020204" charset="0"/>
                <a:cs typeface="Catamaran" panose="020B0604020202020204" charset="0"/>
              </a:rPr>
              <a:t>Origen de la lectura</a:t>
            </a:r>
          </a:p>
          <a:p>
            <a:pPr algn="just"/>
            <a:r>
              <a:rPr lang="es-MX" sz="2400" dirty="0">
                <a:latin typeface="Catamaran" panose="020B0604020202020204" charset="0"/>
                <a:cs typeface="Catamaran" panose="020B0604020202020204" charset="0"/>
              </a:rPr>
              <a:t>El origen de la lectura es incierto en la historia de la humanidad, pero lógicamente iría</a:t>
            </a:r>
            <a:r>
              <a:rPr lang="es-MX" sz="2400" b="1" dirty="0">
                <a:latin typeface="Catamaran" panose="020B0604020202020204" charset="0"/>
                <a:cs typeface="Catamaran" panose="020B0604020202020204" charset="0"/>
              </a:rPr>
              <a:t> de la mano de la invención de la escritura</a:t>
            </a:r>
            <a:r>
              <a:rPr lang="es-MX" sz="2400" dirty="0">
                <a:latin typeface="Catamaran" panose="020B0604020202020204" charset="0"/>
                <a:cs typeface="Catamaran" panose="020B0604020202020204" charset="0"/>
              </a:rPr>
              <a:t>, ya que la una no puede existir sin la otra.</a:t>
            </a:r>
          </a:p>
          <a:p>
            <a:pPr algn="just"/>
            <a:r>
              <a:rPr lang="es-MX" sz="2400" dirty="0">
                <a:latin typeface="Catamaran" panose="020B0604020202020204" charset="0"/>
                <a:cs typeface="Catamaran" panose="020B0604020202020204" charset="0"/>
              </a:rPr>
              <a:t>Se trata, en todo caso, de </a:t>
            </a:r>
            <a:r>
              <a:rPr lang="es-MX" sz="2400" b="1" dirty="0">
                <a:latin typeface="Catamaran" panose="020B0604020202020204" charset="0"/>
                <a:cs typeface="Catamaran" panose="020B0604020202020204" charset="0"/>
              </a:rPr>
              <a:t>tecnologías creadas por el hombre</a:t>
            </a:r>
            <a:r>
              <a:rPr lang="es-MX" sz="2400" dirty="0">
                <a:latin typeface="Catamaran" panose="020B0604020202020204" charset="0"/>
                <a:cs typeface="Catamaran" panose="020B0604020202020204" charset="0"/>
              </a:rPr>
              <a:t>, a partir de su capacidad natural e intrínseca de generar lenguaje.</a:t>
            </a:r>
          </a:p>
          <a:p>
            <a:pPr algn="just"/>
            <a:r>
              <a:rPr lang="es-MX" sz="2400" dirty="0">
                <a:latin typeface="Catamaran" panose="020B0604020202020204" charset="0"/>
                <a:cs typeface="Catamaran" panose="020B0604020202020204" charset="0"/>
              </a:rPr>
              <a:t>Los primeros intentos de escritura se produjeron a modo de jeroglíficos,</a:t>
            </a:r>
            <a:r>
              <a:rPr lang="es-MX" sz="2400" b="1" dirty="0">
                <a:latin typeface="Catamaran" panose="020B0604020202020204" charset="0"/>
                <a:cs typeface="Catamaran" panose="020B0604020202020204" charset="0"/>
              </a:rPr>
              <a:t> alrededor de 5000 años antes de Cristo</a:t>
            </a:r>
            <a:r>
              <a:rPr lang="es-MX" sz="2400" dirty="0">
                <a:latin typeface="Catamaran" panose="020B0604020202020204" charset="0"/>
                <a:cs typeface="Catamaran" panose="020B0604020202020204" charset="0"/>
              </a:rPr>
              <a:t>, mucho antes de la creación de los primeros alfabetos fónicos (que representan los sonidos de la lengua) unos 3500 años antes de Cristo.</a:t>
            </a:r>
          </a:p>
          <a:p>
            <a:endParaRPr lang="es-CL" sz="2400" dirty="0"/>
          </a:p>
        </p:txBody>
      </p:sp>
    </p:spTree>
    <p:extLst>
      <p:ext uri="{BB962C8B-B14F-4D97-AF65-F5344CB8AC3E}">
        <p14:creationId xmlns:p14="http://schemas.microsoft.com/office/powerpoint/2010/main" val="3052268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4" name="CuadroTexto 3"/>
          <p:cNvSpPr txBox="1"/>
          <p:nvPr/>
        </p:nvSpPr>
        <p:spPr>
          <a:xfrm>
            <a:off x="2706030" y="1115121"/>
            <a:ext cx="7449015" cy="4400628"/>
          </a:xfrm>
          <a:prstGeom prst="rect">
            <a:avLst/>
          </a:prstGeom>
          <a:noFill/>
        </p:spPr>
        <p:txBody>
          <a:bodyPr wrap="square" rtlCol="0">
            <a:spAutoFit/>
          </a:bodyPr>
          <a:lstStyle/>
          <a:p>
            <a:pPr algn="ctr"/>
            <a:r>
              <a:rPr lang="es-MX" sz="3733" b="1" dirty="0">
                <a:solidFill>
                  <a:schemeClr val="bg1"/>
                </a:solidFill>
                <a:latin typeface="Catamaran" panose="020B0604020202020204" charset="0"/>
                <a:cs typeface="Catamaran" panose="020B0604020202020204" charset="0"/>
              </a:rPr>
              <a:t>Tipos de lectura</a:t>
            </a:r>
          </a:p>
          <a:p>
            <a:pPr algn="just"/>
            <a:endParaRPr lang="es-MX" sz="2133" b="1" dirty="0">
              <a:solidFill>
                <a:schemeClr val="bg1"/>
              </a:solidFill>
              <a:latin typeface="Catamaran" panose="020B0604020202020204" charset="0"/>
              <a:cs typeface="Catamaran" panose="020B0604020202020204" charset="0"/>
            </a:endParaRPr>
          </a:p>
          <a:p>
            <a:pPr algn="just"/>
            <a:r>
              <a:rPr lang="es-MX" sz="2133" b="1" dirty="0">
                <a:solidFill>
                  <a:schemeClr val="bg1"/>
                </a:solidFill>
                <a:latin typeface="Catamaran" panose="020B0604020202020204" charset="0"/>
                <a:cs typeface="Catamaran" panose="020B0604020202020204" charset="0"/>
              </a:rPr>
              <a:t>Se reconocen dos tipos de lectura:</a:t>
            </a:r>
          </a:p>
          <a:p>
            <a:pPr algn="just"/>
            <a:endParaRPr lang="es-MX" sz="2133" b="1" dirty="0">
              <a:solidFill>
                <a:schemeClr val="bg1"/>
              </a:solidFill>
              <a:latin typeface="Catamaran" panose="020B0604020202020204" charset="0"/>
              <a:cs typeface="Catamaran" panose="020B0604020202020204" charset="0"/>
            </a:endParaRPr>
          </a:p>
          <a:p>
            <a:pPr algn="just"/>
            <a:r>
              <a:rPr lang="es-MX" sz="2133" b="1" dirty="0">
                <a:solidFill>
                  <a:schemeClr val="bg1"/>
                </a:solidFill>
                <a:latin typeface="Catamaran" panose="020B0604020202020204" charset="0"/>
                <a:cs typeface="Catamaran" panose="020B0604020202020204" charset="0"/>
              </a:rPr>
              <a:t>En voz alta. Es la más antigua y consiste en la lectura a viva voz, pronunciando cada palabra leída del texto.</a:t>
            </a:r>
          </a:p>
          <a:p>
            <a:pPr algn="just"/>
            <a:endParaRPr lang="es-MX" sz="2133" b="1" dirty="0">
              <a:solidFill>
                <a:schemeClr val="bg1"/>
              </a:solidFill>
              <a:latin typeface="Catamaran" panose="020B0604020202020204" charset="0"/>
              <a:cs typeface="Catamaran" panose="020B0604020202020204" charset="0"/>
            </a:endParaRPr>
          </a:p>
          <a:p>
            <a:pPr algn="just"/>
            <a:r>
              <a:rPr lang="es-MX" sz="2133" b="1" dirty="0">
                <a:solidFill>
                  <a:schemeClr val="bg1"/>
                </a:solidFill>
                <a:latin typeface="Catamaran" panose="020B0604020202020204" charset="0"/>
                <a:cs typeface="Catamaran" panose="020B0604020202020204" charset="0"/>
              </a:rPr>
              <a:t>Silente. No requiere de la intervención de otra parte del cuerpo que los ojos, y ocurre en silencio.</a:t>
            </a:r>
          </a:p>
          <a:p>
            <a:r>
              <a:rPr lang="es-MX" sz="2400" dirty="0"/>
              <a:t/>
            </a:r>
            <a:br>
              <a:rPr lang="es-MX" sz="2400" dirty="0"/>
            </a:br>
            <a:r>
              <a:rPr lang="es-MX" sz="2400" dirty="0"/>
              <a:t/>
            </a:r>
            <a:br>
              <a:rPr lang="es-MX" sz="2400" dirty="0"/>
            </a:br>
            <a:endParaRPr lang="es-CL" sz="2400" dirty="0"/>
          </a:p>
        </p:txBody>
      </p:sp>
    </p:spTree>
    <p:extLst>
      <p:ext uri="{BB962C8B-B14F-4D97-AF65-F5344CB8AC3E}">
        <p14:creationId xmlns:p14="http://schemas.microsoft.com/office/powerpoint/2010/main" val="3859529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2"/>
        <p:cNvGrpSpPr/>
        <p:nvPr/>
      </p:nvGrpSpPr>
      <p:grpSpPr>
        <a:xfrm>
          <a:off x="0" y="0"/>
          <a:ext cx="0" cy="0"/>
          <a:chOff x="0" y="0"/>
          <a:chExt cx="0" cy="0"/>
        </a:xfrm>
      </p:grpSpPr>
      <p:sp>
        <p:nvSpPr>
          <p:cNvPr id="734" name="Google Shape;734;p16"/>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5</a:t>
            </a:fld>
            <a:endParaRPr/>
          </a:p>
        </p:txBody>
      </p:sp>
      <p:sp>
        <p:nvSpPr>
          <p:cNvPr id="2" name="CuadroTexto 1"/>
          <p:cNvSpPr txBox="1"/>
          <p:nvPr/>
        </p:nvSpPr>
        <p:spPr>
          <a:xfrm>
            <a:off x="178421" y="1888273"/>
            <a:ext cx="11864897" cy="4072974"/>
          </a:xfrm>
          <a:prstGeom prst="rect">
            <a:avLst/>
          </a:prstGeom>
          <a:noFill/>
        </p:spPr>
        <p:txBody>
          <a:bodyPr wrap="square" rtlCol="0">
            <a:spAutoFit/>
          </a:bodyPr>
          <a:lstStyle/>
          <a:p>
            <a:pPr algn="ctr"/>
            <a:r>
              <a:rPr lang="es-MX" sz="4267" b="1" dirty="0">
                <a:latin typeface="Catamaran" panose="020B0604020202020204" charset="0"/>
                <a:cs typeface="Catamaran" panose="020B0604020202020204" charset="0"/>
              </a:rPr>
              <a:t>Elementos de la lectura</a:t>
            </a:r>
          </a:p>
          <a:p>
            <a:pPr algn="just"/>
            <a:r>
              <a:rPr lang="es-MX" sz="2400" dirty="0">
                <a:latin typeface="Catamaran" panose="020B0604020202020204" charset="0"/>
                <a:cs typeface="Catamaran" panose="020B0604020202020204" charset="0"/>
              </a:rPr>
              <a:t>Toda lectura requiere de un texto: </a:t>
            </a:r>
            <a:r>
              <a:rPr lang="es-MX" sz="2400" b="1" dirty="0">
                <a:latin typeface="Catamaran" panose="020B0604020202020204" charset="0"/>
                <a:cs typeface="Catamaran" panose="020B0604020202020204" charset="0"/>
              </a:rPr>
              <a:t>un cuerpo de signos interpretables</a:t>
            </a:r>
            <a:r>
              <a:rPr lang="es-MX" sz="2400" dirty="0">
                <a:latin typeface="Catamaran" panose="020B0604020202020204" charset="0"/>
                <a:cs typeface="Catamaran" panose="020B0604020202020204" charset="0"/>
              </a:rPr>
              <a:t> que encierren el mensaje a interpretar.</a:t>
            </a:r>
          </a:p>
          <a:p>
            <a:pPr algn="just"/>
            <a:r>
              <a:rPr lang="es-MX" sz="2400" dirty="0">
                <a:latin typeface="Catamaran" panose="020B0604020202020204" charset="0"/>
                <a:cs typeface="Catamaran" panose="020B0604020202020204" charset="0"/>
              </a:rPr>
              <a:t>Dicho texto puede consistir en</a:t>
            </a:r>
            <a:r>
              <a:rPr lang="es-MX" sz="2400" b="1" dirty="0">
                <a:latin typeface="Catamaran" panose="020B0604020202020204" charset="0"/>
                <a:cs typeface="Catamaran" panose="020B0604020202020204" charset="0"/>
              </a:rPr>
              <a:t> numerosas formas de signos o símbolos, imágenes o íconos</a:t>
            </a:r>
            <a:r>
              <a:rPr lang="es-MX" sz="2400" dirty="0">
                <a:latin typeface="Catamaran" panose="020B0604020202020204" charset="0"/>
                <a:cs typeface="Catamaran" panose="020B0604020202020204" charset="0"/>
              </a:rPr>
              <a:t> (como los jeroglíficos) más o menos abstractos, ya sea que intenten representar visualmente a su referente (como los ideogramas) o que representen sonidos mediante un proceso más complejo de abstracción (como las letras del alfabeto).</a:t>
            </a:r>
          </a:p>
          <a:p>
            <a:pPr algn="just"/>
            <a:r>
              <a:rPr lang="es-MX" sz="2400" dirty="0">
                <a:latin typeface="Catamaran" panose="020B0604020202020204" charset="0"/>
                <a:cs typeface="Catamaran" panose="020B0604020202020204" charset="0"/>
              </a:rPr>
              <a:t/>
            </a:r>
            <a:br>
              <a:rPr lang="es-MX" sz="2400" dirty="0">
                <a:latin typeface="Catamaran" panose="020B0604020202020204" charset="0"/>
                <a:cs typeface="Catamaran" panose="020B0604020202020204" charset="0"/>
              </a:rPr>
            </a:br>
            <a:endParaRPr lang="es-CL" sz="2400" dirty="0">
              <a:latin typeface="Catamaran" panose="020B0604020202020204" charset="0"/>
              <a:cs typeface="Catamaran" panose="020B0604020202020204" charset="0"/>
            </a:endParaRPr>
          </a:p>
        </p:txBody>
      </p:sp>
    </p:spTree>
    <p:extLst>
      <p:ext uri="{BB962C8B-B14F-4D97-AF65-F5344CB8AC3E}">
        <p14:creationId xmlns:p14="http://schemas.microsoft.com/office/powerpoint/2010/main" val="2677522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41" name="Google Shape;741;p17"/>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6</a:t>
            </a:fld>
            <a:endParaRPr/>
          </a:p>
        </p:txBody>
      </p:sp>
      <p:sp>
        <p:nvSpPr>
          <p:cNvPr id="3" name="CuadroTexto 2"/>
          <p:cNvSpPr txBox="1"/>
          <p:nvPr/>
        </p:nvSpPr>
        <p:spPr>
          <a:xfrm>
            <a:off x="1501697" y="1635512"/>
            <a:ext cx="9500840" cy="4401782"/>
          </a:xfrm>
          <a:prstGeom prst="rect">
            <a:avLst/>
          </a:prstGeom>
          <a:noFill/>
        </p:spPr>
        <p:txBody>
          <a:bodyPr wrap="square" rtlCol="0">
            <a:spAutoFit/>
          </a:bodyPr>
          <a:lstStyle/>
          <a:p>
            <a:pPr algn="ctr"/>
            <a:r>
              <a:rPr lang="es-MX" sz="4267" b="1" dirty="0">
                <a:effectLst>
                  <a:outerShdw blurRad="38100" dist="38100" dir="2700000" algn="tl">
                    <a:srgbClr val="000000">
                      <a:alpha val="43137"/>
                    </a:srgbClr>
                  </a:outerShdw>
                </a:effectLst>
                <a:latin typeface="Catamaran" panose="020B0604020202020204" charset="0"/>
                <a:cs typeface="Catamaran" panose="020B0604020202020204" charset="0"/>
              </a:rPr>
              <a:t>Código</a:t>
            </a:r>
          </a:p>
          <a:p>
            <a:pPr algn="just"/>
            <a:r>
              <a:rPr lang="es-MX" sz="2667" dirty="0">
                <a:latin typeface="Catamaran" panose="020B0604020202020204" charset="0"/>
                <a:cs typeface="Catamaran" panose="020B0604020202020204" charset="0"/>
              </a:rPr>
              <a:t>Los textos escritos están</a:t>
            </a:r>
            <a:r>
              <a:rPr lang="es-MX" sz="2667" b="1" dirty="0">
                <a:latin typeface="Catamaran" panose="020B0604020202020204" charset="0"/>
                <a:cs typeface="Catamaran" panose="020B0604020202020204" charset="0"/>
              </a:rPr>
              <a:t> codificados mediante una lengua o un lenguaje</a:t>
            </a:r>
            <a:r>
              <a:rPr lang="es-MX" sz="2667" dirty="0">
                <a:latin typeface="Catamaran" panose="020B0604020202020204" charset="0"/>
                <a:cs typeface="Catamaran" panose="020B0604020202020204" charset="0"/>
              </a:rPr>
              <a:t> específicos, que deben conocer tanto el escribiente como el futuro lector para que la comunicación se produzca.</a:t>
            </a:r>
          </a:p>
          <a:p>
            <a:pPr algn="just"/>
            <a:r>
              <a:rPr lang="es-MX" sz="2667" dirty="0">
                <a:latin typeface="Catamaran" panose="020B0604020202020204" charset="0"/>
                <a:cs typeface="Catamaran" panose="020B0604020202020204" charset="0"/>
              </a:rPr>
              <a:t>Leer un texto en otro idioma, sobre todo uno muy lejano, pone esto en evidencia: la diferencia entre un texto y un garabato </a:t>
            </a:r>
            <a:r>
              <a:rPr lang="es-MX" sz="2667" b="1" dirty="0">
                <a:latin typeface="Catamaran" panose="020B0604020202020204" charset="0"/>
                <a:cs typeface="Catamaran" panose="020B0604020202020204" charset="0"/>
              </a:rPr>
              <a:t>muchas veces depende de la educación del lector</a:t>
            </a:r>
            <a:r>
              <a:rPr lang="es-MX" sz="2667" dirty="0">
                <a:latin typeface="Catamaran" panose="020B0604020202020204" charset="0"/>
                <a:cs typeface="Catamaran" panose="020B0604020202020204" charset="0"/>
              </a:rPr>
              <a:t>.</a:t>
            </a:r>
          </a:p>
          <a:p>
            <a:endParaRPr lang="es-CL" sz="2400" dirty="0"/>
          </a:p>
        </p:txBody>
      </p:sp>
    </p:spTree>
    <p:extLst>
      <p:ext uri="{BB962C8B-B14F-4D97-AF65-F5344CB8AC3E}">
        <p14:creationId xmlns:p14="http://schemas.microsoft.com/office/powerpoint/2010/main" val="93704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grpSp>
        <p:nvGrpSpPr>
          <p:cNvPr id="748" name="Google Shape;748;p18"/>
          <p:cNvGrpSpPr/>
          <p:nvPr/>
        </p:nvGrpSpPr>
        <p:grpSpPr>
          <a:xfrm>
            <a:off x="5256046" y="966119"/>
            <a:ext cx="2356047" cy="2356028"/>
            <a:chOff x="6643075" y="3664250"/>
            <a:chExt cx="407950" cy="407975"/>
          </a:xfrm>
        </p:grpSpPr>
        <p:sp>
          <p:nvSpPr>
            <p:cNvPr id="749" name="Google Shape;749;p18"/>
            <p:cNvSpPr/>
            <p:nvPr/>
          </p:nvSpPr>
          <p:spPr>
            <a:xfrm>
              <a:off x="6794075" y="3815250"/>
              <a:ext cx="211300" cy="211300"/>
            </a:xfrm>
            <a:custGeom>
              <a:avLst/>
              <a:gdLst/>
              <a:ahLst/>
              <a:cxnLst/>
              <a:rect l="l" t="t" r="r" b="b"/>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9050" cap="rnd"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0" name="Google Shape;750;p18"/>
            <p:cNvSpPr/>
            <p:nvPr/>
          </p:nvSpPr>
          <p:spPr>
            <a:xfrm>
              <a:off x="6643075" y="3664250"/>
              <a:ext cx="407950" cy="407975"/>
            </a:xfrm>
            <a:custGeom>
              <a:avLst/>
              <a:gdLst/>
              <a:ahLst/>
              <a:cxnLst/>
              <a:rect l="l" t="t" r="r" b="b"/>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9050" cap="rnd"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751" name="Google Shape;751;p18"/>
          <p:cNvGrpSpPr/>
          <p:nvPr/>
        </p:nvGrpSpPr>
        <p:grpSpPr>
          <a:xfrm rot="-587343">
            <a:off x="5117607" y="3628791"/>
            <a:ext cx="968631" cy="968576"/>
            <a:chOff x="576250" y="4319400"/>
            <a:chExt cx="442075" cy="442050"/>
          </a:xfrm>
        </p:grpSpPr>
        <p:sp>
          <p:nvSpPr>
            <p:cNvPr id="752" name="Google Shape;752;p18"/>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9050" cap="rnd"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3" name="Google Shape;753;p18"/>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9050" cap="rnd"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4" name="Google Shape;754;p18"/>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9050" cap="rnd"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5" name="Google Shape;755;p18"/>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9050" cap="rnd"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sp>
        <p:nvSpPr>
          <p:cNvPr id="756" name="Google Shape;756;p18"/>
          <p:cNvSpPr/>
          <p:nvPr/>
        </p:nvSpPr>
        <p:spPr>
          <a:xfrm>
            <a:off x="4692705" y="1510147"/>
            <a:ext cx="368263" cy="351632"/>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7" name="Google Shape;757;p18"/>
          <p:cNvSpPr/>
          <p:nvPr/>
        </p:nvSpPr>
        <p:spPr>
          <a:xfrm rot="2697373">
            <a:off x="7119522" y="3310367"/>
            <a:ext cx="559031" cy="533783"/>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8" name="Google Shape;758;p18"/>
          <p:cNvSpPr/>
          <p:nvPr/>
        </p:nvSpPr>
        <p:spPr>
          <a:xfrm>
            <a:off x="7561776" y="3005642"/>
            <a:ext cx="223897" cy="213881"/>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59" name="Google Shape;759;p18"/>
          <p:cNvSpPr/>
          <p:nvPr/>
        </p:nvSpPr>
        <p:spPr>
          <a:xfrm rot="1279953">
            <a:off x="4437561" y="2570786"/>
            <a:ext cx="223884" cy="213897"/>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760" name="Google Shape;760;p18"/>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7</a:t>
            </a:fld>
            <a:endParaRPr/>
          </a:p>
        </p:txBody>
      </p:sp>
      <p:sp>
        <p:nvSpPr>
          <p:cNvPr id="2" name="CuadroTexto 1"/>
          <p:cNvSpPr txBox="1"/>
          <p:nvPr/>
        </p:nvSpPr>
        <p:spPr>
          <a:xfrm>
            <a:off x="1248936" y="639337"/>
            <a:ext cx="9872547" cy="4524315"/>
          </a:xfrm>
          <a:prstGeom prst="rect">
            <a:avLst/>
          </a:prstGeom>
          <a:noFill/>
        </p:spPr>
        <p:txBody>
          <a:bodyPr wrap="square" rtlCol="0">
            <a:spAutoFit/>
          </a:bodyPr>
          <a:lstStyle/>
          <a:p>
            <a:pPr algn="ctr"/>
            <a:r>
              <a:rPr lang="es-MX" sz="4800" b="1" dirty="0">
                <a:latin typeface="Catamaran" panose="020B0604020202020204" charset="0"/>
                <a:cs typeface="Catamaran" panose="020B0604020202020204" charset="0"/>
              </a:rPr>
              <a:t>Direccionalidad</a:t>
            </a:r>
          </a:p>
          <a:p>
            <a:pPr algn="ctr"/>
            <a:endParaRPr lang="es-MX" sz="4800" b="1" dirty="0">
              <a:latin typeface="Catamaran" panose="020B0604020202020204" charset="0"/>
              <a:cs typeface="Catamaran" panose="020B0604020202020204" charset="0"/>
            </a:endParaRPr>
          </a:p>
          <a:p>
            <a:pPr algn="just"/>
            <a:r>
              <a:rPr lang="es-MX" sz="2400" dirty="0">
                <a:latin typeface="Catamaran" panose="020B0604020202020204" charset="0"/>
                <a:cs typeface="Catamaran" panose="020B0604020202020204" charset="0"/>
              </a:rPr>
              <a:t>Dado que </a:t>
            </a:r>
            <a:r>
              <a:rPr lang="es-MX" sz="2400" b="1" dirty="0">
                <a:latin typeface="Catamaran" panose="020B0604020202020204" charset="0"/>
                <a:cs typeface="Catamaran" panose="020B0604020202020204" charset="0"/>
              </a:rPr>
              <a:t>los textos escritos tienen un inicio y un final</a:t>
            </a:r>
            <a:r>
              <a:rPr lang="es-MX" sz="2400" dirty="0">
                <a:latin typeface="Catamaran" panose="020B0604020202020204" charset="0"/>
                <a:cs typeface="Catamaran" panose="020B0604020202020204" charset="0"/>
              </a:rPr>
              <a:t>, se los debe leer en ese orden correcto para entenderlos a cabalidad.</a:t>
            </a:r>
          </a:p>
          <a:p>
            <a:pPr algn="just"/>
            <a:r>
              <a:rPr lang="es-MX" sz="2400" dirty="0">
                <a:latin typeface="Catamaran" panose="020B0604020202020204" charset="0"/>
                <a:cs typeface="Catamaran" panose="020B0604020202020204" charset="0"/>
              </a:rPr>
              <a:t>Dicho orden</a:t>
            </a:r>
            <a:r>
              <a:rPr lang="es-MX" sz="2400" b="1" dirty="0">
                <a:latin typeface="Catamaran" panose="020B0604020202020204" charset="0"/>
                <a:cs typeface="Catamaran" panose="020B0604020202020204" charset="0"/>
              </a:rPr>
              <a:t> funciona en una dirección espacial específica</a:t>
            </a:r>
            <a:r>
              <a:rPr lang="es-MX" sz="2400" dirty="0">
                <a:latin typeface="Catamaran" panose="020B0604020202020204" charset="0"/>
                <a:cs typeface="Catamaran" panose="020B0604020202020204" charset="0"/>
              </a:rPr>
              <a:t>, por ejemplo: los occidentales leemos de izquierda a derecha, mientras que en otras latitudes se lee de derecha a izquierda o de arriba hacia abajo.</a:t>
            </a:r>
          </a:p>
          <a:p>
            <a:r>
              <a:rPr lang="es-MX" sz="2400" dirty="0">
                <a:latin typeface="Catamaran" panose="020B0604020202020204" charset="0"/>
                <a:cs typeface="Catamaran" panose="020B0604020202020204" charset="0"/>
              </a:rPr>
              <a:t/>
            </a:r>
            <a:br>
              <a:rPr lang="es-MX" sz="2400" dirty="0">
                <a:latin typeface="Catamaran" panose="020B0604020202020204" charset="0"/>
                <a:cs typeface="Catamaran" panose="020B0604020202020204" charset="0"/>
              </a:rPr>
            </a:br>
            <a:r>
              <a:rPr lang="es-MX" sz="2400" dirty="0"/>
              <a:t/>
            </a:r>
            <a:br>
              <a:rPr lang="es-MX" sz="2400" dirty="0"/>
            </a:br>
            <a:endParaRPr lang="es-CL" sz="2400" dirty="0"/>
          </a:p>
        </p:txBody>
      </p:sp>
    </p:spTree>
    <p:extLst>
      <p:ext uri="{BB962C8B-B14F-4D97-AF65-F5344CB8AC3E}">
        <p14:creationId xmlns:p14="http://schemas.microsoft.com/office/powerpoint/2010/main" val="2213872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8" name="Google Shape;768;p19"/>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8</a:t>
            </a:fld>
            <a:endParaRPr/>
          </a:p>
        </p:txBody>
      </p:sp>
      <p:sp>
        <p:nvSpPr>
          <p:cNvPr id="4" name="CuadroTexto 3"/>
          <p:cNvSpPr txBox="1"/>
          <p:nvPr/>
        </p:nvSpPr>
        <p:spPr>
          <a:xfrm>
            <a:off x="2349191" y="788021"/>
            <a:ext cx="7359804" cy="4524315"/>
          </a:xfrm>
          <a:prstGeom prst="rect">
            <a:avLst/>
          </a:prstGeom>
          <a:noFill/>
        </p:spPr>
        <p:txBody>
          <a:bodyPr wrap="square" rtlCol="0">
            <a:spAutoFit/>
          </a:bodyPr>
          <a:lstStyle/>
          <a:p>
            <a:pPr algn="ctr"/>
            <a:r>
              <a:rPr lang="es-MX" sz="4800" b="1" dirty="0">
                <a:latin typeface="Catamaran" panose="020B0604020202020204" charset="0"/>
                <a:cs typeface="Catamaran" panose="020B0604020202020204" charset="0"/>
              </a:rPr>
              <a:t>Secuencialidad</a:t>
            </a:r>
          </a:p>
          <a:p>
            <a:pPr algn="just"/>
            <a:r>
              <a:rPr lang="es-MX" sz="2400" dirty="0">
                <a:latin typeface="Catamaran" panose="020B0604020202020204" charset="0"/>
                <a:cs typeface="Catamaran" panose="020B0604020202020204" charset="0"/>
              </a:rPr>
              <a:t>Similarmente, la lectura </a:t>
            </a:r>
            <a:r>
              <a:rPr lang="es-MX" sz="2400" b="1" dirty="0">
                <a:latin typeface="Catamaran" panose="020B0604020202020204" charset="0"/>
                <a:cs typeface="Catamaran" panose="020B0604020202020204" charset="0"/>
              </a:rPr>
              <a:t>ocurre una palabra o signo a la vez,</a:t>
            </a:r>
            <a:r>
              <a:rPr lang="es-MX" sz="2400" dirty="0">
                <a:latin typeface="Catamaran" panose="020B0604020202020204" charset="0"/>
                <a:cs typeface="Catamaran" panose="020B0604020202020204" charset="0"/>
              </a:rPr>
              <a:t> acumulando sus significados para recomponer el sentido global.</a:t>
            </a:r>
          </a:p>
          <a:p>
            <a:pPr algn="just"/>
            <a:r>
              <a:rPr lang="es-MX" sz="2400" dirty="0">
                <a:latin typeface="Catamaran" panose="020B0604020202020204" charset="0"/>
                <a:cs typeface="Catamaran" panose="020B0604020202020204" charset="0"/>
              </a:rPr>
              <a:t>De la secuencia específica de palabras dependerá entonces la correcta interpretación del mensaje: </a:t>
            </a:r>
            <a:r>
              <a:rPr lang="es-MX" sz="2400" b="1" dirty="0">
                <a:latin typeface="Catamaran" panose="020B0604020202020204" charset="0"/>
                <a:cs typeface="Catamaran" panose="020B0604020202020204" charset="0"/>
              </a:rPr>
              <a:t>no pueden saltarse palabras</a:t>
            </a:r>
            <a:r>
              <a:rPr lang="es-MX" sz="2400" dirty="0">
                <a:latin typeface="Catamaran" panose="020B0604020202020204" charset="0"/>
                <a:cs typeface="Catamaran" panose="020B0604020202020204" charset="0"/>
              </a:rPr>
              <a:t>, ni puede volverse a las que se dejó atrás.</a:t>
            </a:r>
          </a:p>
          <a:p>
            <a:pPr algn="just"/>
            <a:r>
              <a:rPr lang="es-MX" sz="2400" dirty="0">
                <a:latin typeface="Catamaran" panose="020B0604020202020204" charset="0"/>
                <a:cs typeface="Catamaran" panose="020B0604020202020204" charset="0"/>
              </a:rPr>
              <a:t>La lectura, como el tiempo, marcha en un solo sentido.</a:t>
            </a:r>
          </a:p>
          <a:p>
            <a:endParaRPr lang="es-CL" sz="2400" dirty="0"/>
          </a:p>
        </p:txBody>
      </p:sp>
    </p:spTree>
    <p:extLst>
      <p:ext uri="{BB962C8B-B14F-4D97-AF65-F5344CB8AC3E}">
        <p14:creationId xmlns:p14="http://schemas.microsoft.com/office/powerpoint/2010/main" val="424288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7" name="Google Shape;777;p20"/>
          <p:cNvSpPr txBox="1">
            <a:spLocks noGrp="1"/>
          </p:cNvSpPr>
          <p:nvPr>
            <p:ph type="sldNum" idx="12"/>
          </p:nvPr>
        </p:nvSpPr>
        <p:spPr>
          <a:xfrm>
            <a:off x="5730200" y="5885065"/>
            <a:ext cx="731600" cy="972800"/>
          </a:xfrm>
          <a:prstGeom prst="rect">
            <a:avLst/>
          </a:prstGeom>
        </p:spPr>
        <p:txBody>
          <a:bodyPr spcFirstLastPara="1" vert="horz" wrap="square" lIns="0" tIns="0" rIns="0" bIns="0" rtlCol="0" anchor="ctr" anchorCtr="0">
            <a:noAutofit/>
          </a:bodyPr>
          <a:lstStyle/>
          <a:p>
            <a:pPr algn="ctr"/>
            <a:fld id="{00000000-1234-1234-1234-123412341234}" type="slidenum">
              <a:rPr lang="en"/>
              <a:pPr algn="ctr"/>
              <a:t>9</a:t>
            </a:fld>
            <a:endParaRPr/>
          </a:p>
        </p:txBody>
      </p:sp>
      <p:sp>
        <p:nvSpPr>
          <p:cNvPr id="6" name="CuadroTexto 5"/>
          <p:cNvSpPr txBox="1"/>
          <p:nvPr/>
        </p:nvSpPr>
        <p:spPr>
          <a:xfrm>
            <a:off x="1397620" y="579865"/>
            <a:ext cx="8876371" cy="6575133"/>
          </a:xfrm>
          <a:prstGeom prst="rect">
            <a:avLst/>
          </a:prstGeom>
          <a:noFill/>
        </p:spPr>
        <p:txBody>
          <a:bodyPr wrap="square" rtlCol="0">
            <a:spAutoFit/>
          </a:bodyPr>
          <a:lstStyle/>
          <a:p>
            <a:pPr algn="ctr"/>
            <a:r>
              <a:rPr lang="es-MX" sz="3733" b="1" dirty="0">
                <a:latin typeface="Catamaran" panose="020B0604020202020204" charset="0"/>
                <a:cs typeface="Catamaran" panose="020B0604020202020204" charset="0"/>
              </a:rPr>
              <a:t>Velocidad de lectura</a:t>
            </a:r>
          </a:p>
          <a:p>
            <a:pPr algn="ctr"/>
            <a:endParaRPr lang="es-MX" sz="3733" b="1" dirty="0">
              <a:latin typeface="Catamaran" panose="020B0604020202020204" charset="0"/>
              <a:cs typeface="Catamaran" panose="020B0604020202020204" charset="0"/>
            </a:endParaRPr>
          </a:p>
          <a:p>
            <a:pPr algn="just"/>
            <a:r>
              <a:rPr lang="es-MX" sz="2133" dirty="0">
                <a:latin typeface="Catamaran" panose="020B0604020202020204" charset="0"/>
                <a:cs typeface="Catamaran" panose="020B0604020202020204" charset="0"/>
              </a:rPr>
              <a:t>La velocidad de lectura de un texto </a:t>
            </a:r>
            <a:r>
              <a:rPr lang="es-MX" sz="2133" b="1" dirty="0">
                <a:latin typeface="Catamaran" panose="020B0604020202020204" charset="0"/>
                <a:cs typeface="Catamaran" panose="020B0604020202020204" charset="0"/>
              </a:rPr>
              <a:t>depende de muchos factores, entre ellos la capacidad del lector</a:t>
            </a:r>
            <a:r>
              <a:rPr lang="es-MX" sz="2133" dirty="0">
                <a:latin typeface="Catamaran" panose="020B0604020202020204" charset="0"/>
                <a:cs typeface="Catamaran" panose="020B0604020202020204" charset="0"/>
              </a:rPr>
              <a:t>. Sin embargo, leer más aprisa no siempre es leer mejor ni leer más.</a:t>
            </a:r>
          </a:p>
          <a:p>
            <a:pPr algn="just"/>
            <a:r>
              <a:rPr lang="es-MX" sz="2133" dirty="0">
                <a:latin typeface="Catamaran" panose="020B0604020202020204" charset="0"/>
                <a:cs typeface="Catamaran" panose="020B0604020202020204" charset="0"/>
              </a:rPr>
              <a:t>Usualmente se considera que la velocidad promedio de una lectura dependerá de los fines con los que se haga, por ejemplo:</a:t>
            </a:r>
          </a:p>
          <a:p>
            <a:pPr algn="just"/>
            <a:r>
              <a:rPr lang="es-MX" sz="2133" b="1" dirty="0">
                <a:latin typeface="Catamaran" panose="020B0604020202020204" charset="0"/>
                <a:cs typeface="Catamaran" panose="020B0604020202020204" charset="0"/>
              </a:rPr>
              <a:t>Para memorizar lo leído.</a:t>
            </a:r>
            <a:r>
              <a:rPr lang="es-MX" sz="2133" dirty="0">
                <a:latin typeface="Catamaran" panose="020B0604020202020204" charset="0"/>
                <a:cs typeface="Catamaran" panose="020B0604020202020204" charset="0"/>
              </a:rPr>
              <a:t> Suele leerse más lentamente: menos de 100 palabras por minuto.</a:t>
            </a:r>
          </a:p>
          <a:p>
            <a:pPr algn="just"/>
            <a:r>
              <a:rPr lang="es-MX" sz="2133" b="1" dirty="0">
                <a:latin typeface="Catamaran" panose="020B0604020202020204" charset="0"/>
                <a:cs typeface="Catamaran" panose="020B0604020202020204" charset="0"/>
              </a:rPr>
              <a:t>De aprendizaje.</a:t>
            </a:r>
            <a:r>
              <a:rPr lang="es-MX" sz="2133" dirty="0">
                <a:latin typeface="Catamaran" panose="020B0604020202020204" charset="0"/>
                <a:cs typeface="Catamaran" panose="020B0604020202020204" charset="0"/>
              </a:rPr>
              <a:t> Una lectura más estándar, como la informativa respecto a un tema cualquiera, recorre entre 100 y 200 palabras por minuto.</a:t>
            </a:r>
          </a:p>
          <a:p>
            <a:pPr algn="just"/>
            <a:r>
              <a:rPr lang="es-MX" sz="2133" b="1" dirty="0">
                <a:latin typeface="Catamaran" panose="020B0604020202020204" charset="0"/>
                <a:cs typeface="Catamaran" panose="020B0604020202020204" charset="0"/>
              </a:rPr>
              <a:t>De ocio o relajada.</a:t>
            </a:r>
            <a:r>
              <a:rPr lang="es-MX" sz="2133" dirty="0">
                <a:latin typeface="Catamaran" panose="020B0604020202020204" charset="0"/>
                <a:cs typeface="Catamaran" panose="020B0604020202020204" charset="0"/>
              </a:rPr>
              <a:t> Una lectura recreativa, más relajada, puede oscilar entre las 200 y las 400 palabras por minuto.</a:t>
            </a:r>
          </a:p>
          <a:p>
            <a:pPr algn="just"/>
            <a:r>
              <a:rPr lang="es-MX" sz="2133" b="1" dirty="0">
                <a:latin typeface="Catamaran" panose="020B0604020202020204" charset="0"/>
                <a:cs typeface="Catamaran" panose="020B0604020202020204" charset="0"/>
              </a:rPr>
              <a:t>Lectura veloz.</a:t>
            </a:r>
            <a:r>
              <a:rPr lang="es-MX" sz="2133" dirty="0">
                <a:latin typeface="Catamaran" panose="020B0604020202020204" charset="0"/>
                <a:cs typeface="Catamaran" panose="020B0604020202020204" charset="0"/>
              </a:rPr>
              <a:t> Existen técnicas de lectura particularmente rápida, que permiten alcanzar las 700 palabras por minuto.</a:t>
            </a:r>
          </a:p>
          <a:p>
            <a:r>
              <a:rPr lang="es-MX" sz="2400" dirty="0"/>
              <a:t/>
            </a:r>
            <a:br>
              <a:rPr lang="es-MX" sz="2400" dirty="0"/>
            </a:br>
            <a:endParaRPr lang="es-CL" sz="2400" dirty="0"/>
          </a:p>
        </p:txBody>
      </p:sp>
    </p:spTree>
    <p:extLst>
      <p:ext uri="{BB962C8B-B14F-4D97-AF65-F5344CB8AC3E}">
        <p14:creationId xmlns:p14="http://schemas.microsoft.com/office/powerpoint/2010/main" val="2532066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Words>
  <Application>Microsoft Office PowerPoint</Application>
  <PresentationFormat>Personalizado</PresentationFormat>
  <Paragraphs>70</Paragraphs>
  <Slides>12</Slides>
  <Notes>12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Lectura y Escritura Especializada</vt:lpstr>
      <vt:lpstr>¿Qué es la Lectura?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Dave Villarroel</dc:creator>
  <cp:lastModifiedBy>HP</cp:lastModifiedBy>
  <cp:revision>2</cp:revision>
  <dcterms:created xsi:type="dcterms:W3CDTF">2021-03-26T13:59:55Z</dcterms:created>
  <dcterms:modified xsi:type="dcterms:W3CDTF">2021-03-26T14:50:43Z</dcterms:modified>
</cp:coreProperties>
</file>