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6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faldamontes.cmd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>
                <a:latin typeface="Chiller" panose="04020404031007020602" pitchFamily="82" charset="0"/>
              </a:rPr>
              <a:t>Artes Visuales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>
                <a:latin typeface="Chiller" panose="04020404031007020602" pitchFamily="82" charset="0"/>
              </a:rPr>
              <a:t>Tercero básico A</a:t>
            </a:r>
          </a:p>
          <a:p>
            <a:r>
              <a:rPr lang="es-CL" dirty="0" smtClean="0">
                <a:latin typeface="Chiller" panose="04020404031007020602" pitchFamily="82" charset="0"/>
              </a:rPr>
              <a:t>COLEGIO MATER DOLOROSA</a:t>
            </a:r>
            <a:endParaRPr lang="es-CL" dirty="0">
              <a:latin typeface="Chiller" panose="040204040310070206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590465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29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Propósito de la asignatura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31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>
                <a:latin typeface="Baskerville Old Face" panose="02020602080505020303" pitchFamily="18" charset="0"/>
              </a:rPr>
              <a:t>Trabajaremos durante el año </a:t>
            </a:r>
            <a:r>
              <a:rPr lang="es-CL" b="1" dirty="0" smtClean="0">
                <a:latin typeface="Baskerville Old Face" panose="02020602080505020303" pitchFamily="18" charset="0"/>
              </a:rPr>
              <a:t>2021 con </a:t>
            </a:r>
            <a:r>
              <a:rPr lang="es-CL" b="1" dirty="0">
                <a:latin typeface="Baskerville Old Face" panose="02020602080505020303" pitchFamily="18" charset="0"/>
              </a:rPr>
              <a:t>los  </a:t>
            </a:r>
            <a:r>
              <a:rPr lang="es-CL" b="1" dirty="0" smtClean="0">
                <a:latin typeface="Baskerville Old Face" panose="02020602080505020303" pitchFamily="18" charset="0"/>
              </a:rPr>
              <a:t>mismos útiles </a:t>
            </a:r>
            <a:r>
              <a:rPr lang="es-CL" b="1" dirty="0">
                <a:latin typeface="Baskerville Old Face" panose="02020602080505020303" pitchFamily="18" charset="0"/>
              </a:rPr>
              <a:t>que usamos el año 2020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L" dirty="0" smtClean="0">
                <a:latin typeface="Baskerville Old Face" panose="02020602080505020303" pitchFamily="18" charset="0"/>
              </a:rPr>
              <a:t>Cuaderno.</a:t>
            </a:r>
            <a:endParaRPr lang="es-CL" dirty="0">
              <a:latin typeface="Baskerville Old Face" panose="02020602080505020303" pitchFamily="18" charset="0"/>
            </a:endParaRPr>
          </a:p>
          <a:p>
            <a:pPr lvl="0"/>
            <a:r>
              <a:rPr lang="es-CL" dirty="0">
                <a:latin typeface="Baskerville Old Face" panose="02020602080505020303" pitchFamily="18" charset="0"/>
              </a:rPr>
              <a:t>Block. </a:t>
            </a:r>
          </a:p>
          <a:p>
            <a:pPr lvl="0"/>
            <a:r>
              <a:rPr lang="es-CL" dirty="0">
                <a:latin typeface="Baskerville Old Face" panose="02020602080505020303" pitchFamily="18" charset="0"/>
              </a:rPr>
              <a:t>Lápiz grafito, goma, regla.</a:t>
            </a:r>
          </a:p>
          <a:p>
            <a:pPr lvl="0"/>
            <a:r>
              <a:rPr lang="es-CL" dirty="0">
                <a:latin typeface="Baskerville Old Face" panose="02020602080505020303" pitchFamily="18" charset="0"/>
              </a:rPr>
              <a:t>Lápices de colores (madera, cera, pastel o el que tengas para colorear).</a:t>
            </a:r>
          </a:p>
          <a:p>
            <a:pPr lvl="0"/>
            <a:r>
              <a:rPr lang="es-CL" dirty="0">
                <a:latin typeface="Baskerville Old Face" panose="02020602080505020303" pitchFamily="18" charset="0"/>
              </a:rPr>
              <a:t>Témpera, acuarela, </a:t>
            </a:r>
            <a:r>
              <a:rPr lang="es-CL">
                <a:latin typeface="Baskerville Old Face" panose="02020602080505020303" pitchFamily="18" charset="0"/>
              </a:rPr>
              <a:t>etc</a:t>
            </a:r>
            <a:r>
              <a:rPr lang="es-CL" smtClean="0">
                <a:latin typeface="Baskerville Old Face" panose="02020602080505020303" pitchFamily="18" charset="0"/>
              </a:rPr>
              <a:t>.</a:t>
            </a:r>
            <a:endParaRPr lang="es-CL" dirty="0">
              <a:latin typeface="Baskerville Old Face" panose="02020602080505020303" pitchFamily="18" charset="0"/>
            </a:endParaRPr>
          </a:p>
          <a:p>
            <a:pPr marL="0" lvl="0" indent="0">
              <a:buNone/>
            </a:pPr>
            <a:endParaRPr lang="es-CL" dirty="0">
              <a:latin typeface="Baskerville Old Face" panose="02020602080505020303" pitchFamily="18" charset="0"/>
            </a:endParaRPr>
          </a:p>
          <a:p>
            <a:pPr marL="1371600" lvl="3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9927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s-CL" dirty="0">
                <a:solidFill>
                  <a:prstClr val="black"/>
                </a:solidFill>
                <a:latin typeface="Baskerville Old Face" panose="02020602080505020303" pitchFamily="18" charset="0"/>
                <a:ea typeface="+mn-ea"/>
                <a:cs typeface="+mn-cs"/>
              </a:rPr>
              <a:t>Presentación de los trabajos</a:t>
            </a:r>
            <a:r>
              <a:rPr lang="es-CL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s-CL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CL" dirty="0">
                <a:solidFill>
                  <a:prstClr val="black"/>
                </a:solidFill>
                <a:latin typeface="Baskerville Old Face" panose="02020602080505020303" pitchFamily="18" charset="0"/>
              </a:rPr>
              <a:t>En tu cuaderno o croquera, siguiendo las instrucciones.</a:t>
            </a:r>
          </a:p>
          <a:p>
            <a:pPr lvl="0"/>
            <a:r>
              <a:rPr lang="es-CL" dirty="0">
                <a:solidFill>
                  <a:prstClr val="black"/>
                </a:solidFill>
                <a:latin typeface="Baskerville Old Face" panose="02020602080505020303" pitchFamily="18" charset="0"/>
              </a:rPr>
              <a:t>Debes colocar nombre y fecha.</a:t>
            </a:r>
          </a:p>
          <a:p>
            <a:pPr lvl="0"/>
            <a:r>
              <a:rPr lang="es-CL" dirty="0">
                <a:solidFill>
                  <a:prstClr val="black"/>
                </a:solidFill>
                <a:latin typeface="Baskerville Old Face" panose="02020602080505020303" pitchFamily="18" charset="0"/>
              </a:rPr>
              <a:t>Tomarle una foto  de la actividad terminada y enviarla al siguiente correo electrónico. m</a:t>
            </a:r>
            <a:r>
              <a:rPr lang="es-CL" dirty="0">
                <a:solidFill>
                  <a:prstClr val="black"/>
                </a:solidFill>
                <a:latin typeface="Baskerville Old Face" panose="02020602080505020303" pitchFamily="18" charset="0"/>
                <a:hlinkClick r:id="rId2"/>
              </a:rPr>
              <a:t>afaldamontes.cmd@Gmail.com</a:t>
            </a:r>
            <a:endParaRPr lang="es-CL" dirty="0">
              <a:solidFill>
                <a:prstClr val="black"/>
              </a:solidFill>
              <a:latin typeface="Baskerville Old Face" panose="02020602080505020303" pitchFamily="18" charset="0"/>
            </a:endParaRPr>
          </a:p>
          <a:p>
            <a:pPr lvl="0"/>
            <a:r>
              <a:rPr lang="es-CL" dirty="0">
                <a:solidFill>
                  <a:prstClr val="black"/>
                </a:solidFill>
                <a:latin typeface="Baskerville Old Face" panose="02020602080505020303" pitchFamily="18" charset="0"/>
              </a:rPr>
              <a:t> Disfrutar</a:t>
            </a:r>
            <a:r>
              <a:rPr lang="es-CL" dirty="0" smtClean="0">
                <a:solidFill>
                  <a:prstClr val="black"/>
                </a:solidFill>
                <a:latin typeface="Baskerville Old Face" panose="02020602080505020303" pitchFamily="18" charset="0"/>
              </a:rPr>
              <a:t>.</a:t>
            </a:r>
            <a:endParaRPr lang="es-CL" dirty="0">
              <a:solidFill>
                <a:prstClr val="black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2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>
                <a:latin typeface="Chiller" panose="04020404031007020602" pitchFamily="82" charset="0"/>
              </a:rPr>
              <a:t>Bienvenidos a la galería de arte</a:t>
            </a:r>
            <a:br>
              <a:rPr lang="es-CL" dirty="0" smtClean="0">
                <a:latin typeface="Chiller" panose="04020404031007020602" pitchFamily="82" charset="0"/>
              </a:rPr>
            </a:br>
            <a:r>
              <a:rPr lang="es-CL" dirty="0" smtClean="0">
                <a:latin typeface="Chiller" panose="04020404031007020602" pitchFamily="82" charset="0"/>
              </a:rPr>
              <a:t>pictórica</a:t>
            </a:r>
            <a:endParaRPr lang="es-CL" dirty="0">
              <a:latin typeface="Chiller" panose="04020404031007020602" pitchFamily="82" charset="0"/>
            </a:endParaRPr>
          </a:p>
        </p:txBody>
      </p:sp>
      <p:pic>
        <p:nvPicPr>
          <p:cNvPr id="4" name="Picture 10" descr="Arte contemporaneo Creaciones Licons Corporación - Artelista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7518">
            <a:off x="3472369" y="1585263"/>
            <a:ext cx="3167850" cy="328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746" y="2276872"/>
            <a:ext cx="2737341" cy="3712786"/>
          </a:xfrm>
          <a:prstGeom prst="rect">
            <a:avLst/>
          </a:prstGeom>
        </p:spPr>
      </p:pic>
      <p:pic>
        <p:nvPicPr>
          <p:cNvPr id="6" name="Picture 4" descr="23 ideas para ser un gran artista - Guía de arte para niños - Aprendiendo  con Jul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47" y="1736450"/>
            <a:ext cx="3062050" cy="326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607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101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       Artes Visuales   </vt:lpstr>
      <vt:lpstr>Propósito de la asignatura</vt:lpstr>
      <vt:lpstr>Trabajaremos durante el año 2021 con los  mismos útiles que usamos el año 2020</vt:lpstr>
      <vt:lpstr>Presentación de los trabajos </vt:lpstr>
      <vt:lpstr>Bienvenidos a la galería de arte pictórica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Artes Visual</dc:title>
  <dc:creator>CRA BASICA</dc:creator>
  <cp:lastModifiedBy>HP</cp:lastModifiedBy>
  <cp:revision>5</cp:revision>
  <dcterms:created xsi:type="dcterms:W3CDTF">2021-02-26T13:26:02Z</dcterms:created>
  <dcterms:modified xsi:type="dcterms:W3CDTF">2021-03-16T16:55:35Z</dcterms:modified>
</cp:coreProperties>
</file>