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  <p:sldMasterId id="2147483681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8" r:id="rId4"/>
    <p:sldId id="259" r:id="rId5"/>
    <p:sldId id="264" r:id="rId6"/>
    <p:sldId id="310" r:id="rId7"/>
    <p:sldId id="311" r:id="rId8"/>
    <p:sldId id="265" r:id="rId9"/>
    <p:sldId id="282" r:id="rId10"/>
    <p:sldId id="271" r:id="rId11"/>
    <p:sldId id="266" r:id="rId12"/>
    <p:sldId id="312" r:id="rId13"/>
    <p:sldId id="278" r:id="rId14"/>
    <p:sldId id="313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5570E92-2322-4C7A-AB16-5DAD3BA548D9}">
  <a:tblStyle styleId="{45570E92-2322-4C7A-AB16-5DAD3BA548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>
      <p:cViewPr>
        <p:scale>
          <a:sx n="95" d="100"/>
          <a:sy n="95" d="100"/>
        </p:scale>
        <p:origin x="-726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C3F88E17-CBDB-4CAA-8B39-BDA1AF7B76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45F0ABC-6C67-41EE-9602-0CA633BB4A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719F6-436A-4C57-BDCB-439EE7EEF4F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961E935-48BC-4105-9CBF-4177A84855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CL"/>
              <a:t>Verónica Cornejo Cáceres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23ADB2C-1BBB-4B05-A5CD-375E7354A5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58F35-97FE-4A1F-946B-1D120A33D7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052790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15819"/>
      </p:ext>
    </p:extLst>
  </p:cSld>
  <p:clrMap bg1="lt1" tx1="dk1" bg2="dk2" tx2="lt2" accent1="accent1" accent2="accent2" accent3="accent3" accent4="accent4" accent5="accent5" accent6="accent6" hlink="hlink" folHlink="folHlink"/>
  <p:hf sldNum="0"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badf322ef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badf322ef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bb491fced8_1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bb491fced8_1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b662e062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b662e0629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5b68580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5b68580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5b68580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5b68580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60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5b68580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5b68580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89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b5b685808e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b5b685808e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gbadf322efb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7" name="Google Shape;2537;gbadf322efb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bb491fced8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bb491fced8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rgbClr val="A4E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3"/>
          <p:cNvSpPr txBox="1">
            <a:spLocks noGrp="1"/>
          </p:cNvSpPr>
          <p:nvPr>
            <p:ph type="subTitle" idx="1"/>
          </p:nvPr>
        </p:nvSpPr>
        <p:spPr>
          <a:xfrm flipH="1">
            <a:off x="4876599" y="3189900"/>
            <a:ext cx="31371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85" name="Google Shape;485;p23"/>
          <p:cNvSpPr txBox="1">
            <a:spLocks noGrp="1"/>
          </p:cNvSpPr>
          <p:nvPr>
            <p:ph type="ctrTitle"/>
          </p:nvPr>
        </p:nvSpPr>
        <p:spPr>
          <a:xfrm flipH="1">
            <a:off x="4876800" y="1073400"/>
            <a:ext cx="35472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23"/>
          <p:cNvSpPr/>
          <p:nvPr/>
        </p:nvSpPr>
        <p:spPr>
          <a:xfrm>
            <a:off x="7647225" y="3916251"/>
            <a:ext cx="1560209" cy="1276573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3"/>
          <p:cNvSpPr/>
          <p:nvPr/>
        </p:nvSpPr>
        <p:spPr>
          <a:xfrm rot="5400000">
            <a:off x="8040129" y="191425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3"/>
          <p:cNvSpPr/>
          <p:nvPr/>
        </p:nvSpPr>
        <p:spPr>
          <a:xfrm>
            <a:off x="8423999" y="77034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9" name="Google Shape;489;p23"/>
          <p:cNvGrpSpPr/>
          <p:nvPr/>
        </p:nvGrpSpPr>
        <p:grpSpPr>
          <a:xfrm rot="1660629">
            <a:off x="7958560" y="4487007"/>
            <a:ext cx="418785" cy="350310"/>
            <a:chOff x="4259550" y="352000"/>
            <a:chExt cx="418775" cy="350302"/>
          </a:xfrm>
        </p:grpSpPr>
        <p:sp>
          <p:nvSpPr>
            <p:cNvPr id="490" name="Google Shape;490;p23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23"/>
          <p:cNvGrpSpPr/>
          <p:nvPr/>
        </p:nvGrpSpPr>
        <p:grpSpPr>
          <a:xfrm rot="6058277">
            <a:off x="475081" y="746232"/>
            <a:ext cx="214088" cy="259418"/>
            <a:chOff x="4259550" y="381618"/>
            <a:chExt cx="137279" cy="166357"/>
          </a:xfrm>
        </p:grpSpPr>
        <p:sp>
          <p:nvSpPr>
            <p:cNvPr id="494" name="Google Shape;494;p23"/>
            <p:cNvSpPr/>
            <p:nvPr/>
          </p:nvSpPr>
          <p:spPr>
            <a:xfrm>
              <a:off x="4343079" y="381618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23"/>
          <p:cNvSpPr/>
          <p:nvPr/>
        </p:nvSpPr>
        <p:spPr>
          <a:xfrm rot="544908" flipH="1">
            <a:off x="4567787" y="1615206"/>
            <a:ext cx="2735705" cy="1520093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4692225" y="2512325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4692325" y="3056925"/>
            <a:ext cx="263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4692150" y="1852600"/>
            <a:ext cx="3651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/>
          <p:nvPr/>
        </p:nvSpPr>
        <p:spPr>
          <a:xfrm rot="344346">
            <a:off x="480452" y="655498"/>
            <a:ext cx="10168802" cy="2133352"/>
          </a:xfrm>
          <a:custGeom>
            <a:avLst/>
            <a:gdLst/>
            <a:ahLst/>
            <a:cxnLst/>
            <a:rect l="l" t="t" r="r" b="b"/>
            <a:pathLst>
              <a:path w="406747" h="85333" extrusionOk="0">
                <a:moveTo>
                  <a:pt x="26611" y="43450"/>
                </a:moveTo>
                <a:cubicBezTo>
                  <a:pt x="22593" y="44990"/>
                  <a:pt x="-8550" y="50482"/>
                  <a:pt x="2500" y="52692"/>
                </a:cubicBezTo>
                <a:cubicBezTo>
                  <a:pt x="13551" y="54902"/>
                  <a:pt x="40073" y="63542"/>
                  <a:pt x="92914" y="56711"/>
                </a:cubicBezTo>
                <a:cubicBezTo>
                  <a:pt x="145756" y="49880"/>
                  <a:pt x="284857" y="6950"/>
                  <a:pt x="319549" y="11705"/>
                </a:cubicBezTo>
                <a:cubicBezTo>
                  <a:pt x="354241" y="16460"/>
                  <a:pt x="308432" y="86714"/>
                  <a:pt x="301065" y="85241"/>
                </a:cubicBezTo>
                <a:cubicBezTo>
                  <a:pt x="293698" y="83768"/>
                  <a:pt x="257733" y="13916"/>
                  <a:pt x="275347" y="2865"/>
                </a:cubicBezTo>
                <a:cubicBezTo>
                  <a:pt x="292961" y="-8185"/>
                  <a:pt x="384847" y="16259"/>
                  <a:pt x="406747" y="189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" name="Google Shape;56;p3"/>
          <p:cNvSpPr/>
          <p:nvPr/>
        </p:nvSpPr>
        <p:spPr>
          <a:xfrm>
            <a:off x="7618038" y="423577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7618047" y="38553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3"/>
          <p:cNvGrpSpPr/>
          <p:nvPr/>
        </p:nvGrpSpPr>
        <p:grpSpPr>
          <a:xfrm rot="1056892">
            <a:off x="5597918" y="551188"/>
            <a:ext cx="1509128" cy="960744"/>
            <a:chOff x="3908800" y="4074100"/>
            <a:chExt cx="1374325" cy="874925"/>
          </a:xfrm>
        </p:grpSpPr>
        <p:sp>
          <p:nvSpPr>
            <p:cNvPr id="59" name="Google Shape;59;p3"/>
            <p:cNvSpPr/>
            <p:nvPr/>
          </p:nvSpPr>
          <p:spPr>
            <a:xfrm>
              <a:off x="3908800" y="4074100"/>
              <a:ext cx="1374325" cy="874925"/>
            </a:xfrm>
            <a:custGeom>
              <a:avLst/>
              <a:gdLst/>
              <a:ahLst/>
              <a:cxnLst/>
              <a:rect l="l" t="t" r="r" b="b"/>
              <a:pathLst>
                <a:path w="54973" h="34997" extrusionOk="0">
                  <a:moveTo>
                    <a:pt x="48538" y="1"/>
                  </a:moveTo>
                  <a:cubicBezTo>
                    <a:pt x="46825" y="1"/>
                    <a:pt x="34" y="22856"/>
                    <a:pt x="34" y="23187"/>
                  </a:cubicBezTo>
                  <a:cubicBezTo>
                    <a:pt x="0" y="23855"/>
                    <a:pt x="4637" y="34896"/>
                    <a:pt x="5538" y="34996"/>
                  </a:cubicBezTo>
                  <a:cubicBezTo>
                    <a:pt x="5544" y="34997"/>
                    <a:pt x="5551" y="34997"/>
                    <a:pt x="5559" y="34997"/>
                  </a:cubicBezTo>
                  <a:cubicBezTo>
                    <a:pt x="7676" y="34997"/>
                    <a:pt x="53208" y="12608"/>
                    <a:pt x="54072" y="11212"/>
                  </a:cubicBezTo>
                  <a:cubicBezTo>
                    <a:pt x="54973" y="9845"/>
                    <a:pt x="49636" y="338"/>
                    <a:pt x="48568" y="4"/>
                  </a:cubicBezTo>
                  <a:cubicBezTo>
                    <a:pt x="48561" y="2"/>
                    <a:pt x="48551" y="1"/>
                    <a:pt x="4853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980525" y="4608950"/>
              <a:ext cx="56725" cy="119900"/>
            </a:xfrm>
            <a:custGeom>
              <a:avLst/>
              <a:gdLst/>
              <a:ahLst/>
              <a:cxnLst/>
              <a:rect l="l" t="t" r="r" b="b"/>
              <a:pathLst>
                <a:path w="2269" h="4796" extrusionOk="0">
                  <a:moveTo>
                    <a:pt x="259" y="1"/>
                  </a:moveTo>
                  <a:cubicBezTo>
                    <a:pt x="225" y="1"/>
                    <a:pt x="193" y="19"/>
                    <a:pt x="167" y="59"/>
                  </a:cubicBezTo>
                  <a:cubicBezTo>
                    <a:pt x="67" y="126"/>
                    <a:pt x="0" y="192"/>
                    <a:pt x="67" y="326"/>
                  </a:cubicBezTo>
                  <a:cubicBezTo>
                    <a:pt x="367" y="1093"/>
                    <a:pt x="701" y="1793"/>
                    <a:pt x="1067" y="2561"/>
                  </a:cubicBezTo>
                  <a:cubicBezTo>
                    <a:pt x="1401" y="3295"/>
                    <a:pt x="1735" y="4062"/>
                    <a:pt x="2102" y="4762"/>
                  </a:cubicBezTo>
                  <a:cubicBezTo>
                    <a:pt x="2135" y="4796"/>
                    <a:pt x="2168" y="4796"/>
                    <a:pt x="2235" y="4796"/>
                  </a:cubicBezTo>
                  <a:cubicBezTo>
                    <a:pt x="2268" y="4762"/>
                    <a:pt x="2268" y="4729"/>
                    <a:pt x="2268" y="4662"/>
                  </a:cubicBezTo>
                  <a:cubicBezTo>
                    <a:pt x="2001" y="3895"/>
                    <a:pt x="1735" y="3128"/>
                    <a:pt x="1401" y="2394"/>
                  </a:cubicBezTo>
                  <a:cubicBezTo>
                    <a:pt x="1067" y="1627"/>
                    <a:pt x="767" y="893"/>
                    <a:pt x="434" y="126"/>
                  </a:cubicBezTo>
                  <a:cubicBezTo>
                    <a:pt x="373" y="45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022200" y="4590925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42" y="1"/>
                  </a:moveTo>
                  <a:cubicBezTo>
                    <a:pt x="217" y="1"/>
                    <a:pt x="191" y="5"/>
                    <a:pt x="168" y="13"/>
                  </a:cubicBezTo>
                  <a:cubicBezTo>
                    <a:pt x="34" y="79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082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082"/>
                    <a:pt x="1502" y="3048"/>
                    <a:pt x="1502" y="3015"/>
                  </a:cubicBezTo>
                  <a:cubicBezTo>
                    <a:pt x="1369" y="2514"/>
                    <a:pt x="1202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68075" y="4567050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4" y="100"/>
                    <a:pt x="1" y="167"/>
                    <a:pt x="34" y="301"/>
                  </a:cubicBezTo>
                  <a:cubicBezTo>
                    <a:pt x="267" y="801"/>
                    <a:pt x="468" y="1268"/>
                    <a:pt x="668" y="1735"/>
                  </a:cubicBezTo>
                  <a:cubicBezTo>
                    <a:pt x="868" y="2169"/>
                    <a:pt x="1101" y="2636"/>
                    <a:pt x="1335" y="3103"/>
                  </a:cubicBezTo>
                  <a:cubicBezTo>
                    <a:pt x="1368" y="3136"/>
                    <a:pt x="1435" y="3136"/>
                    <a:pt x="1468" y="3136"/>
                  </a:cubicBezTo>
                  <a:cubicBezTo>
                    <a:pt x="1502" y="3103"/>
                    <a:pt x="1502" y="3069"/>
                    <a:pt x="1502" y="3002"/>
                  </a:cubicBezTo>
                  <a:cubicBezTo>
                    <a:pt x="1368" y="2502"/>
                    <a:pt x="1235" y="2002"/>
                    <a:pt x="1001" y="1568"/>
                  </a:cubicBezTo>
                  <a:cubicBezTo>
                    <a:pt x="801" y="1101"/>
                    <a:pt x="634" y="601"/>
                    <a:pt x="434" y="134"/>
                  </a:cubicBezTo>
                  <a:cubicBezTo>
                    <a:pt x="401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14775" y="4543025"/>
              <a:ext cx="38375" cy="78250"/>
            </a:xfrm>
            <a:custGeom>
              <a:avLst/>
              <a:gdLst/>
              <a:ahLst/>
              <a:cxnLst/>
              <a:rect l="l" t="t" r="r" b="b"/>
              <a:pathLst>
                <a:path w="1535" h="313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94"/>
                    <a:pt x="1" y="194"/>
                    <a:pt x="67" y="294"/>
                  </a:cubicBezTo>
                  <a:cubicBezTo>
                    <a:pt x="267" y="795"/>
                    <a:pt x="468" y="1262"/>
                    <a:pt x="668" y="1729"/>
                  </a:cubicBezTo>
                  <a:cubicBezTo>
                    <a:pt x="901" y="2196"/>
                    <a:pt x="1101" y="2629"/>
                    <a:pt x="1335" y="3096"/>
                  </a:cubicBezTo>
                  <a:cubicBezTo>
                    <a:pt x="1402" y="3130"/>
                    <a:pt x="1435" y="3130"/>
                    <a:pt x="1468" y="3130"/>
                  </a:cubicBezTo>
                  <a:cubicBezTo>
                    <a:pt x="1535" y="3096"/>
                    <a:pt x="1535" y="3063"/>
                    <a:pt x="1535" y="3029"/>
                  </a:cubicBezTo>
                  <a:cubicBezTo>
                    <a:pt x="1402" y="2529"/>
                    <a:pt x="1235" y="2029"/>
                    <a:pt x="1035" y="1562"/>
                  </a:cubicBezTo>
                  <a:cubicBezTo>
                    <a:pt x="801" y="1095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58150" y="4524525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3" y="100"/>
                    <a:pt x="0" y="167"/>
                    <a:pt x="33" y="300"/>
                  </a:cubicBezTo>
                  <a:cubicBezTo>
                    <a:pt x="234" y="801"/>
                    <a:pt x="434" y="1234"/>
                    <a:pt x="667" y="1701"/>
                  </a:cubicBezTo>
                  <a:cubicBezTo>
                    <a:pt x="867" y="2168"/>
                    <a:pt x="1068" y="2635"/>
                    <a:pt x="1334" y="3102"/>
                  </a:cubicBezTo>
                  <a:cubicBezTo>
                    <a:pt x="1368" y="3136"/>
                    <a:pt x="1401" y="3136"/>
                    <a:pt x="1434" y="3136"/>
                  </a:cubicBezTo>
                  <a:cubicBezTo>
                    <a:pt x="1501" y="3102"/>
                    <a:pt x="1501" y="3036"/>
                    <a:pt x="1501" y="3002"/>
                  </a:cubicBezTo>
                  <a:cubicBezTo>
                    <a:pt x="1368" y="2502"/>
                    <a:pt x="1201" y="2002"/>
                    <a:pt x="1001" y="1535"/>
                  </a:cubicBezTo>
                  <a:cubicBezTo>
                    <a:pt x="767" y="1101"/>
                    <a:pt x="634" y="601"/>
                    <a:pt x="400" y="134"/>
                  </a:cubicBezTo>
                  <a:cubicBezTo>
                    <a:pt x="367" y="33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195675" y="4503675"/>
              <a:ext cx="55900" cy="120100"/>
            </a:xfrm>
            <a:custGeom>
              <a:avLst/>
              <a:gdLst/>
              <a:ahLst/>
              <a:cxnLst/>
              <a:rect l="l" t="t" r="r" b="b"/>
              <a:pathLst>
                <a:path w="2236" h="4804" extrusionOk="0">
                  <a:moveTo>
                    <a:pt x="250" y="0"/>
                  </a:moveTo>
                  <a:cubicBezTo>
                    <a:pt x="219" y="0"/>
                    <a:pt x="189" y="11"/>
                    <a:pt x="167" y="33"/>
                  </a:cubicBezTo>
                  <a:cubicBezTo>
                    <a:pt x="34" y="134"/>
                    <a:pt x="0" y="200"/>
                    <a:pt x="34" y="334"/>
                  </a:cubicBezTo>
                  <a:cubicBezTo>
                    <a:pt x="367" y="1068"/>
                    <a:pt x="701" y="1801"/>
                    <a:pt x="1034" y="2535"/>
                  </a:cubicBezTo>
                  <a:cubicBezTo>
                    <a:pt x="1368" y="3303"/>
                    <a:pt x="1701" y="4036"/>
                    <a:pt x="2068" y="4770"/>
                  </a:cubicBezTo>
                  <a:cubicBezTo>
                    <a:pt x="2135" y="4804"/>
                    <a:pt x="2168" y="4804"/>
                    <a:pt x="2202" y="4804"/>
                  </a:cubicBezTo>
                  <a:cubicBezTo>
                    <a:pt x="2235" y="4770"/>
                    <a:pt x="2235" y="4704"/>
                    <a:pt x="2235" y="4670"/>
                  </a:cubicBezTo>
                  <a:cubicBezTo>
                    <a:pt x="2002" y="3870"/>
                    <a:pt x="1701" y="3136"/>
                    <a:pt x="1368" y="2369"/>
                  </a:cubicBezTo>
                  <a:cubicBezTo>
                    <a:pt x="1034" y="1635"/>
                    <a:pt x="734" y="867"/>
                    <a:pt x="400" y="134"/>
                  </a:cubicBezTo>
                  <a:cubicBezTo>
                    <a:pt x="378" y="45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237375" y="4485925"/>
              <a:ext cx="37550" cy="78650"/>
            </a:xfrm>
            <a:custGeom>
              <a:avLst/>
              <a:gdLst/>
              <a:ahLst/>
              <a:cxnLst/>
              <a:rect l="l" t="t" r="r" b="b"/>
              <a:pathLst>
                <a:path w="1502" h="3146" extrusionOk="0">
                  <a:moveTo>
                    <a:pt x="208" y="1"/>
                  </a:moveTo>
                  <a:cubicBezTo>
                    <a:pt x="193" y="1"/>
                    <a:pt x="179" y="4"/>
                    <a:pt x="167" y="10"/>
                  </a:cubicBezTo>
                  <a:cubicBezTo>
                    <a:pt x="33" y="76"/>
                    <a:pt x="0" y="176"/>
                    <a:pt x="33" y="310"/>
                  </a:cubicBezTo>
                  <a:cubicBezTo>
                    <a:pt x="234" y="810"/>
                    <a:pt x="434" y="1244"/>
                    <a:pt x="667" y="1711"/>
                  </a:cubicBezTo>
                  <a:cubicBezTo>
                    <a:pt x="867" y="2178"/>
                    <a:pt x="1067" y="2612"/>
                    <a:pt x="1334" y="3079"/>
                  </a:cubicBezTo>
                  <a:cubicBezTo>
                    <a:pt x="1368" y="3145"/>
                    <a:pt x="1401" y="3145"/>
                    <a:pt x="1434" y="3145"/>
                  </a:cubicBezTo>
                  <a:cubicBezTo>
                    <a:pt x="1501" y="3079"/>
                    <a:pt x="1501" y="3045"/>
                    <a:pt x="1501" y="3012"/>
                  </a:cubicBezTo>
                  <a:cubicBezTo>
                    <a:pt x="1368" y="2511"/>
                    <a:pt x="1201" y="2011"/>
                    <a:pt x="1001" y="1544"/>
                  </a:cubicBezTo>
                  <a:cubicBezTo>
                    <a:pt x="801" y="1077"/>
                    <a:pt x="634" y="577"/>
                    <a:pt x="400" y="143"/>
                  </a:cubicBezTo>
                  <a:cubicBezTo>
                    <a:pt x="373" y="61"/>
                    <a:pt x="278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284075" y="446250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19" y="1"/>
                  </a:moveTo>
                  <a:cubicBezTo>
                    <a:pt x="200" y="1"/>
                    <a:pt x="183" y="5"/>
                    <a:pt x="167" y="13"/>
                  </a:cubicBezTo>
                  <a:cubicBezTo>
                    <a:pt x="33" y="113"/>
                    <a:pt x="0" y="179"/>
                    <a:pt x="33" y="313"/>
                  </a:cubicBezTo>
                  <a:cubicBezTo>
                    <a:pt x="234" y="813"/>
                    <a:pt x="467" y="1280"/>
                    <a:pt x="667" y="1747"/>
                  </a:cubicBezTo>
                  <a:cubicBezTo>
                    <a:pt x="867" y="2181"/>
                    <a:pt x="1067" y="2648"/>
                    <a:pt x="1334" y="3115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1" y="3115"/>
                    <a:pt x="1501" y="3082"/>
                    <a:pt x="1501" y="3015"/>
                  </a:cubicBezTo>
                  <a:cubicBezTo>
                    <a:pt x="1368" y="2514"/>
                    <a:pt x="1201" y="2014"/>
                    <a:pt x="1001" y="1580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357" y="44"/>
                    <a:pt x="28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29925" y="443762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08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1" y="174"/>
                    <a:pt x="34" y="307"/>
                  </a:cubicBezTo>
                  <a:cubicBezTo>
                    <a:pt x="234" y="807"/>
                    <a:pt x="468" y="1274"/>
                    <a:pt x="668" y="1708"/>
                  </a:cubicBezTo>
                  <a:cubicBezTo>
                    <a:pt x="868" y="2175"/>
                    <a:pt x="1068" y="2642"/>
                    <a:pt x="1335" y="3109"/>
                  </a:cubicBezTo>
                  <a:cubicBezTo>
                    <a:pt x="1368" y="3143"/>
                    <a:pt x="1402" y="3143"/>
                    <a:pt x="1468" y="3143"/>
                  </a:cubicBezTo>
                  <a:cubicBezTo>
                    <a:pt x="1502" y="3109"/>
                    <a:pt x="1502" y="3076"/>
                    <a:pt x="1502" y="3009"/>
                  </a:cubicBezTo>
                  <a:cubicBezTo>
                    <a:pt x="1368" y="2509"/>
                    <a:pt x="1202" y="2008"/>
                    <a:pt x="1001" y="1575"/>
                  </a:cubicBezTo>
                  <a:cubicBezTo>
                    <a:pt x="801" y="1108"/>
                    <a:pt x="634" y="607"/>
                    <a:pt x="434" y="140"/>
                  </a:cubicBezTo>
                  <a:cubicBezTo>
                    <a:pt x="377" y="83"/>
                    <a:pt x="29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372450" y="441997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7" y="0"/>
                    <a:pt x="191" y="5"/>
                    <a:pt x="168" y="12"/>
                  </a:cubicBezTo>
                  <a:cubicBezTo>
                    <a:pt x="34" y="112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9" y="2514"/>
                    <a:pt x="1235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421650" y="4394425"/>
              <a:ext cx="56750" cy="120100"/>
            </a:xfrm>
            <a:custGeom>
              <a:avLst/>
              <a:gdLst/>
              <a:ahLst/>
              <a:cxnLst/>
              <a:rect l="l" t="t" r="r" b="b"/>
              <a:pathLst>
                <a:path w="2270" h="4804" extrusionOk="0">
                  <a:moveTo>
                    <a:pt x="267" y="0"/>
                  </a:moveTo>
                  <a:cubicBezTo>
                    <a:pt x="234" y="0"/>
                    <a:pt x="201" y="11"/>
                    <a:pt x="168" y="34"/>
                  </a:cubicBezTo>
                  <a:cubicBezTo>
                    <a:pt x="34" y="100"/>
                    <a:pt x="1" y="200"/>
                    <a:pt x="34" y="334"/>
                  </a:cubicBezTo>
                  <a:cubicBezTo>
                    <a:pt x="368" y="1068"/>
                    <a:pt x="701" y="1768"/>
                    <a:pt x="1035" y="2535"/>
                  </a:cubicBezTo>
                  <a:cubicBezTo>
                    <a:pt x="1369" y="3303"/>
                    <a:pt x="1702" y="4037"/>
                    <a:pt x="2102" y="4737"/>
                  </a:cubicBezTo>
                  <a:cubicBezTo>
                    <a:pt x="2136" y="4804"/>
                    <a:pt x="2169" y="4804"/>
                    <a:pt x="2203" y="4804"/>
                  </a:cubicBezTo>
                  <a:cubicBezTo>
                    <a:pt x="2269" y="4737"/>
                    <a:pt x="2269" y="4704"/>
                    <a:pt x="2269" y="4670"/>
                  </a:cubicBezTo>
                  <a:cubicBezTo>
                    <a:pt x="2002" y="3870"/>
                    <a:pt x="1702" y="3136"/>
                    <a:pt x="1369" y="2369"/>
                  </a:cubicBezTo>
                  <a:cubicBezTo>
                    <a:pt x="1035" y="1635"/>
                    <a:pt x="768" y="868"/>
                    <a:pt x="435" y="134"/>
                  </a:cubicBezTo>
                  <a:cubicBezTo>
                    <a:pt x="390" y="45"/>
                    <a:pt x="33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464200" y="4376225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44" y="1"/>
                  </a:moveTo>
                  <a:cubicBezTo>
                    <a:pt x="220" y="1"/>
                    <a:pt x="195" y="9"/>
                    <a:pt x="167" y="28"/>
                  </a:cubicBezTo>
                  <a:cubicBezTo>
                    <a:pt x="34" y="95"/>
                    <a:pt x="0" y="195"/>
                    <a:pt x="34" y="295"/>
                  </a:cubicBezTo>
                  <a:cubicBezTo>
                    <a:pt x="267" y="795"/>
                    <a:pt x="467" y="1262"/>
                    <a:pt x="667" y="1729"/>
                  </a:cubicBezTo>
                  <a:cubicBezTo>
                    <a:pt x="867" y="2196"/>
                    <a:pt x="1101" y="2630"/>
                    <a:pt x="1334" y="3097"/>
                  </a:cubicBezTo>
                  <a:cubicBezTo>
                    <a:pt x="1368" y="3130"/>
                    <a:pt x="1435" y="3130"/>
                    <a:pt x="1468" y="3130"/>
                  </a:cubicBezTo>
                  <a:cubicBezTo>
                    <a:pt x="1501" y="3097"/>
                    <a:pt x="1501" y="3063"/>
                    <a:pt x="1501" y="3030"/>
                  </a:cubicBezTo>
                  <a:cubicBezTo>
                    <a:pt x="1368" y="2530"/>
                    <a:pt x="1234" y="2029"/>
                    <a:pt x="1001" y="1562"/>
                  </a:cubicBezTo>
                  <a:cubicBezTo>
                    <a:pt x="801" y="1095"/>
                    <a:pt x="634" y="595"/>
                    <a:pt x="434" y="128"/>
                  </a:cubicBezTo>
                  <a:cubicBezTo>
                    <a:pt x="362" y="56"/>
                    <a:pt x="307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510050" y="435325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113"/>
                    <a:pt x="1" y="180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8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8" y="2515"/>
                    <a:pt x="1202" y="2014"/>
                    <a:pt x="1002" y="1547"/>
                  </a:cubicBezTo>
                  <a:cubicBezTo>
                    <a:pt x="801" y="1114"/>
                    <a:pt x="635" y="613"/>
                    <a:pt x="434" y="146"/>
                  </a:cubicBezTo>
                  <a:cubicBezTo>
                    <a:pt x="384" y="44"/>
                    <a:pt x="313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56750" y="4328325"/>
              <a:ext cx="37550" cy="78625"/>
            </a:xfrm>
            <a:custGeom>
              <a:avLst/>
              <a:gdLst/>
              <a:ahLst/>
              <a:cxnLst/>
              <a:rect l="l" t="t" r="r" b="b"/>
              <a:pathLst>
                <a:path w="1502" h="3145" extrusionOk="0">
                  <a:moveTo>
                    <a:pt x="221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68" y="109"/>
                    <a:pt x="1" y="176"/>
                    <a:pt x="68" y="309"/>
                  </a:cubicBezTo>
                  <a:cubicBezTo>
                    <a:pt x="268" y="810"/>
                    <a:pt x="468" y="1243"/>
                    <a:pt x="668" y="1710"/>
                  </a:cubicBezTo>
                  <a:cubicBezTo>
                    <a:pt x="901" y="2177"/>
                    <a:pt x="1102" y="2644"/>
                    <a:pt x="1335" y="3078"/>
                  </a:cubicBezTo>
                  <a:cubicBezTo>
                    <a:pt x="1402" y="3145"/>
                    <a:pt x="1435" y="3145"/>
                    <a:pt x="1469" y="3145"/>
                  </a:cubicBezTo>
                  <a:cubicBezTo>
                    <a:pt x="1502" y="3078"/>
                    <a:pt x="1502" y="3045"/>
                    <a:pt x="1502" y="3011"/>
                  </a:cubicBezTo>
                  <a:cubicBezTo>
                    <a:pt x="1402" y="2511"/>
                    <a:pt x="1235" y="2011"/>
                    <a:pt x="1002" y="1544"/>
                  </a:cubicBezTo>
                  <a:cubicBezTo>
                    <a:pt x="801" y="1110"/>
                    <a:pt x="635" y="610"/>
                    <a:pt x="434" y="143"/>
                  </a:cubicBezTo>
                  <a:cubicBezTo>
                    <a:pt x="380" y="60"/>
                    <a:pt x="302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598450" y="4310725"/>
              <a:ext cx="38400" cy="78725"/>
            </a:xfrm>
            <a:custGeom>
              <a:avLst/>
              <a:gdLst/>
              <a:ahLst/>
              <a:cxnLst/>
              <a:rect l="l" t="t" r="r" b="b"/>
              <a:pathLst>
                <a:path w="1536" h="3149" extrusionOk="0">
                  <a:moveTo>
                    <a:pt x="242" y="1"/>
                  </a:moveTo>
                  <a:cubicBezTo>
                    <a:pt x="217" y="1"/>
                    <a:pt x="191" y="5"/>
                    <a:pt x="167" y="13"/>
                  </a:cubicBezTo>
                  <a:cubicBezTo>
                    <a:pt x="67" y="79"/>
                    <a:pt x="1" y="179"/>
                    <a:pt x="67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901" y="2181"/>
                    <a:pt x="1101" y="2614"/>
                    <a:pt x="1335" y="3081"/>
                  </a:cubicBezTo>
                  <a:cubicBezTo>
                    <a:pt x="1402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5"/>
                  </a:cubicBezTo>
                  <a:cubicBezTo>
                    <a:pt x="1402" y="2514"/>
                    <a:pt x="1235" y="2014"/>
                    <a:pt x="1035" y="1547"/>
                  </a:cubicBezTo>
                  <a:cubicBezTo>
                    <a:pt x="801" y="1080"/>
                    <a:pt x="634" y="580"/>
                    <a:pt x="434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51825" y="4284775"/>
              <a:ext cx="56725" cy="119675"/>
            </a:xfrm>
            <a:custGeom>
              <a:avLst/>
              <a:gdLst/>
              <a:ahLst/>
              <a:cxnLst/>
              <a:rect l="l" t="t" r="r" b="b"/>
              <a:pathLst>
                <a:path w="2269" h="4787" extrusionOk="0">
                  <a:moveTo>
                    <a:pt x="279" y="0"/>
                  </a:moveTo>
                  <a:cubicBezTo>
                    <a:pt x="241" y="0"/>
                    <a:pt x="202" y="15"/>
                    <a:pt x="167" y="50"/>
                  </a:cubicBezTo>
                  <a:cubicBezTo>
                    <a:pt x="67" y="117"/>
                    <a:pt x="1" y="217"/>
                    <a:pt x="67" y="317"/>
                  </a:cubicBezTo>
                  <a:cubicBezTo>
                    <a:pt x="401" y="1084"/>
                    <a:pt x="734" y="1784"/>
                    <a:pt x="1068" y="2552"/>
                  </a:cubicBezTo>
                  <a:cubicBezTo>
                    <a:pt x="1402" y="3286"/>
                    <a:pt x="1735" y="4053"/>
                    <a:pt x="2102" y="4753"/>
                  </a:cubicBezTo>
                  <a:cubicBezTo>
                    <a:pt x="2135" y="4787"/>
                    <a:pt x="2169" y="4787"/>
                    <a:pt x="2235" y="4787"/>
                  </a:cubicBezTo>
                  <a:cubicBezTo>
                    <a:pt x="2269" y="4753"/>
                    <a:pt x="2269" y="4720"/>
                    <a:pt x="2269" y="4687"/>
                  </a:cubicBezTo>
                  <a:cubicBezTo>
                    <a:pt x="2002" y="3886"/>
                    <a:pt x="1735" y="3119"/>
                    <a:pt x="1402" y="2385"/>
                  </a:cubicBezTo>
                  <a:cubicBezTo>
                    <a:pt x="1068" y="1618"/>
                    <a:pt x="768" y="884"/>
                    <a:pt x="434" y="117"/>
                  </a:cubicBezTo>
                  <a:cubicBezTo>
                    <a:pt x="412" y="51"/>
                    <a:pt x="34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693525" y="426667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10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0" y="173"/>
                    <a:pt x="34" y="307"/>
                  </a:cubicBezTo>
                  <a:cubicBezTo>
                    <a:pt x="267" y="807"/>
                    <a:pt x="467" y="1274"/>
                    <a:pt x="668" y="1741"/>
                  </a:cubicBezTo>
                  <a:cubicBezTo>
                    <a:pt x="868" y="2175"/>
                    <a:pt x="1101" y="2642"/>
                    <a:pt x="1335" y="3109"/>
                  </a:cubicBezTo>
                  <a:cubicBezTo>
                    <a:pt x="1401" y="3142"/>
                    <a:pt x="1435" y="3142"/>
                    <a:pt x="1468" y="3142"/>
                  </a:cubicBezTo>
                  <a:cubicBezTo>
                    <a:pt x="1501" y="3109"/>
                    <a:pt x="1501" y="3076"/>
                    <a:pt x="1501" y="3009"/>
                  </a:cubicBezTo>
                  <a:cubicBezTo>
                    <a:pt x="1401" y="2508"/>
                    <a:pt x="1235" y="2008"/>
                    <a:pt x="1001" y="1574"/>
                  </a:cubicBezTo>
                  <a:cubicBezTo>
                    <a:pt x="801" y="1107"/>
                    <a:pt x="634" y="607"/>
                    <a:pt x="434" y="140"/>
                  </a:cubicBezTo>
                  <a:cubicBezTo>
                    <a:pt x="405" y="83"/>
                    <a:pt x="302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40225" y="4244025"/>
              <a:ext cx="38375" cy="78700"/>
            </a:xfrm>
            <a:custGeom>
              <a:avLst/>
              <a:gdLst/>
              <a:ahLst/>
              <a:cxnLst/>
              <a:rect l="l" t="t" r="r" b="b"/>
              <a:pathLst>
                <a:path w="1535" h="3148" extrusionOk="0">
                  <a:moveTo>
                    <a:pt x="242" y="0"/>
                  </a:moveTo>
                  <a:cubicBezTo>
                    <a:pt x="216" y="0"/>
                    <a:pt x="191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267" y="813"/>
                    <a:pt x="467" y="1246"/>
                    <a:pt x="668" y="1713"/>
                  </a:cubicBezTo>
                  <a:cubicBezTo>
                    <a:pt x="901" y="2180"/>
                    <a:pt x="1101" y="2647"/>
                    <a:pt x="1335" y="3081"/>
                  </a:cubicBezTo>
                  <a:cubicBezTo>
                    <a:pt x="1401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4"/>
                  </a:cubicBezTo>
                  <a:cubicBezTo>
                    <a:pt x="1401" y="2514"/>
                    <a:pt x="1235" y="2013"/>
                    <a:pt x="1034" y="1546"/>
                  </a:cubicBezTo>
                  <a:cubicBezTo>
                    <a:pt x="801" y="1079"/>
                    <a:pt x="634" y="579"/>
                    <a:pt x="434" y="145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86100" y="4219300"/>
              <a:ext cx="38375" cy="78400"/>
            </a:xfrm>
            <a:custGeom>
              <a:avLst/>
              <a:gdLst/>
              <a:ahLst/>
              <a:cxnLst/>
              <a:rect l="l" t="t" r="r" b="b"/>
              <a:pathLst>
                <a:path w="1535" h="3136" extrusionOk="0">
                  <a:moveTo>
                    <a:pt x="167" y="0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768"/>
                    <a:pt x="467" y="1235"/>
                    <a:pt x="667" y="1702"/>
                  </a:cubicBezTo>
                  <a:cubicBezTo>
                    <a:pt x="901" y="2169"/>
                    <a:pt x="1101" y="2602"/>
                    <a:pt x="1334" y="3069"/>
                  </a:cubicBezTo>
                  <a:cubicBezTo>
                    <a:pt x="1401" y="3136"/>
                    <a:pt x="1434" y="3136"/>
                    <a:pt x="1468" y="3136"/>
                  </a:cubicBezTo>
                  <a:cubicBezTo>
                    <a:pt x="1534" y="3069"/>
                    <a:pt x="1534" y="3036"/>
                    <a:pt x="1534" y="3002"/>
                  </a:cubicBezTo>
                  <a:cubicBezTo>
                    <a:pt x="1401" y="2502"/>
                    <a:pt x="1234" y="2002"/>
                    <a:pt x="1034" y="1535"/>
                  </a:cubicBezTo>
                  <a:cubicBezTo>
                    <a:pt x="801" y="1068"/>
                    <a:pt x="634" y="567"/>
                    <a:pt x="434" y="134"/>
                  </a:cubicBezTo>
                  <a:cubicBezTo>
                    <a:pt x="400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29450" y="4201100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35" y="1"/>
                  </a:moveTo>
                  <a:cubicBezTo>
                    <a:pt x="210" y="1"/>
                    <a:pt x="186" y="9"/>
                    <a:pt x="167" y="28"/>
                  </a:cubicBezTo>
                  <a:cubicBezTo>
                    <a:pt x="34" y="95"/>
                    <a:pt x="1" y="195"/>
                    <a:pt x="34" y="295"/>
                  </a:cubicBezTo>
                  <a:cubicBezTo>
                    <a:pt x="234" y="795"/>
                    <a:pt x="434" y="1262"/>
                    <a:pt x="668" y="1729"/>
                  </a:cubicBezTo>
                  <a:cubicBezTo>
                    <a:pt x="868" y="2196"/>
                    <a:pt x="1068" y="2630"/>
                    <a:pt x="1335" y="3097"/>
                  </a:cubicBezTo>
                  <a:cubicBezTo>
                    <a:pt x="1368" y="3130"/>
                    <a:pt x="1402" y="3130"/>
                    <a:pt x="1468" y="3130"/>
                  </a:cubicBezTo>
                  <a:cubicBezTo>
                    <a:pt x="1502" y="3097"/>
                    <a:pt x="1502" y="3063"/>
                    <a:pt x="1502" y="3030"/>
                  </a:cubicBezTo>
                  <a:cubicBezTo>
                    <a:pt x="1368" y="2530"/>
                    <a:pt x="1201" y="2029"/>
                    <a:pt x="1001" y="1562"/>
                  </a:cubicBezTo>
                  <a:cubicBezTo>
                    <a:pt x="801" y="1095"/>
                    <a:pt x="634" y="595"/>
                    <a:pt x="401" y="128"/>
                  </a:cubicBezTo>
                  <a:cubicBezTo>
                    <a:pt x="377" y="56"/>
                    <a:pt x="301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76150" y="4182300"/>
              <a:ext cx="56725" cy="119575"/>
            </a:xfrm>
            <a:custGeom>
              <a:avLst/>
              <a:gdLst/>
              <a:ahLst/>
              <a:cxnLst/>
              <a:rect l="l" t="t" r="r" b="b"/>
              <a:pathLst>
                <a:path w="2269" h="4783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113"/>
                    <a:pt x="1" y="179"/>
                    <a:pt x="34" y="313"/>
                  </a:cubicBezTo>
                  <a:cubicBezTo>
                    <a:pt x="368" y="1047"/>
                    <a:pt x="701" y="1781"/>
                    <a:pt x="1035" y="2514"/>
                  </a:cubicBezTo>
                  <a:cubicBezTo>
                    <a:pt x="1368" y="3282"/>
                    <a:pt x="1702" y="4015"/>
                    <a:pt x="2102" y="4716"/>
                  </a:cubicBezTo>
                  <a:cubicBezTo>
                    <a:pt x="2135" y="4783"/>
                    <a:pt x="2169" y="4783"/>
                    <a:pt x="2202" y="4783"/>
                  </a:cubicBezTo>
                  <a:cubicBezTo>
                    <a:pt x="2269" y="4716"/>
                    <a:pt x="2269" y="4683"/>
                    <a:pt x="2269" y="4649"/>
                  </a:cubicBezTo>
                  <a:cubicBezTo>
                    <a:pt x="2002" y="3849"/>
                    <a:pt x="1702" y="3115"/>
                    <a:pt x="1368" y="2348"/>
                  </a:cubicBezTo>
                  <a:cubicBezTo>
                    <a:pt x="1035" y="1614"/>
                    <a:pt x="768" y="847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17850" y="4164800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38" y="0"/>
                  </a:moveTo>
                  <a:cubicBezTo>
                    <a:pt x="215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234" y="813"/>
                    <a:pt x="467" y="1246"/>
                    <a:pt x="668" y="1713"/>
                  </a:cubicBezTo>
                  <a:cubicBezTo>
                    <a:pt x="868" y="2180"/>
                    <a:pt x="1068" y="2614"/>
                    <a:pt x="1335" y="3081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2" y="3081"/>
                    <a:pt x="1502" y="3048"/>
                    <a:pt x="1502" y="3014"/>
                  </a:cubicBezTo>
                  <a:cubicBezTo>
                    <a:pt x="1368" y="2514"/>
                    <a:pt x="1201" y="2014"/>
                    <a:pt x="1001" y="1547"/>
                  </a:cubicBezTo>
                  <a:cubicBezTo>
                    <a:pt x="801" y="1080"/>
                    <a:pt x="634" y="5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963725" y="4140900"/>
              <a:ext cx="37550" cy="78425"/>
            </a:xfrm>
            <a:custGeom>
              <a:avLst/>
              <a:gdLst/>
              <a:ahLst/>
              <a:cxnLst/>
              <a:rect l="l" t="t" r="r" b="b"/>
              <a:pathLst>
                <a:path w="1502" h="3137" extrusionOk="0">
                  <a:moveTo>
                    <a:pt x="167" y="1"/>
                  </a:moveTo>
                  <a:cubicBezTo>
                    <a:pt x="33" y="101"/>
                    <a:pt x="0" y="168"/>
                    <a:pt x="33" y="301"/>
                  </a:cubicBezTo>
                  <a:cubicBezTo>
                    <a:pt x="234" y="801"/>
                    <a:pt x="467" y="1235"/>
                    <a:pt x="667" y="1702"/>
                  </a:cubicBezTo>
                  <a:cubicBezTo>
                    <a:pt x="867" y="2169"/>
                    <a:pt x="1068" y="2636"/>
                    <a:pt x="1334" y="3070"/>
                  </a:cubicBezTo>
                  <a:cubicBezTo>
                    <a:pt x="1368" y="3136"/>
                    <a:pt x="1401" y="3136"/>
                    <a:pt x="1468" y="3136"/>
                  </a:cubicBezTo>
                  <a:cubicBezTo>
                    <a:pt x="1501" y="3070"/>
                    <a:pt x="1501" y="3036"/>
                    <a:pt x="1501" y="3003"/>
                  </a:cubicBezTo>
                  <a:cubicBezTo>
                    <a:pt x="1368" y="2503"/>
                    <a:pt x="1201" y="2002"/>
                    <a:pt x="1001" y="1535"/>
                  </a:cubicBezTo>
                  <a:cubicBezTo>
                    <a:pt x="801" y="1102"/>
                    <a:pt x="634" y="601"/>
                    <a:pt x="434" y="134"/>
                  </a:cubicBezTo>
                  <a:cubicBezTo>
                    <a:pt x="367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10425" y="411642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33" y="112"/>
                    <a:pt x="0" y="179"/>
                    <a:pt x="33" y="313"/>
                  </a:cubicBezTo>
                  <a:cubicBezTo>
                    <a:pt x="267" y="813"/>
                    <a:pt x="467" y="1280"/>
                    <a:pt x="667" y="1714"/>
                  </a:cubicBezTo>
                  <a:cubicBezTo>
                    <a:pt x="867" y="2181"/>
                    <a:pt x="1101" y="2648"/>
                    <a:pt x="1334" y="3115"/>
                  </a:cubicBezTo>
                  <a:cubicBezTo>
                    <a:pt x="1368" y="3148"/>
                    <a:pt x="1434" y="3148"/>
                    <a:pt x="1468" y="3148"/>
                  </a:cubicBezTo>
                  <a:cubicBezTo>
                    <a:pt x="1501" y="3115"/>
                    <a:pt x="1501" y="3081"/>
                    <a:pt x="1501" y="3015"/>
                  </a:cubicBezTo>
                  <a:cubicBezTo>
                    <a:pt x="1368" y="2514"/>
                    <a:pt x="1234" y="2014"/>
                    <a:pt x="1001" y="1547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052950" y="4098375"/>
              <a:ext cx="38375" cy="78425"/>
            </a:xfrm>
            <a:custGeom>
              <a:avLst/>
              <a:gdLst/>
              <a:ahLst/>
              <a:cxnLst/>
              <a:rect l="l" t="t" r="r" b="b"/>
              <a:pathLst>
                <a:path w="1535" h="3137" extrusionOk="0">
                  <a:moveTo>
                    <a:pt x="167" y="1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801"/>
                    <a:pt x="467" y="1235"/>
                    <a:pt x="667" y="1702"/>
                  </a:cubicBezTo>
                  <a:cubicBezTo>
                    <a:pt x="901" y="2169"/>
                    <a:pt x="1101" y="2636"/>
                    <a:pt x="1335" y="3069"/>
                  </a:cubicBezTo>
                  <a:cubicBezTo>
                    <a:pt x="1401" y="3136"/>
                    <a:pt x="1435" y="3136"/>
                    <a:pt x="1468" y="3136"/>
                  </a:cubicBezTo>
                  <a:cubicBezTo>
                    <a:pt x="1535" y="3069"/>
                    <a:pt x="1535" y="3036"/>
                    <a:pt x="1535" y="3003"/>
                  </a:cubicBezTo>
                  <a:cubicBezTo>
                    <a:pt x="1401" y="2502"/>
                    <a:pt x="1235" y="2002"/>
                    <a:pt x="1034" y="1535"/>
                  </a:cubicBezTo>
                  <a:cubicBezTo>
                    <a:pt x="801" y="1068"/>
                    <a:pt x="634" y="568"/>
                    <a:pt x="434" y="134"/>
                  </a:cubicBezTo>
                  <a:cubicBezTo>
                    <a:pt x="401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96725" y="4540775"/>
              <a:ext cx="45050" cy="42750"/>
            </a:xfrm>
            <a:custGeom>
              <a:avLst/>
              <a:gdLst/>
              <a:ahLst/>
              <a:cxnLst/>
              <a:rect l="l" t="t" r="r" b="b"/>
              <a:pathLst>
                <a:path w="1802" h="1710" extrusionOk="0">
                  <a:moveTo>
                    <a:pt x="805" y="0"/>
                  </a:moveTo>
                  <a:cubicBezTo>
                    <a:pt x="715" y="0"/>
                    <a:pt x="624" y="16"/>
                    <a:pt x="534" y="51"/>
                  </a:cubicBezTo>
                  <a:cubicBezTo>
                    <a:pt x="167" y="217"/>
                    <a:pt x="0" y="718"/>
                    <a:pt x="200" y="1151"/>
                  </a:cubicBezTo>
                  <a:cubicBezTo>
                    <a:pt x="379" y="1509"/>
                    <a:pt x="675" y="1710"/>
                    <a:pt x="983" y="1710"/>
                  </a:cubicBezTo>
                  <a:cubicBezTo>
                    <a:pt x="1078" y="1710"/>
                    <a:pt x="1174" y="1691"/>
                    <a:pt x="1268" y="1652"/>
                  </a:cubicBezTo>
                  <a:cubicBezTo>
                    <a:pt x="1635" y="1485"/>
                    <a:pt x="1801" y="985"/>
                    <a:pt x="1601" y="551"/>
                  </a:cubicBezTo>
                  <a:cubicBezTo>
                    <a:pt x="1469" y="234"/>
                    <a:pt x="1148" y="0"/>
                    <a:pt x="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87675" y="4457375"/>
              <a:ext cx="45075" cy="42775"/>
            </a:xfrm>
            <a:custGeom>
              <a:avLst/>
              <a:gdLst/>
              <a:ahLst/>
              <a:cxnLst/>
              <a:rect l="l" t="t" r="r" b="b"/>
              <a:pathLst>
                <a:path w="1803" h="1711" extrusionOk="0">
                  <a:moveTo>
                    <a:pt x="772" y="0"/>
                  </a:moveTo>
                  <a:cubicBezTo>
                    <a:pt x="691" y="0"/>
                    <a:pt x="611" y="16"/>
                    <a:pt x="535" y="51"/>
                  </a:cubicBezTo>
                  <a:cubicBezTo>
                    <a:pt x="168" y="218"/>
                    <a:pt x="1" y="718"/>
                    <a:pt x="201" y="1152"/>
                  </a:cubicBezTo>
                  <a:cubicBezTo>
                    <a:pt x="354" y="1509"/>
                    <a:pt x="664" y="1710"/>
                    <a:pt x="965" y="1710"/>
                  </a:cubicBezTo>
                  <a:cubicBezTo>
                    <a:pt x="1057" y="1710"/>
                    <a:pt x="1149" y="1691"/>
                    <a:pt x="1235" y="1652"/>
                  </a:cubicBezTo>
                  <a:cubicBezTo>
                    <a:pt x="1635" y="1485"/>
                    <a:pt x="1802" y="985"/>
                    <a:pt x="1569" y="551"/>
                  </a:cubicBezTo>
                  <a:cubicBezTo>
                    <a:pt x="1410" y="234"/>
                    <a:pt x="1084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62600" y="4496150"/>
              <a:ext cx="110100" cy="76800"/>
            </a:xfrm>
            <a:custGeom>
              <a:avLst/>
              <a:gdLst/>
              <a:ahLst/>
              <a:cxnLst/>
              <a:rect l="l" t="t" r="r" b="b"/>
              <a:pathLst>
                <a:path w="4404" h="3072" extrusionOk="0">
                  <a:moveTo>
                    <a:pt x="4170" y="1"/>
                  </a:moveTo>
                  <a:cubicBezTo>
                    <a:pt x="4070" y="1"/>
                    <a:pt x="4003" y="101"/>
                    <a:pt x="4003" y="168"/>
                  </a:cubicBezTo>
                  <a:cubicBezTo>
                    <a:pt x="4003" y="635"/>
                    <a:pt x="3870" y="1102"/>
                    <a:pt x="3670" y="1469"/>
                  </a:cubicBezTo>
                  <a:cubicBezTo>
                    <a:pt x="3469" y="1836"/>
                    <a:pt x="3136" y="2136"/>
                    <a:pt x="2702" y="2336"/>
                  </a:cubicBezTo>
                  <a:cubicBezTo>
                    <a:pt x="2462" y="2489"/>
                    <a:pt x="2179" y="2556"/>
                    <a:pt x="1900" y="2556"/>
                  </a:cubicBezTo>
                  <a:cubicBezTo>
                    <a:pt x="1752" y="2556"/>
                    <a:pt x="1606" y="2537"/>
                    <a:pt x="1468" y="2503"/>
                  </a:cubicBezTo>
                  <a:cubicBezTo>
                    <a:pt x="1034" y="2436"/>
                    <a:pt x="567" y="2236"/>
                    <a:pt x="234" y="1936"/>
                  </a:cubicBezTo>
                  <a:cubicBezTo>
                    <a:pt x="167" y="1902"/>
                    <a:pt x="134" y="1902"/>
                    <a:pt x="67" y="1902"/>
                  </a:cubicBezTo>
                  <a:cubicBezTo>
                    <a:pt x="0" y="1936"/>
                    <a:pt x="0" y="2002"/>
                    <a:pt x="34" y="2102"/>
                  </a:cubicBezTo>
                  <a:cubicBezTo>
                    <a:pt x="367" y="2503"/>
                    <a:pt x="801" y="2803"/>
                    <a:pt x="1335" y="2970"/>
                  </a:cubicBezTo>
                  <a:cubicBezTo>
                    <a:pt x="1550" y="3037"/>
                    <a:pt x="1776" y="3072"/>
                    <a:pt x="2002" y="3072"/>
                  </a:cubicBezTo>
                  <a:cubicBezTo>
                    <a:pt x="2336" y="3072"/>
                    <a:pt x="2670" y="2996"/>
                    <a:pt x="2969" y="2836"/>
                  </a:cubicBezTo>
                  <a:cubicBezTo>
                    <a:pt x="3469" y="2636"/>
                    <a:pt x="3870" y="2236"/>
                    <a:pt x="4137" y="1736"/>
                  </a:cubicBezTo>
                  <a:cubicBezTo>
                    <a:pt x="4370" y="1235"/>
                    <a:pt x="4403" y="668"/>
                    <a:pt x="4303" y="134"/>
                  </a:cubicBezTo>
                  <a:cubicBezTo>
                    <a:pt x="4303" y="68"/>
                    <a:pt x="4237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711025" y="4492800"/>
              <a:ext cx="103450" cy="78425"/>
            </a:xfrm>
            <a:custGeom>
              <a:avLst/>
              <a:gdLst/>
              <a:ahLst/>
              <a:cxnLst/>
              <a:rect l="l" t="t" r="r" b="b"/>
              <a:pathLst>
                <a:path w="4138" h="3137" extrusionOk="0">
                  <a:moveTo>
                    <a:pt x="2381" y="1"/>
                  </a:moveTo>
                  <a:cubicBezTo>
                    <a:pt x="2086" y="1"/>
                    <a:pt x="1774" y="65"/>
                    <a:pt x="1469" y="202"/>
                  </a:cubicBezTo>
                  <a:cubicBezTo>
                    <a:pt x="501" y="602"/>
                    <a:pt x="1" y="1569"/>
                    <a:pt x="368" y="2303"/>
                  </a:cubicBezTo>
                  <a:cubicBezTo>
                    <a:pt x="597" y="2830"/>
                    <a:pt x="1156" y="3137"/>
                    <a:pt x="1798" y="3137"/>
                  </a:cubicBezTo>
                  <a:cubicBezTo>
                    <a:pt x="2090" y="3137"/>
                    <a:pt x="2400" y="3073"/>
                    <a:pt x="2703" y="2937"/>
                  </a:cubicBezTo>
                  <a:cubicBezTo>
                    <a:pt x="3637" y="2537"/>
                    <a:pt x="4137" y="1569"/>
                    <a:pt x="3804" y="802"/>
                  </a:cubicBezTo>
                  <a:cubicBezTo>
                    <a:pt x="3575" y="300"/>
                    <a:pt x="3019" y="1"/>
                    <a:pt x="2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5875" y="4605400"/>
              <a:ext cx="103425" cy="78400"/>
            </a:xfrm>
            <a:custGeom>
              <a:avLst/>
              <a:gdLst/>
              <a:ahLst/>
              <a:cxnLst/>
              <a:rect l="l" t="t" r="r" b="b"/>
              <a:pathLst>
                <a:path w="4137" h="3136" extrusionOk="0">
                  <a:moveTo>
                    <a:pt x="2380" y="0"/>
                  </a:moveTo>
                  <a:cubicBezTo>
                    <a:pt x="2086" y="0"/>
                    <a:pt x="1773" y="64"/>
                    <a:pt x="1468" y="201"/>
                  </a:cubicBezTo>
                  <a:cubicBezTo>
                    <a:pt x="501" y="601"/>
                    <a:pt x="0" y="1569"/>
                    <a:pt x="334" y="2302"/>
                  </a:cubicBezTo>
                  <a:cubicBezTo>
                    <a:pt x="563" y="2829"/>
                    <a:pt x="1122" y="3136"/>
                    <a:pt x="1763" y="3136"/>
                  </a:cubicBezTo>
                  <a:cubicBezTo>
                    <a:pt x="2056" y="3136"/>
                    <a:pt x="2366" y="3072"/>
                    <a:pt x="2669" y="2936"/>
                  </a:cubicBezTo>
                  <a:cubicBezTo>
                    <a:pt x="3636" y="2536"/>
                    <a:pt x="4136" y="1569"/>
                    <a:pt x="3803" y="801"/>
                  </a:cubicBezTo>
                  <a:cubicBezTo>
                    <a:pt x="3575" y="299"/>
                    <a:pt x="3019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862297" y="6571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1094988" y="4728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-5400000">
            <a:off x="7108205" y="3166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subTitle" idx="1"/>
          </p:nvPr>
        </p:nvSpPr>
        <p:spPr>
          <a:xfrm>
            <a:off x="2871000" y="3630375"/>
            <a:ext cx="32859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8"/>
          <p:cNvSpPr/>
          <p:nvPr/>
        </p:nvSpPr>
        <p:spPr>
          <a:xfrm rot="-5400000" flipH="1">
            <a:off x="7154175" y="-175568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512725" y="3280133"/>
            <a:ext cx="1114460" cy="2940081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"/>
          <p:cNvSpPr/>
          <p:nvPr/>
        </p:nvSpPr>
        <p:spPr>
          <a:xfrm rot="-3143622">
            <a:off x="8426556" y="1595105"/>
            <a:ext cx="247401" cy="21810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"/>
          <p:cNvSpPr/>
          <p:nvPr/>
        </p:nvSpPr>
        <p:spPr>
          <a:xfrm rot="-3143597">
            <a:off x="2156226" y="4336009"/>
            <a:ext cx="258585" cy="22800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570300" y="2199775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1195650" y="3107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title" idx="2" hasCustomPrompt="1"/>
          </p:nvPr>
        </p:nvSpPr>
        <p:spPr>
          <a:xfrm>
            <a:off x="570302" y="1832550"/>
            <a:ext cx="404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73" name="Google Shape;173;p9"/>
          <p:cNvGrpSpPr/>
          <p:nvPr/>
        </p:nvGrpSpPr>
        <p:grpSpPr>
          <a:xfrm flipH="1">
            <a:off x="208" y="-4"/>
            <a:ext cx="2240231" cy="1725742"/>
            <a:chOff x="5153550" y="135575"/>
            <a:chExt cx="1402950" cy="1080750"/>
          </a:xfrm>
        </p:grpSpPr>
        <p:sp>
          <p:nvSpPr>
            <p:cNvPr id="174" name="Google Shape;174;p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9"/>
          <p:cNvSpPr/>
          <p:nvPr/>
        </p:nvSpPr>
        <p:spPr>
          <a:xfrm>
            <a:off x="-458075" y="3859025"/>
            <a:ext cx="2142925" cy="1665450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131899" y="473696"/>
            <a:ext cx="172786" cy="15238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8270850" y="646986"/>
            <a:ext cx="127731" cy="11266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1772247" y="41935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ctrTitle"/>
          </p:nvPr>
        </p:nvSpPr>
        <p:spPr>
          <a:xfrm>
            <a:off x="812425" y="1468000"/>
            <a:ext cx="2588100" cy="27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2606003" y="545002"/>
            <a:ext cx="3887739" cy="284811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title" idx="2" hasCustomPrompt="1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13641" y="-36102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8404922" y="45133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>
            <a:off x="8252524" y="42981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9"/>
          <p:cNvSpPr/>
          <p:nvPr/>
        </p:nvSpPr>
        <p:spPr>
          <a:xfrm>
            <a:off x="2290425" y="3418496"/>
            <a:ext cx="124091" cy="10939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9"/>
          <p:cNvSpPr/>
          <p:nvPr/>
        </p:nvSpPr>
        <p:spPr>
          <a:xfrm>
            <a:off x="2372075" y="3184084"/>
            <a:ext cx="81888" cy="7219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108740" y="425910"/>
            <a:ext cx="306762" cy="476338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2551550" y="3437087"/>
            <a:ext cx="81888" cy="7221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CUSTOM_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0"/>
          <p:cNvGrpSpPr/>
          <p:nvPr/>
        </p:nvGrpSpPr>
        <p:grpSpPr>
          <a:xfrm>
            <a:off x="2463475" y="364763"/>
            <a:ext cx="4259314" cy="4413964"/>
            <a:chOff x="3190142" y="3858843"/>
            <a:chExt cx="1210411" cy="1266306"/>
          </a:xfrm>
        </p:grpSpPr>
        <p:sp>
          <p:nvSpPr>
            <p:cNvPr id="416" name="Google Shape;416;p20"/>
            <p:cNvSpPr/>
            <p:nvPr/>
          </p:nvSpPr>
          <p:spPr>
            <a:xfrm>
              <a:off x="3196894" y="3870999"/>
              <a:ext cx="1197621" cy="1251167"/>
            </a:xfrm>
            <a:custGeom>
              <a:avLst/>
              <a:gdLst/>
              <a:ahLst/>
              <a:cxnLst/>
              <a:rect l="l" t="t" r="r" b="b"/>
              <a:pathLst>
                <a:path w="47007" h="45287" extrusionOk="0">
                  <a:moveTo>
                    <a:pt x="31033" y="1"/>
                  </a:moveTo>
                  <a:cubicBezTo>
                    <a:pt x="20925" y="1"/>
                    <a:pt x="10833" y="666"/>
                    <a:pt x="795" y="1987"/>
                  </a:cubicBezTo>
                  <a:cubicBezTo>
                    <a:pt x="1060" y="16215"/>
                    <a:pt x="781" y="30442"/>
                    <a:pt x="0" y="44628"/>
                  </a:cubicBezTo>
                  <a:cubicBezTo>
                    <a:pt x="446" y="44768"/>
                    <a:pt x="1088" y="44740"/>
                    <a:pt x="1465" y="44782"/>
                  </a:cubicBezTo>
                  <a:cubicBezTo>
                    <a:pt x="1953" y="44837"/>
                    <a:pt x="2413" y="44893"/>
                    <a:pt x="2901" y="44949"/>
                  </a:cubicBezTo>
                  <a:cubicBezTo>
                    <a:pt x="3808" y="45033"/>
                    <a:pt x="4701" y="45102"/>
                    <a:pt x="5607" y="45158"/>
                  </a:cubicBezTo>
                  <a:cubicBezTo>
                    <a:pt x="7316" y="45244"/>
                    <a:pt x="9014" y="45286"/>
                    <a:pt x="10720" y="45286"/>
                  </a:cubicBezTo>
                  <a:cubicBezTo>
                    <a:pt x="10964" y="45286"/>
                    <a:pt x="11208" y="45285"/>
                    <a:pt x="11452" y="45284"/>
                  </a:cubicBezTo>
                  <a:cubicBezTo>
                    <a:pt x="15357" y="45242"/>
                    <a:pt x="19277" y="45047"/>
                    <a:pt x="23183" y="44879"/>
                  </a:cubicBezTo>
                  <a:cubicBezTo>
                    <a:pt x="30980" y="44544"/>
                    <a:pt x="38749" y="44210"/>
                    <a:pt x="46547" y="43889"/>
                  </a:cubicBezTo>
                  <a:cubicBezTo>
                    <a:pt x="46407" y="37556"/>
                    <a:pt x="46686" y="31223"/>
                    <a:pt x="46839" y="24891"/>
                  </a:cubicBezTo>
                  <a:cubicBezTo>
                    <a:pt x="46979" y="19242"/>
                    <a:pt x="47007" y="13578"/>
                    <a:pt x="46477" y="7985"/>
                  </a:cubicBezTo>
                  <a:cubicBezTo>
                    <a:pt x="46323" y="6423"/>
                    <a:pt x="46142" y="4888"/>
                    <a:pt x="45905" y="3354"/>
                  </a:cubicBezTo>
                  <a:cubicBezTo>
                    <a:pt x="45793" y="2699"/>
                    <a:pt x="45751" y="1959"/>
                    <a:pt x="45556" y="1318"/>
                  </a:cubicBezTo>
                  <a:cubicBezTo>
                    <a:pt x="45221" y="271"/>
                    <a:pt x="44468" y="397"/>
                    <a:pt x="43562" y="341"/>
                  </a:cubicBezTo>
                  <a:cubicBezTo>
                    <a:pt x="40702" y="188"/>
                    <a:pt x="37829" y="76"/>
                    <a:pt x="34969" y="34"/>
                  </a:cubicBezTo>
                  <a:cubicBezTo>
                    <a:pt x="33657" y="12"/>
                    <a:pt x="32345" y="1"/>
                    <a:pt x="31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3190142" y="3858843"/>
              <a:ext cx="1210411" cy="1266306"/>
            </a:xfrm>
            <a:custGeom>
              <a:avLst/>
              <a:gdLst/>
              <a:ahLst/>
              <a:cxnLst/>
              <a:rect l="l" t="t" r="r" b="b"/>
              <a:pathLst>
                <a:path w="47509" h="45835" extrusionOk="0">
                  <a:moveTo>
                    <a:pt x="31268" y="532"/>
                  </a:moveTo>
                  <a:cubicBezTo>
                    <a:pt x="34605" y="532"/>
                    <a:pt x="37934" y="607"/>
                    <a:pt x="41246" y="753"/>
                  </a:cubicBezTo>
                  <a:cubicBezTo>
                    <a:pt x="42264" y="781"/>
                    <a:pt x="43255" y="837"/>
                    <a:pt x="44273" y="893"/>
                  </a:cubicBezTo>
                  <a:cubicBezTo>
                    <a:pt x="44873" y="921"/>
                    <a:pt x="45291" y="990"/>
                    <a:pt x="45556" y="1632"/>
                  </a:cubicBezTo>
                  <a:cubicBezTo>
                    <a:pt x="45765" y="2162"/>
                    <a:pt x="45779" y="2776"/>
                    <a:pt x="45849" y="3306"/>
                  </a:cubicBezTo>
                  <a:cubicBezTo>
                    <a:pt x="46156" y="5524"/>
                    <a:pt x="46449" y="7728"/>
                    <a:pt x="46602" y="9932"/>
                  </a:cubicBezTo>
                  <a:cubicBezTo>
                    <a:pt x="46993" y="14990"/>
                    <a:pt x="46965" y="20062"/>
                    <a:pt x="46854" y="25135"/>
                  </a:cubicBezTo>
                  <a:lnTo>
                    <a:pt x="46854" y="25135"/>
                  </a:lnTo>
                  <a:cubicBezTo>
                    <a:pt x="46854" y="25139"/>
                    <a:pt x="46853" y="25144"/>
                    <a:pt x="46853" y="25149"/>
                  </a:cubicBezTo>
                  <a:cubicBezTo>
                    <a:pt x="46688" y="31384"/>
                    <a:pt x="46414" y="37632"/>
                    <a:pt x="46541" y="43880"/>
                  </a:cubicBezTo>
                  <a:lnTo>
                    <a:pt x="46541" y="43880"/>
                  </a:lnTo>
                  <a:cubicBezTo>
                    <a:pt x="40507" y="44141"/>
                    <a:pt x="34461" y="44402"/>
                    <a:pt x="28441" y="44650"/>
                  </a:cubicBezTo>
                  <a:cubicBezTo>
                    <a:pt x="22553" y="44906"/>
                    <a:pt x="16679" y="45279"/>
                    <a:pt x="10804" y="45279"/>
                  </a:cubicBezTo>
                  <a:cubicBezTo>
                    <a:pt x="10597" y="45279"/>
                    <a:pt x="10390" y="45278"/>
                    <a:pt x="10182" y="45277"/>
                  </a:cubicBezTo>
                  <a:cubicBezTo>
                    <a:pt x="8467" y="45277"/>
                    <a:pt x="6751" y="45222"/>
                    <a:pt x="5035" y="45110"/>
                  </a:cubicBezTo>
                  <a:cubicBezTo>
                    <a:pt x="4212" y="45054"/>
                    <a:pt x="3417" y="44984"/>
                    <a:pt x="2594" y="44901"/>
                  </a:cubicBezTo>
                  <a:cubicBezTo>
                    <a:pt x="1912" y="44812"/>
                    <a:pt x="1196" y="44827"/>
                    <a:pt x="528" y="44685"/>
                  </a:cubicBezTo>
                  <a:lnTo>
                    <a:pt x="528" y="44685"/>
                  </a:lnTo>
                  <a:cubicBezTo>
                    <a:pt x="1310" y="30634"/>
                    <a:pt x="1586" y="16555"/>
                    <a:pt x="1329" y="2476"/>
                  </a:cubicBezTo>
                  <a:lnTo>
                    <a:pt x="1329" y="2476"/>
                  </a:lnTo>
                  <a:cubicBezTo>
                    <a:pt x="10140" y="1340"/>
                    <a:pt x="18991" y="682"/>
                    <a:pt x="27869" y="558"/>
                  </a:cubicBezTo>
                  <a:cubicBezTo>
                    <a:pt x="29003" y="540"/>
                    <a:pt x="30136" y="532"/>
                    <a:pt x="31268" y="532"/>
                  </a:cubicBezTo>
                  <a:close/>
                  <a:moveTo>
                    <a:pt x="31119" y="0"/>
                  </a:moveTo>
                  <a:cubicBezTo>
                    <a:pt x="26433" y="0"/>
                    <a:pt x="21760" y="154"/>
                    <a:pt x="17087" y="433"/>
                  </a:cubicBezTo>
                  <a:cubicBezTo>
                    <a:pt x="11731" y="767"/>
                    <a:pt x="6375" y="1283"/>
                    <a:pt x="1060" y="1981"/>
                  </a:cubicBezTo>
                  <a:cubicBezTo>
                    <a:pt x="921" y="2009"/>
                    <a:pt x="795" y="2092"/>
                    <a:pt x="795" y="2246"/>
                  </a:cubicBezTo>
                  <a:cubicBezTo>
                    <a:pt x="1060" y="16459"/>
                    <a:pt x="781" y="30687"/>
                    <a:pt x="0" y="44901"/>
                  </a:cubicBezTo>
                  <a:cubicBezTo>
                    <a:pt x="0" y="45012"/>
                    <a:pt x="84" y="45124"/>
                    <a:pt x="195" y="45152"/>
                  </a:cubicBezTo>
                  <a:cubicBezTo>
                    <a:pt x="1283" y="45431"/>
                    <a:pt x="2539" y="45431"/>
                    <a:pt x="3682" y="45542"/>
                  </a:cubicBezTo>
                  <a:cubicBezTo>
                    <a:pt x="5217" y="45682"/>
                    <a:pt x="6751" y="45752"/>
                    <a:pt x="8285" y="45807"/>
                  </a:cubicBezTo>
                  <a:cubicBezTo>
                    <a:pt x="9128" y="45826"/>
                    <a:pt x="9973" y="45835"/>
                    <a:pt x="10817" y="45835"/>
                  </a:cubicBezTo>
                  <a:cubicBezTo>
                    <a:pt x="13075" y="45835"/>
                    <a:pt x="15336" y="45773"/>
                    <a:pt x="17589" y="45682"/>
                  </a:cubicBezTo>
                  <a:cubicBezTo>
                    <a:pt x="23782" y="45431"/>
                    <a:pt x="29976" y="45138"/>
                    <a:pt x="36155" y="44873"/>
                  </a:cubicBezTo>
                  <a:cubicBezTo>
                    <a:pt x="39712" y="44719"/>
                    <a:pt x="43255" y="44580"/>
                    <a:pt x="46812" y="44426"/>
                  </a:cubicBezTo>
                  <a:cubicBezTo>
                    <a:pt x="46951" y="44426"/>
                    <a:pt x="47077" y="44301"/>
                    <a:pt x="47077" y="44161"/>
                  </a:cubicBezTo>
                  <a:cubicBezTo>
                    <a:pt x="46951" y="37843"/>
                    <a:pt x="47216" y="31510"/>
                    <a:pt x="47369" y="25177"/>
                  </a:cubicBezTo>
                  <a:cubicBezTo>
                    <a:pt x="47370" y="25168"/>
                    <a:pt x="47370" y="25158"/>
                    <a:pt x="47370" y="25149"/>
                  </a:cubicBezTo>
                  <a:lnTo>
                    <a:pt x="47370" y="25149"/>
                  </a:lnTo>
                  <a:cubicBezTo>
                    <a:pt x="47481" y="20309"/>
                    <a:pt x="47509" y="15469"/>
                    <a:pt x="47174" y="10643"/>
                  </a:cubicBezTo>
                  <a:cubicBezTo>
                    <a:pt x="47021" y="8425"/>
                    <a:pt x="46798" y="6221"/>
                    <a:pt x="46477" y="4031"/>
                  </a:cubicBezTo>
                  <a:cubicBezTo>
                    <a:pt x="46295" y="2734"/>
                    <a:pt x="46407" y="628"/>
                    <a:pt x="44733" y="391"/>
                  </a:cubicBezTo>
                  <a:cubicBezTo>
                    <a:pt x="42641" y="84"/>
                    <a:pt x="40437" y="154"/>
                    <a:pt x="38317" y="112"/>
                  </a:cubicBezTo>
                  <a:cubicBezTo>
                    <a:pt x="35918" y="42"/>
                    <a:pt x="33532" y="0"/>
                    <a:pt x="3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20"/>
          <p:cNvSpPr txBox="1">
            <a:spLocks noGrp="1"/>
          </p:cNvSpPr>
          <p:nvPr>
            <p:ph type="title"/>
          </p:nvPr>
        </p:nvSpPr>
        <p:spPr>
          <a:xfrm>
            <a:off x="2537900" y="3190375"/>
            <a:ext cx="41058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9" name="Google Shape;419;p20"/>
          <p:cNvSpPr txBox="1">
            <a:spLocks noGrp="1"/>
          </p:cNvSpPr>
          <p:nvPr>
            <p:ph type="subTitle" idx="1"/>
          </p:nvPr>
        </p:nvSpPr>
        <p:spPr>
          <a:xfrm>
            <a:off x="3174750" y="40222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0" name="Google Shape;420;p20"/>
          <p:cNvSpPr txBox="1">
            <a:spLocks noGrp="1"/>
          </p:cNvSpPr>
          <p:nvPr>
            <p:ph type="title" idx="2" hasCustomPrompt="1"/>
          </p:nvPr>
        </p:nvSpPr>
        <p:spPr>
          <a:xfrm>
            <a:off x="2537850" y="2899350"/>
            <a:ext cx="4105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20"/>
          <p:cNvSpPr/>
          <p:nvPr/>
        </p:nvSpPr>
        <p:spPr>
          <a:xfrm rot="4636559" flipH="1">
            <a:off x="7638270" y="723808"/>
            <a:ext cx="1472595" cy="818294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0"/>
          <p:cNvSpPr/>
          <p:nvPr/>
        </p:nvSpPr>
        <p:spPr>
          <a:xfrm rot="-5400000">
            <a:off x="-523491" y="41819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0"/>
          <p:cNvGrpSpPr/>
          <p:nvPr/>
        </p:nvGrpSpPr>
        <p:grpSpPr>
          <a:xfrm rot="5770333" flipH="1">
            <a:off x="508165" y="3733585"/>
            <a:ext cx="306762" cy="476338"/>
            <a:chOff x="4452729" y="352000"/>
            <a:chExt cx="225596" cy="350302"/>
          </a:xfrm>
        </p:grpSpPr>
        <p:sp>
          <p:nvSpPr>
            <p:cNvPr id="424" name="Google Shape;424;p20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20"/>
          <p:cNvSpPr/>
          <p:nvPr/>
        </p:nvSpPr>
        <p:spPr>
          <a:xfrm rot="5770296" flipH="1">
            <a:off x="6844637" y="4551312"/>
            <a:ext cx="176975" cy="177038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0"/>
          <p:cNvSpPr/>
          <p:nvPr/>
        </p:nvSpPr>
        <p:spPr>
          <a:xfrm rot="5770313" flipH="1">
            <a:off x="6994860" y="4363029"/>
            <a:ext cx="134230" cy="13429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5" r:id="rId8"/>
    <p:sldLayoutId id="2147483666" r:id="rId9"/>
    <p:sldLayoutId id="2147483669" r:id="rId10"/>
    <p:sldLayoutId id="2147483677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33" name="Google Shape;633;p3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theconversation.com/gaming-improves-your-brain-power-reality-or-hype-41002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sv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png"/><Relationship Id="rId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://mabeltineo.blogspot.com/2018/09/padres-potenciadores-ninos-felices.html" TargetMode="External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://evaluacion6nuestrocoletierno.blogspot.com/p/blog-page.html" TargetMode="Externa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://centroderecursos.educarchile.cl/handle/20.500.12246/40779" TargetMode="External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Bienvenidos</a:t>
            </a:r>
            <a:endParaRPr dirty="0"/>
          </a:p>
        </p:txBody>
      </p:sp>
      <p:sp>
        <p:nvSpPr>
          <p:cNvPr id="640" name="Google Shape;640;p35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Séptimo 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09AD2E2D-B048-4E4C-927C-3E4531945A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" name="Google Shape;937;p45"/>
          <p:cNvPicPr preferRelativeResize="0"/>
          <p:nvPr/>
        </p:nvPicPr>
        <p:blipFill rotWithShape="1">
          <a:blip r:embed="rId3">
            <a:alphaModFix/>
          </a:blip>
          <a:srcRect t="7793" b="7953"/>
          <a:stretch/>
        </p:blipFill>
        <p:spPr>
          <a:xfrm>
            <a:off x="-30825" y="-11900"/>
            <a:ext cx="9229501" cy="52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45"/>
          <p:cNvSpPr/>
          <p:nvPr/>
        </p:nvSpPr>
        <p:spPr>
          <a:xfrm rot="7711163">
            <a:off x="89733" y="1381815"/>
            <a:ext cx="3522800" cy="2843469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9" name="Google Shape;939;p45"/>
          <p:cNvGrpSpPr/>
          <p:nvPr/>
        </p:nvGrpSpPr>
        <p:grpSpPr>
          <a:xfrm rot="3394397" flipH="1">
            <a:off x="7272493" y="663536"/>
            <a:ext cx="546442" cy="577788"/>
            <a:chOff x="2991425" y="2997975"/>
            <a:chExt cx="435375" cy="460350"/>
          </a:xfrm>
        </p:grpSpPr>
        <p:sp>
          <p:nvSpPr>
            <p:cNvPr id="940" name="Google Shape;940;p45"/>
            <p:cNvSpPr/>
            <p:nvPr/>
          </p:nvSpPr>
          <p:spPr>
            <a:xfrm>
              <a:off x="3025525" y="3136300"/>
              <a:ext cx="286775" cy="289625"/>
            </a:xfrm>
            <a:custGeom>
              <a:avLst/>
              <a:gdLst/>
              <a:ahLst/>
              <a:cxnLst/>
              <a:rect l="l" t="t" r="r" b="b"/>
              <a:pathLst>
                <a:path w="11471" h="11585" extrusionOk="0">
                  <a:moveTo>
                    <a:pt x="6014" y="1"/>
                  </a:moveTo>
                  <a:cubicBezTo>
                    <a:pt x="4762" y="1"/>
                    <a:pt x="3517" y="547"/>
                    <a:pt x="2871" y="1685"/>
                  </a:cubicBezTo>
                  <a:cubicBezTo>
                    <a:pt x="2201" y="2919"/>
                    <a:pt x="2578" y="4488"/>
                    <a:pt x="2431" y="5828"/>
                  </a:cubicBezTo>
                  <a:cubicBezTo>
                    <a:pt x="2222" y="7690"/>
                    <a:pt x="1511" y="9405"/>
                    <a:pt x="130" y="10724"/>
                  </a:cubicBezTo>
                  <a:cubicBezTo>
                    <a:pt x="0" y="10853"/>
                    <a:pt x="145" y="11057"/>
                    <a:pt x="305" y="11057"/>
                  </a:cubicBezTo>
                  <a:cubicBezTo>
                    <a:pt x="352" y="11057"/>
                    <a:pt x="400" y="11039"/>
                    <a:pt x="443" y="10996"/>
                  </a:cubicBezTo>
                  <a:cubicBezTo>
                    <a:pt x="1950" y="9594"/>
                    <a:pt x="2682" y="7690"/>
                    <a:pt x="2871" y="5660"/>
                  </a:cubicBezTo>
                  <a:cubicBezTo>
                    <a:pt x="2996" y="4175"/>
                    <a:pt x="2536" y="2375"/>
                    <a:pt x="3791" y="1245"/>
                  </a:cubicBezTo>
                  <a:cubicBezTo>
                    <a:pt x="4417" y="686"/>
                    <a:pt x="5216" y="426"/>
                    <a:pt x="6020" y="426"/>
                  </a:cubicBezTo>
                  <a:cubicBezTo>
                    <a:pt x="6720" y="426"/>
                    <a:pt x="7423" y="624"/>
                    <a:pt x="8018" y="994"/>
                  </a:cubicBezTo>
                  <a:cubicBezTo>
                    <a:pt x="9231" y="1747"/>
                    <a:pt x="10006" y="3087"/>
                    <a:pt x="10403" y="4405"/>
                  </a:cubicBezTo>
                  <a:cubicBezTo>
                    <a:pt x="10591" y="5095"/>
                    <a:pt x="10717" y="5869"/>
                    <a:pt x="10508" y="6581"/>
                  </a:cubicBezTo>
                  <a:cubicBezTo>
                    <a:pt x="10194" y="7752"/>
                    <a:pt x="9127" y="8045"/>
                    <a:pt x="8081" y="8234"/>
                  </a:cubicBezTo>
                  <a:cubicBezTo>
                    <a:pt x="6135" y="8589"/>
                    <a:pt x="4712" y="9385"/>
                    <a:pt x="4147" y="11351"/>
                  </a:cubicBezTo>
                  <a:cubicBezTo>
                    <a:pt x="4109" y="11491"/>
                    <a:pt x="4233" y="11585"/>
                    <a:pt x="4351" y="11585"/>
                  </a:cubicBezTo>
                  <a:cubicBezTo>
                    <a:pt x="4426" y="11585"/>
                    <a:pt x="4499" y="11546"/>
                    <a:pt x="4524" y="11456"/>
                  </a:cubicBezTo>
                  <a:cubicBezTo>
                    <a:pt x="5130" y="9385"/>
                    <a:pt x="6658" y="8903"/>
                    <a:pt x="8562" y="8548"/>
                  </a:cubicBezTo>
                  <a:cubicBezTo>
                    <a:pt x="9671" y="8317"/>
                    <a:pt x="10570" y="7836"/>
                    <a:pt x="10884" y="6685"/>
                  </a:cubicBezTo>
                  <a:cubicBezTo>
                    <a:pt x="11470" y="4551"/>
                    <a:pt x="10006" y="1768"/>
                    <a:pt x="8206" y="618"/>
                  </a:cubicBezTo>
                  <a:cubicBezTo>
                    <a:pt x="7566" y="210"/>
                    <a:pt x="6789" y="1"/>
                    <a:pt x="601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5"/>
            <p:cNvSpPr/>
            <p:nvPr/>
          </p:nvSpPr>
          <p:spPr>
            <a:xfrm>
              <a:off x="3061050" y="3357975"/>
              <a:ext cx="78050" cy="45150"/>
            </a:xfrm>
            <a:custGeom>
              <a:avLst/>
              <a:gdLst/>
              <a:ahLst/>
              <a:cxnLst/>
              <a:rect l="l" t="t" r="r" b="b"/>
              <a:pathLst>
                <a:path w="3122" h="1806" extrusionOk="0">
                  <a:moveTo>
                    <a:pt x="253" y="0"/>
                  </a:moveTo>
                  <a:cubicBezTo>
                    <a:pt x="114" y="0"/>
                    <a:pt x="0" y="253"/>
                    <a:pt x="173" y="392"/>
                  </a:cubicBezTo>
                  <a:cubicBezTo>
                    <a:pt x="989" y="1020"/>
                    <a:pt x="1868" y="1480"/>
                    <a:pt x="2810" y="1794"/>
                  </a:cubicBezTo>
                  <a:cubicBezTo>
                    <a:pt x="2832" y="1802"/>
                    <a:pt x="2854" y="1806"/>
                    <a:pt x="2874" y="1806"/>
                  </a:cubicBezTo>
                  <a:cubicBezTo>
                    <a:pt x="3057" y="1806"/>
                    <a:pt x="3122" y="1495"/>
                    <a:pt x="2914" y="1438"/>
                  </a:cubicBezTo>
                  <a:cubicBezTo>
                    <a:pt x="1973" y="1124"/>
                    <a:pt x="1136" y="643"/>
                    <a:pt x="341" y="36"/>
                  </a:cubicBezTo>
                  <a:cubicBezTo>
                    <a:pt x="312" y="11"/>
                    <a:pt x="282" y="0"/>
                    <a:pt x="2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5"/>
            <p:cNvSpPr/>
            <p:nvPr/>
          </p:nvSpPr>
          <p:spPr>
            <a:xfrm>
              <a:off x="3083575" y="3327525"/>
              <a:ext cx="74375" cy="43950"/>
            </a:xfrm>
            <a:custGeom>
              <a:avLst/>
              <a:gdLst/>
              <a:ahLst/>
              <a:cxnLst/>
              <a:rect l="l" t="t" r="r" b="b"/>
              <a:pathLst>
                <a:path w="2975" h="1758" extrusionOk="0">
                  <a:moveTo>
                    <a:pt x="288" y="1"/>
                  </a:moveTo>
                  <a:cubicBezTo>
                    <a:pt x="134" y="1"/>
                    <a:pt x="1" y="209"/>
                    <a:pt x="130" y="355"/>
                  </a:cubicBezTo>
                  <a:cubicBezTo>
                    <a:pt x="779" y="1150"/>
                    <a:pt x="1699" y="1631"/>
                    <a:pt x="2725" y="1756"/>
                  </a:cubicBezTo>
                  <a:cubicBezTo>
                    <a:pt x="2731" y="1757"/>
                    <a:pt x="2738" y="1757"/>
                    <a:pt x="2744" y="1757"/>
                  </a:cubicBezTo>
                  <a:cubicBezTo>
                    <a:pt x="2974" y="1757"/>
                    <a:pt x="2949" y="1400"/>
                    <a:pt x="2725" y="1359"/>
                  </a:cubicBezTo>
                  <a:cubicBezTo>
                    <a:pt x="1804" y="1254"/>
                    <a:pt x="988" y="794"/>
                    <a:pt x="423" y="62"/>
                  </a:cubicBezTo>
                  <a:cubicBezTo>
                    <a:pt x="380" y="19"/>
                    <a:pt x="333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3105950" y="3182700"/>
              <a:ext cx="138300" cy="178775"/>
            </a:xfrm>
            <a:custGeom>
              <a:avLst/>
              <a:gdLst/>
              <a:ahLst/>
              <a:cxnLst/>
              <a:rect l="l" t="t" r="r" b="b"/>
              <a:pathLst>
                <a:path w="5532" h="7151" extrusionOk="0">
                  <a:moveTo>
                    <a:pt x="2026" y="1"/>
                  </a:moveTo>
                  <a:cubicBezTo>
                    <a:pt x="1971" y="1"/>
                    <a:pt x="1913" y="6"/>
                    <a:pt x="1851" y="17"/>
                  </a:cubicBezTo>
                  <a:cubicBezTo>
                    <a:pt x="1160" y="122"/>
                    <a:pt x="1118" y="1168"/>
                    <a:pt x="1076" y="1691"/>
                  </a:cubicBezTo>
                  <a:cubicBezTo>
                    <a:pt x="867" y="3281"/>
                    <a:pt x="407" y="4829"/>
                    <a:pt x="51" y="6420"/>
                  </a:cubicBezTo>
                  <a:cubicBezTo>
                    <a:pt x="1" y="6570"/>
                    <a:pt x="116" y="6668"/>
                    <a:pt x="230" y="6668"/>
                  </a:cubicBezTo>
                  <a:cubicBezTo>
                    <a:pt x="306" y="6668"/>
                    <a:pt x="382" y="6625"/>
                    <a:pt x="407" y="6524"/>
                  </a:cubicBezTo>
                  <a:cubicBezTo>
                    <a:pt x="783" y="5018"/>
                    <a:pt x="1223" y="3532"/>
                    <a:pt x="1411" y="1963"/>
                  </a:cubicBezTo>
                  <a:cubicBezTo>
                    <a:pt x="1432" y="1670"/>
                    <a:pt x="1411" y="1231"/>
                    <a:pt x="1558" y="959"/>
                  </a:cubicBezTo>
                  <a:cubicBezTo>
                    <a:pt x="1580" y="688"/>
                    <a:pt x="1663" y="551"/>
                    <a:pt x="1804" y="551"/>
                  </a:cubicBezTo>
                  <a:cubicBezTo>
                    <a:pt x="1925" y="551"/>
                    <a:pt x="2087" y="651"/>
                    <a:pt x="2290" y="854"/>
                  </a:cubicBezTo>
                  <a:cubicBezTo>
                    <a:pt x="2353" y="1084"/>
                    <a:pt x="2353" y="1335"/>
                    <a:pt x="2332" y="1586"/>
                  </a:cubicBezTo>
                  <a:cubicBezTo>
                    <a:pt x="2300" y="2155"/>
                    <a:pt x="2173" y="2759"/>
                    <a:pt x="1978" y="3318"/>
                  </a:cubicBezTo>
                  <a:lnTo>
                    <a:pt x="1978" y="3318"/>
                  </a:lnTo>
                  <a:cubicBezTo>
                    <a:pt x="1920" y="3464"/>
                    <a:pt x="1869" y="3598"/>
                    <a:pt x="1826" y="3711"/>
                  </a:cubicBezTo>
                  <a:lnTo>
                    <a:pt x="1826" y="3711"/>
                  </a:lnTo>
                  <a:cubicBezTo>
                    <a:pt x="1807" y="3756"/>
                    <a:pt x="1787" y="3801"/>
                    <a:pt x="1767" y="3846"/>
                  </a:cubicBezTo>
                  <a:cubicBezTo>
                    <a:pt x="1769" y="3847"/>
                    <a:pt x="1772" y="3847"/>
                    <a:pt x="1774" y="3848"/>
                  </a:cubicBezTo>
                  <a:lnTo>
                    <a:pt x="1774" y="3848"/>
                  </a:lnTo>
                  <a:cubicBezTo>
                    <a:pt x="1772" y="3854"/>
                    <a:pt x="1769" y="3861"/>
                    <a:pt x="1767" y="3867"/>
                  </a:cubicBezTo>
                  <a:cubicBezTo>
                    <a:pt x="1726" y="4004"/>
                    <a:pt x="1856" y="4106"/>
                    <a:pt x="1980" y="4106"/>
                  </a:cubicBezTo>
                  <a:cubicBezTo>
                    <a:pt x="2045" y="4106"/>
                    <a:pt x="2108" y="4078"/>
                    <a:pt x="2143" y="4013"/>
                  </a:cubicBezTo>
                  <a:cubicBezTo>
                    <a:pt x="2178" y="3935"/>
                    <a:pt x="2229" y="3798"/>
                    <a:pt x="2287" y="3618"/>
                  </a:cubicBezTo>
                  <a:lnTo>
                    <a:pt x="2287" y="3618"/>
                  </a:lnTo>
                  <a:cubicBezTo>
                    <a:pt x="2469" y="3136"/>
                    <a:pt x="2695" y="2572"/>
                    <a:pt x="3022" y="2277"/>
                  </a:cubicBezTo>
                  <a:cubicBezTo>
                    <a:pt x="3120" y="2038"/>
                    <a:pt x="3217" y="1923"/>
                    <a:pt x="3315" y="1923"/>
                  </a:cubicBezTo>
                  <a:cubicBezTo>
                    <a:pt x="3406" y="1923"/>
                    <a:pt x="3497" y="2022"/>
                    <a:pt x="3587" y="2214"/>
                  </a:cubicBezTo>
                  <a:cubicBezTo>
                    <a:pt x="3922" y="2423"/>
                    <a:pt x="3943" y="2695"/>
                    <a:pt x="3608" y="3009"/>
                  </a:cubicBezTo>
                  <a:cubicBezTo>
                    <a:pt x="3441" y="3260"/>
                    <a:pt x="3273" y="3490"/>
                    <a:pt x="3085" y="3762"/>
                  </a:cubicBezTo>
                  <a:cubicBezTo>
                    <a:pt x="3000" y="3881"/>
                    <a:pt x="3122" y="4042"/>
                    <a:pt x="3249" y="4042"/>
                  </a:cubicBezTo>
                  <a:cubicBezTo>
                    <a:pt x="3279" y="4042"/>
                    <a:pt x="3309" y="4033"/>
                    <a:pt x="3336" y="4013"/>
                  </a:cubicBezTo>
                  <a:cubicBezTo>
                    <a:pt x="3590" y="3877"/>
                    <a:pt x="4136" y="3484"/>
                    <a:pt x="4412" y="3484"/>
                  </a:cubicBezTo>
                  <a:cubicBezTo>
                    <a:pt x="4431" y="3484"/>
                    <a:pt x="4449" y="3486"/>
                    <a:pt x="4466" y="3490"/>
                  </a:cubicBezTo>
                  <a:cubicBezTo>
                    <a:pt x="4738" y="3574"/>
                    <a:pt x="4780" y="4076"/>
                    <a:pt x="4654" y="4327"/>
                  </a:cubicBezTo>
                  <a:cubicBezTo>
                    <a:pt x="4550" y="4599"/>
                    <a:pt x="4027" y="4829"/>
                    <a:pt x="3817" y="4997"/>
                  </a:cubicBezTo>
                  <a:cubicBezTo>
                    <a:pt x="2876" y="5666"/>
                    <a:pt x="1976" y="6315"/>
                    <a:pt x="909" y="6796"/>
                  </a:cubicBezTo>
                  <a:cubicBezTo>
                    <a:pt x="709" y="6887"/>
                    <a:pt x="840" y="7151"/>
                    <a:pt x="1029" y="7151"/>
                  </a:cubicBezTo>
                  <a:cubicBezTo>
                    <a:pt x="1058" y="7151"/>
                    <a:pt x="1088" y="7145"/>
                    <a:pt x="1118" y="7131"/>
                  </a:cubicBezTo>
                  <a:cubicBezTo>
                    <a:pt x="2269" y="6629"/>
                    <a:pt x="3273" y="5896"/>
                    <a:pt x="4257" y="5143"/>
                  </a:cubicBezTo>
                  <a:cubicBezTo>
                    <a:pt x="4696" y="4808"/>
                    <a:pt x="5428" y="4327"/>
                    <a:pt x="5491" y="3700"/>
                  </a:cubicBezTo>
                  <a:cubicBezTo>
                    <a:pt x="5531" y="3207"/>
                    <a:pt x="5281" y="3040"/>
                    <a:pt x="4927" y="3040"/>
                  </a:cubicBezTo>
                  <a:cubicBezTo>
                    <a:pt x="4590" y="3040"/>
                    <a:pt x="4158" y="3191"/>
                    <a:pt x="3793" y="3355"/>
                  </a:cubicBezTo>
                  <a:lnTo>
                    <a:pt x="3793" y="3355"/>
                  </a:lnTo>
                  <a:cubicBezTo>
                    <a:pt x="4236" y="2591"/>
                    <a:pt x="4724" y="1460"/>
                    <a:pt x="3692" y="1335"/>
                  </a:cubicBezTo>
                  <a:cubicBezTo>
                    <a:pt x="3658" y="1330"/>
                    <a:pt x="3624" y="1328"/>
                    <a:pt x="3591" y="1328"/>
                  </a:cubicBezTo>
                  <a:cubicBezTo>
                    <a:pt x="3246" y="1328"/>
                    <a:pt x="2940" y="1590"/>
                    <a:pt x="2679" y="1953"/>
                  </a:cubicBezTo>
                  <a:lnTo>
                    <a:pt x="2679" y="1953"/>
                  </a:lnTo>
                  <a:cubicBezTo>
                    <a:pt x="2821" y="963"/>
                    <a:pt x="2761" y="1"/>
                    <a:pt x="202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5"/>
            <p:cNvSpPr/>
            <p:nvPr/>
          </p:nvSpPr>
          <p:spPr>
            <a:xfrm>
              <a:off x="2991425" y="3171525"/>
              <a:ext cx="54850" cy="24325"/>
            </a:xfrm>
            <a:custGeom>
              <a:avLst/>
              <a:gdLst/>
              <a:ahLst/>
              <a:cxnLst/>
              <a:rect l="l" t="t" r="r" b="b"/>
              <a:pathLst>
                <a:path w="2194" h="973" extrusionOk="0">
                  <a:moveTo>
                    <a:pt x="327" y="1"/>
                  </a:moveTo>
                  <a:cubicBezTo>
                    <a:pt x="101" y="1"/>
                    <a:pt x="1" y="360"/>
                    <a:pt x="259" y="380"/>
                  </a:cubicBezTo>
                  <a:cubicBezTo>
                    <a:pt x="803" y="464"/>
                    <a:pt x="1326" y="652"/>
                    <a:pt x="1807" y="945"/>
                  </a:cubicBezTo>
                  <a:cubicBezTo>
                    <a:pt x="1839" y="964"/>
                    <a:pt x="1871" y="973"/>
                    <a:pt x="1902" y="973"/>
                  </a:cubicBezTo>
                  <a:cubicBezTo>
                    <a:pt x="2071" y="973"/>
                    <a:pt x="2194" y="714"/>
                    <a:pt x="2017" y="589"/>
                  </a:cubicBezTo>
                  <a:cubicBezTo>
                    <a:pt x="1515" y="276"/>
                    <a:pt x="970" y="66"/>
                    <a:pt x="364" y="4"/>
                  </a:cubicBezTo>
                  <a:cubicBezTo>
                    <a:pt x="351" y="2"/>
                    <a:pt x="339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5"/>
            <p:cNvSpPr/>
            <p:nvPr/>
          </p:nvSpPr>
          <p:spPr>
            <a:xfrm>
              <a:off x="3140150" y="2997975"/>
              <a:ext cx="18875" cy="80625"/>
            </a:xfrm>
            <a:custGeom>
              <a:avLst/>
              <a:gdLst/>
              <a:ahLst/>
              <a:cxnLst/>
              <a:rect l="l" t="t" r="r" b="b"/>
              <a:pathLst>
                <a:path w="755" h="3225" extrusionOk="0">
                  <a:moveTo>
                    <a:pt x="311" y="0"/>
                  </a:moveTo>
                  <a:cubicBezTo>
                    <a:pt x="197" y="0"/>
                    <a:pt x="77" y="93"/>
                    <a:pt x="127" y="229"/>
                  </a:cubicBezTo>
                  <a:cubicBezTo>
                    <a:pt x="357" y="1150"/>
                    <a:pt x="336" y="2070"/>
                    <a:pt x="64" y="2991"/>
                  </a:cubicBezTo>
                  <a:cubicBezTo>
                    <a:pt x="0" y="3131"/>
                    <a:pt x="123" y="3225"/>
                    <a:pt x="247" y="3225"/>
                  </a:cubicBezTo>
                  <a:cubicBezTo>
                    <a:pt x="327" y="3225"/>
                    <a:pt x="408" y="3186"/>
                    <a:pt x="441" y="3096"/>
                  </a:cubicBezTo>
                  <a:cubicBezTo>
                    <a:pt x="713" y="2133"/>
                    <a:pt x="755" y="1129"/>
                    <a:pt x="483" y="145"/>
                  </a:cubicBezTo>
                  <a:cubicBezTo>
                    <a:pt x="466" y="43"/>
                    <a:pt x="390" y="0"/>
                    <a:pt x="31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3257650" y="3047025"/>
              <a:ext cx="20550" cy="40850"/>
            </a:xfrm>
            <a:custGeom>
              <a:avLst/>
              <a:gdLst/>
              <a:ahLst/>
              <a:cxnLst/>
              <a:rect l="l" t="t" r="r" b="b"/>
              <a:pathLst>
                <a:path w="822" h="1634" extrusionOk="0">
                  <a:moveTo>
                    <a:pt x="580" y="0"/>
                  </a:moveTo>
                  <a:cubicBezTo>
                    <a:pt x="504" y="0"/>
                    <a:pt x="431" y="39"/>
                    <a:pt x="407" y="129"/>
                  </a:cubicBezTo>
                  <a:cubicBezTo>
                    <a:pt x="281" y="548"/>
                    <a:pt x="177" y="966"/>
                    <a:pt x="51" y="1385"/>
                  </a:cubicBezTo>
                  <a:cubicBezTo>
                    <a:pt x="1" y="1535"/>
                    <a:pt x="109" y="1633"/>
                    <a:pt x="221" y="1633"/>
                  </a:cubicBezTo>
                  <a:cubicBezTo>
                    <a:pt x="296" y="1633"/>
                    <a:pt x="373" y="1590"/>
                    <a:pt x="407" y="1489"/>
                  </a:cubicBezTo>
                  <a:cubicBezTo>
                    <a:pt x="553" y="1071"/>
                    <a:pt x="637" y="652"/>
                    <a:pt x="783" y="234"/>
                  </a:cubicBezTo>
                  <a:cubicBezTo>
                    <a:pt x="821" y="94"/>
                    <a:pt x="697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5"/>
            <p:cNvSpPr/>
            <p:nvPr/>
          </p:nvSpPr>
          <p:spPr>
            <a:xfrm>
              <a:off x="3368675" y="3177575"/>
              <a:ext cx="58125" cy="23000"/>
            </a:xfrm>
            <a:custGeom>
              <a:avLst/>
              <a:gdLst/>
              <a:ahLst/>
              <a:cxnLst/>
              <a:rect l="l" t="t" r="r" b="b"/>
              <a:pathLst>
                <a:path w="2325" h="920" extrusionOk="0">
                  <a:moveTo>
                    <a:pt x="2077" y="1"/>
                  </a:moveTo>
                  <a:cubicBezTo>
                    <a:pt x="2057" y="1"/>
                    <a:pt x="2035" y="4"/>
                    <a:pt x="2013" y="13"/>
                  </a:cubicBezTo>
                  <a:cubicBezTo>
                    <a:pt x="1406" y="201"/>
                    <a:pt x="820" y="389"/>
                    <a:pt x="213" y="536"/>
                  </a:cubicBezTo>
                  <a:cubicBezTo>
                    <a:pt x="1" y="594"/>
                    <a:pt x="74" y="919"/>
                    <a:pt x="267" y="919"/>
                  </a:cubicBezTo>
                  <a:cubicBezTo>
                    <a:pt x="283" y="919"/>
                    <a:pt x="300" y="917"/>
                    <a:pt x="318" y="912"/>
                  </a:cubicBezTo>
                  <a:cubicBezTo>
                    <a:pt x="925" y="724"/>
                    <a:pt x="1510" y="536"/>
                    <a:pt x="2117" y="389"/>
                  </a:cubicBezTo>
                  <a:cubicBezTo>
                    <a:pt x="2325" y="314"/>
                    <a:pt x="2260" y="1"/>
                    <a:pt x="207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5"/>
            <p:cNvSpPr/>
            <p:nvPr/>
          </p:nvSpPr>
          <p:spPr>
            <a:xfrm>
              <a:off x="3369300" y="3288200"/>
              <a:ext cx="53550" cy="19250"/>
            </a:xfrm>
            <a:custGeom>
              <a:avLst/>
              <a:gdLst/>
              <a:ahLst/>
              <a:cxnLst/>
              <a:rect l="l" t="t" r="r" b="b"/>
              <a:pathLst>
                <a:path w="2142" h="770" extrusionOk="0">
                  <a:moveTo>
                    <a:pt x="397" y="0"/>
                  </a:moveTo>
                  <a:cubicBezTo>
                    <a:pt x="355" y="0"/>
                    <a:pt x="314" y="1"/>
                    <a:pt x="272" y="3"/>
                  </a:cubicBezTo>
                  <a:cubicBezTo>
                    <a:pt x="7" y="43"/>
                    <a:pt x="0" y="401"/>
                    <a:pt x="212" y="401"/>
                  </a:cubicBezTo>
                  <a:cubicBezTo>
                    <a:pt x="218" y="401"/>
                    <a:pt x="224" y="401"/>
                    <a:pt x="230" y="400"/>
                  </a:cubicBezTo>
                  <a:cubicBezTo>
                    <a:pt x="273" y="398"/>
                    <a:pt x="317" y="398"/>
                    <a:pt x="360" y="398"/>
                  </a:cubicBezTo>
                  <a:cubicBezTo>
                    <a:pt x="839" y="398"/>
                    <a:pt x="1316" y="505"/>
                    <a:pt x="1757" y="735"/>
                  </a:cubicBezTo>
                  <a:cubicBezTo>
                    <a:pt x="1796" y="759"/>
                    <a:pt x="1833" y="770"/>
                    <a:pt x="1867" y="770"/>
                  </a:cubicBezTo>
                  <a:cubicBezTo>
                    <a:pt x="2039" y="770"/>
                    <a:pt x="2141" y="505"/>
                    <a:pt x="1967" y="400"/>
                  </a:cubicBezTo>
                  <a:cubicBezTo>
                    <a:pt x="1481" y="128"/>
                    <a:pt x="941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5"/>
            <p:cNvSpPr/>
            <p:nvPr/>
          </p:nvSpPr>
          <p:spPr>
            <a:xfrm>
              <a:off x="3239400" y="3395400"/>
              <a:ext cx="43300" cy="33975"/>
            </a:xfrm>
            <a:custGeom>
              <a:avLst/>
              <a:gdLst/>
              <a:ahLst/>
              <a:cxnLst/>
              <a:rect l="l" t="t" r="r" b="b"/>
              <a:pathLst>
                <a:path w="1732" h="1359" extrusionOk="0">
                  <a:moveTo>
                    <a:pt x="247" y="0"/>
                  </a:moveTo>
                  <a:cubicBezTo>
                    <a:pt x="95" y="0"/>
                    <a:pt x="1" y="245"/>
                    <a:pt x="153" y="381"/>
                  </a:cubicBezTo>
                  <a:cubicBezTo>
                    <a:pt x="572" y="694"/>
                    <a:pt x="969" y="1008"/>
                    <a:pt x="1367" y="1322"/>
                  </a:cubicBezTo>
                  <a:cubicBezTo>
                    <a:pt x="1403" y="1347"/>
                    <a:pt x="1439" y="1358"/>
                    <a:pt x="1472" y="1358"/>
                  </a:cubicBezTo>
                  <a:cubicBezTo>
                    <a:pt x="1630" y="1358"/>
                    <a:pt x="1732" y="1108"/>
                    <a:pt x="1576" y="987"/>
                  </a:cubicBezTo>
                  <a:cubicBezTo>
                    <a:pt x="1158" y="674"/>
                    <a:pt x="781" y="360"/>
                    <a:pt x="363" y="46"/>
                  </a:cubicBezTo>
                  <a:cubicBezTo>
                    <a:pt x="323" y="14"/>
                    <a:pt x="283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5"/>
            <p:cNvSpPr/>
            <p:nvPr/>
          </p:nvSpPr>
          <p:spPr>
            <a:xfrm>
              <a:off x="3030250" y="3406575"/>
              <a:ext cx="91125" cy="51750"/>
            </a:xfrm>
            <a:custGeom>
              <a:avLst/>
              <a:gdLst/>
              <a:ahLst/>
              <a:cxnLst/>
              <a:rect l="l" t="t" r="r" b="b"/>
              <a:pathLst>
                <a:path w="3645" h="2070" extrusionOk="0">
                  <a:moveTo>
                    <a:pt x="272" y="0"/>
                  </a:moveTo>
                  <a:cubicBezTo>
                    <a:pt x="133" y="0"/>
                    <a:pt x="0" y="145"/>
                    <a:pt x="87" y="289"/>
                  </a:cubicBezTo>
                  <a:cubicBezTo>
                    <a:pt x="610" y="1001"/>
                    <a:pt x="1342" y="1859"/>
                    <a:pt x="2263" y="2047"/>
                  </a:cubicBezTo>
                  <a:cubicBezTo>
                    <a:pt x="2345" y="2062"/>
                    <a:pt x="2427" y="2069"/>
                    <a:pt x="2507" y="2069"/>
                  </a:cubicBezTo>
                  <a:cubicBezTo>
                    <a:pt x="3104" y="2069"/>
                    <a:pt x="3626" y="1672"/>
                    <a:pt x="3644" y="1063"/>
                  </a:cubicBezTo>
                  <a:cubicBezTo>
                    <a:pt x="3644" y="927"/>
                    <a:pt x="3550" y="859"/>
                    <a:pt x="3456" y="859"/>
                  </a:cubicBezTo>
                  <a:cubicBezTo>
                    <a:pt x="3362" y="859"/>
                    <a:pt x="3267" y="927"/>
                    <a:pt x="3267" y="1063"/>
                  </a:cubicBezTo>
                  <a:cubicBezTo>
                    <a:pt x="3241" y="1530"/>
                    <a:pt x="2990" y="1685"/>
                    <a:pt x="2681" y="1685"/>
                  </a:cubicBezTo>
                  <a:cubicBezTo>
                    <a:pt x="2268" y="1685"/>
                    <a:pt x="1749" y="1410"/>
                    <a:pt x="1510" y="1231"/>
                  </a:cubicBezTo>
                  <a:cubicBezTo>
                    <a:pt x="1091" y="917"/>
                    <a:pt x="757" y="540"/>
                    <a:pt x="443" y="101"/>
                  </a:cubicBezTo>
                  <a:cubicBezTo>
                    <a:pt x="397" y="30"/>
                    <a:pt x="334" y="0"/>
                    <a:pt x="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45"/>
          <p:cNvSpPr/>
          <p:nvPr/>
        </p:nvSpPr>
        <p:spPr>
          <a:xfrm>
            <a:off x="1721847" y="44278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3" name="Google Shape;953;p45"/>
          <p:cNvGrpSpPr/>
          <p:nvPr/>
        </p:nvGrpSpPr>
        <p:grpSpPr>
          <a:xfrm rot="3347513">
            <a:off x="2586545" y="474066"/>
            <a:ext cx="521049" cy="371350"/>
            <a:chOff x="4920225" y="1759925"/>
            <a:chExt cx="521050" cy="371350"/>
          </a:xfrm>
        </p:grpSpPr>
        <p:sp>
          <p:nvSpPr>
            <p:cNvPr id="954" name="Google Shape;954;p45"/>
            <p:cNvSpPr/>
            <p:nvPr/>
          </p:nvSpPr>
          <p:spPr>
            <a:xfrm>
              <a:off x="4925300" y="1789500"/>
              <a:ext cx="515975" cy="339250"/>
            </a:xfrm>
            <a:custGeom>
              <a:avLst/>
              <a:gdLst/>
              <a:ahLst/>
              <a:cxnLst/>
              <a:rect l="l" t="t" r="r" b="b"/>
              <a:pathLst>
                <a:path w="20639" h="13570" extrusionOk="0">
                  <a:moveTo>
                    <a:pt x="14309" y="1"/>
                  </a:moveTo>
                  <a:cubicBezTo>
                    <a:pt x="14157" y="1"/>
                    <a:pt x="14062" y="246"/>
                    <a:pt x="14215" y="381"/>
                  </a:cubicBezTo>
                  <a:cubicBezTo>
                    <a:pt x="16007" y="1745"/>
                    <a:pt x="17745" y="3126"/>
                    <a:pt x="19884" y="3919"/>
                  </a:cubicBezTo>
                  <a:lnTo>
                    <a:pt x="19884" y="3919"/>
                  </a:lnTo>
                  <a:cubicBezTo>
                    <a:pt x="13109" y="6595"/>
                    <a:pt x="6552" y="9691"/>
                    <a:pt x="196" y="13186"/>
                  </a:cubicBezTo>
                  <a:cubicBezTo>
                    <a:pt x="1" y="13310"/>
                    <a:pt x="106" y="13570"/>
                    <a:pt x="283" y="13570"/>
                  </a:cubicBezTo>
                  <a:cubicBezTo>
                    <a:pt x="315" y="13570"/>
                    <a:pt x="349" y="13561"/>
                    <a:pt x="384" y="13542"/>
                  </a:cubicBezTo>
                  <a:cubicBezTo>
                    <a:pt x="6871" y="9964"/>
                    <a:pt x="13566" y="6805"/>
                    <a:pt x="20471" y="4085"/>
                  </a:cubicBezTo>
                  <a:cubicBezTo>
                    <a:pt x="20638" y="4022"/>
                    <a:pt x="20638" y="3771"/>
                    <a:pt x="20471" y="3729"/>
                  </a:cubicBezTo>
                  <a:cubicBezTo>
                    <a:pt x="18169" y="2976"/>
                    <a:pt x="16328" y="1469"/>
                    <a:pt x="14424" y="46"/>
                  </a:cubicBezTo>
                  <a:cubicBezTo>
                    <a:pt x="14384" y="14"/>
                    <a:pt x="14345" y="1"/>
                    <a:pt x="143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5"/>
            <p:cNvSpPr/>
            <p:nvPr/>
          </p:nvSpPr>
          <p:spPr>
            <a:xfrm>
              <a:off x="4920225" y="1759925"/>
              <a:ext cx="312825" cy="369950"/>
            </a:xfrm>
            <a:custGeom>
              <a:avLst/>
              <a:gdLst/>
              <a:ahLst/>
              <a:cxnLst/>
              <a:rect l="l" t="t" r="r" b="b"/>
              <a:pathLst>
                <a:path w="12513" h="14798" extrusionOk="0">
                  <a:moveTo>
                    <a:pt x="10085" y="0"/>
                  </a:moveTo>
                  <a:cubicBezTo>
                    <a:pt x="9668" y="0"/>
                    <a:pt x="9276" y="68"/>
                    <a:pt x="8957" y="246"/>
                  </a:cubicBezTo>
                  <a:cubicBezTo>
                    <a:pt x="8350" y="560"/>
                    <a:pt x="7848" y="1459"/>
                    <a:pt x="7450" y="1983"/>
                  </a:cubicBezTo>
                  <a:cubicBezTo>
                    <a:pt x="6906" y="2736"/>
                    <a:pt x="6383" y="3489"/>
                    <a:pt x="5860" y="4284"/>
                  </a:cubicBezTo>
                  <a:cubicBezTo>
                    <a:pt x="3684" y="7548"/>
                    <a:pt x="1843" y="11001"/>
                    <a:pt x="85" y="14516"/>
                  </a:cubicBezTo>
                  <a:cubicBezTo>
                    <a:pt x="0" y="14657"/>
                    <a:pt x="125" y="14798"/>
                    <a:pt x="247" y="14798"/>
                  </a:cubicBezTo>
                  <a:cubicBezTo>
                    <a:pt x="306" y="14798"/>
                    <a:pt x="365" y="14765"/>
                    <a:pt x="399" y="14683"/>
                  </a:cubicBezTo>
                  <a:cubicBezTo>
                    <a:pt x="1843" y="11817"/>
                    <a:pt x="3349" y="8992"/>
                    <a:pt x="5044" y="6230"/>
                  </a:cubicBezTo>
                  <a:cubicBezTo>
                    <a:pt x="5860" y="4912"/>
                    <a:pt x="6718" y="3594"/>
                    <a:pt x="7659" y="2338"/>
                  </a:cubicBezTo>
                  <a:cubicBezTo>
                    <a:pt x="8266" y="1501"/>
                    <a:pt x="8768" y="539"/>
                    <a:pt x="9919" y="434"/>
                  </a:cubicBezTo>
                  <a:cubicBezTo>
                    <a:pt x="10033" y="421"/>
                    <a:pt x="10148" y="415"/>
                    <a:pt x="10266" y="415"/>
                  </a:cubicBezTo>
                  <a:cubicBezTo>
                    <a:pt x="10908" y="415"/>
                    <a:pt x="11599" y="592"/>
                    <a:pt x="12200" y="769"/>
                  </a:cubicBezTo>
                  <a:cubicBezTo>
                    <a:pt x="12222" y="777"/>
                    <a:pt x="12242" y="781"/>
                    <a:pt x="12262" y="781"/>
                  </a:cubicBezTo>
                  <a:cubicBezTo>
                    <a:pt x="12447" y="781"/>
                    <a:pt x="12513" y="451"/>
                    <a:pt x="12304" y="413"/>
                  </a:cubicBezTo>
                  <a:cubicBezTo>
                    <a:pt x="11683" y="224"/>
                    <a:pt x="10844" y="0"/>
                    <a:pt x="100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5"/>
            <p:cNvSpPr/>
            <p:nvPr/>
          </p:nvSpPr>
          <p:spPr>
            <a:xfrm>
              <a:off x="4945450" y="1769200"/>
              <a:ext cx="306100" cy="332950"/>
            </a:xfrm>
            <a:custGeom>
              <a:avLst/>
              <a:gdLst/>
              <a:ahLst/>
              <a:cxnLst/>
              <a:rect l="l" t="t" r="r" b="b"/>
              <a:pathLst>
                <a:path w="12244" h="13318" extrusionOk="0">
                  <a:moveTo>
                    <a:pt x="11200" y="1"/>
                  </a:moveTo>
                  <a:cubicBezTo>
                    <a:pt x="11124" y="1"/>
                    <a:pt x="11051" y="45"/>
                    <a:pt x="11023" y="147"/>
                  </a:cubicBezTo>
                  <a:cubicBezTo>
                    <a:pt x="11020" y="162"/>
                    <a:pt x="11017" y="177"/>
                    <a:pt x="11013" y="192"/>
                  </a:cubicBezTo>
                  <a:lnTo>
                    <a:pt x="11013" y="192"/>
                  </a:lnTo>
                  <a:cubicBezTo>
                    <a:pt x="11009" y="191"/>
                    <a:pt x="11006" y="190"/>
                    <a:pt x="11003" y="189"/>
                  </a:cubicBezTo>
                  <a:lnTo>
                    <a:pt x="11003" y="189"/>
                  </a:lnTo>
                  <a:cubicBezTo>
                    <a:pt x="11004" y="199"/>
                    <a:pt x="11005" y="209"/>
                    <a:pt x="11007" y="218"/>
                  </a:cubicBezTo>
                  <a:lnTo>
                    <a:pt x="11007" y="218"/>
                  </a:lnTo>
                  <a:cubicBezTo>
                    <a:pt x="10650" y="1669"/>
                    <a:pt x="9459" y="2780"/>
                    <a:pt x="8492" y="3829"/>
                  </a:cubicBezTo>
                  <a:cubicBezTo>
                    <a:pt x="7571" y="4855"/>
                    <a:pt x="6629" y="5817"/>
                    <a:pt x="5688" y="6822"/>
                  </a:cubicBezTo>
                  <a:cubicBezTo>
                    <a:pt x="3784" y="8809"/>
                    <a:pt x="1838" y="10797"/>
                    <a:pt x="143" y="12952"/>
                  </a:cubicBezTo>
                  <a:cubicBezTo>
                    <a:pt x="1" y="13111"/>
                    <a:pt x="134" y="13317"/>
                    <a:pt x="271" y="13317"/>
                  </a:cubicBezTo>
                  <a:cubicBezTo>
                    <a:pt x="315" y="13317"/>
                    <a:pt x="359" y="13296"/>
                    <a:pt x="394" y="13245"/>
                  </a:cubicBezTo>
                  <a:cubicBezTo>
                    <a:pt x="2298" y="10839"/>
                    <a:pt x="4453" y="8663"/>
                    <a:pt x="6546" y="6466"/>
                  </a:cubicBezTo>
                  <a:cubicBezTo>
                    <a:pt x="7571" y="5399"/>
                    <a:pt x="8596" y="4353"/>
                    <a:pt x="9559" y="3223"/>
                  </a:cubicBezTo>
                  <a:cubicBezTo>
                    <a:pt x="10175" y="2524"/>
                    <a:pt x="10804" y="1811"/>
                    <a:pt x="11162" y="949"/>
                  </a:cubicBezTo>
                  <a:lnTo>
                    <a:pt x="11162" y="949"/>
                  </a:lnTo>
                  <a:cubicBezTo>
                    <a:pt x="11298" y="1406"/>
                    <a:pt x="11511" y="1821"/>
                    <a:pt x="11839" y="2218"/>
                  </a:cubicBezTo>
                  <a:cubicBezTo>
                    <a:pt x="11875" y="2269"/>
                    <a:pt x="11919" y="2290"/>
                    <a:pt x="11964" y="2290"/>
                  </a:cubicBezTo>
                  <a:cubicBezTo>
                    <a:pt x="12102" y="2290"/>
                    <a:pt x="12243" y="2084"/>
                    <a:pt x="12132" y="1925"/>
                  </a:cubicBezTo>
                  <a:cubicBezTo>
                    <a:pt x="11735" y="1423"/>
                    <a:pt x="11505" y="816"/>
                    <a:pt x="11421" y="189"/>
                  </a:cubicBezTo>
                  <a:cubicBezTo>
                    <a:pt x="11398" y="72"/>
                    <a:pt x="11296" y="1"/>
                    <a:pt x="1120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5"/>
            <p:cNvSpPr/>
            <p:nvPr/>
          </p:nvSpPr>
          <p:spPr>
            <a:xfrm>
              <a:off x="4924750" y="1948000"/>
              <a:ext cx="378950" cy="183275"/>
            </a:xfrm>
            <a:custGeom>
              <a:avLst/>
              <a:gdLst/>
              <a:ahLst/>
              <a:cxnLst/>
              <a:rect l="l" t="t" r="r" b="b"/>
              <a:pathLst>
                <a:path w="15158" h="7331" extrusionOk="0">
                  <a:moveTo>
                    <a:pt x="14573" y="1"/>
                  </a:moveTo>
                  <a:cubicBezTo>
                    <a:pt x="14499" y="1"/>
                    <a:pt x="14433" y="40"/>
                    <a:pt x="14425" y="130"/>
                  </a:cubicBezTo>
                  <a:cubicBezTo>
                    <a:pt x="14341" y="548"/>
                    <a:pt x="14572" y="695"/>
                    <a:pt x="14551" y="1113"/>
                  </a:cubicBezTo>
                  <a:cubicBezTo>
                    <a:pt x="14530" y="2348"/>
                    <a:pt x="13421" y="2557"/>
                    <a:pt x="12500" y="2892"/>
                  </a:cubicBezTo>
                  <a:cubicBezTo>
                    <a:pt x="11182" y="3415"/>
                    <a:pt x="9822" y="3917"/>
                    <a:pt x="8462" y="4398"/>
                  </a:cubicBezTo>
                  <a:cubicBezTo>
                    <a:pt x="5742" y="5340"/>
                    <a:pt x="2980" y="6177"/>
                    <a:pt x="218" y="6951"/>
                  </a:cubicBezTo>
                  <a:cubicBezTo>
                    <a:pt x="0" y="7010"/>
                    <a:pt x="82" y="7331"/>
                    <a:pt x="286" y="7331"/>
                  </a:cubicBezTo>
                  <a:cubicBezTo>
                    <a:pt x="297" y="7331"/>
                    <a:pt x="310" y="7330"/>
                    <a:pt x="323" y="7328"/>
                  </a:cubicBezTo>
                  <a:cubicBezTo>
                    <a:pt x="3691" y="6386"/>
                    <a:pt x="7018" y="5340"/>
                    <a:pt x="10303" y="4147"/>
                  </a:cubicBezTo>
                  <a:cubicBezTo>
                    <a:pt x="11621" y="3687"/>
                    <a:pt x="13191" y="3289"/>
                    <a:pt x="14362" y="2557"/>
                  </a:cubicBezTo>
                  <a:cubicBezTo>
                    <a:pt x="14676" y="2348"/>
                    <a:pt x="14990" y="2139"/>
                    <a:pt x="15074" y="1741"/>
                  </a:cubicBezTo>
                  <a:cubicBezTo>
                    <a:pt x="15157" y="1197"/>
                    <a:pt x="14676" y="799"/>
                    <a:pt x="14781" y="234"/>
                  </a:cubicBezTo>
                  <a:cubicBezTo>
                    <a:pt x="14819" y="94"/>
                    <a:pt x="14687" y="1"/>
                    <a:pt x="1457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8" name="Google Shape;958;p45"/>
          <p:cNvSpPr/>
          <p:nvPr/>
        </p:nvSpPr>
        <p:spPr>
          <a:xfrm>
            <a:off x="3031133" y="646906"/>
            <a:ext cx="2236200" cy="3525050"/>
          </a:xfrm>
          <a:custGeom>
            <a:avLst/>
            <a:gdLst/>
            <a:ahLst/>
            <a:cxnLst/>
            <a:rect l="l" t="t" r="r" b="b"/>
            <a:pathLst>
              <a:path w="89448" h="141002" extrusionOk="0">
                <a:moveTo>
                  <a:pt x="675" y="3842"/>
                </a:moveTo>
                <a:cubicBezTo>
                  <a:pt x="5374" y="3207"/>
                  <a:pt x="19535" y="-95"/>
                  <a:pt x="28869" y="32"/>
                </a:cubicBezTo>
                <a:cubicBezTo>
                  <a:pt x="38204" y="159"/>
                  <a:pt x="50967" y="858"/>
                  <a:pt x="56682" y="4604"/>
                </a:cubicBezTo>
                <a:cubicBezTo>
                  <a:pt x="62397" y="8351"/>
                  <a:pt x="67795" y="15336"/>
                  <a:pt x="63159" y="22511"/>
                </a:cubicBezTo>
                <a:cubicBezTo>
                  <a:pt x="58524" y="29687"/>
                  <a:pt x="39347" y="47340"/>
                  <a:pt x="28869" y="47657"/>
                </a:cubicBezTo>
                <a:cubicBezTo>
                  <a:pt x="18392" y="47975"/>
                  <a:pt x="-2055" y="29433"/>
                  <a:pt x="294" y="24416"/>
                </a:cubicBezTo>
                <a:cubicBezTo>
                  <a:pt x="2644" y="19400"/>
                  <a:pt x="32298" y="14764"/>
                  <a:pt x="42966" y="17558"/>
                </a:cubicBezTo>
                <a:cubicBezTo>
                  <a:pt x="53634" y="20352"/>
                  <a:pt x="64747" y="32036"/>
                  <a:pt x="64302" y="41180"/>
                </a:cubicBezTo>
                <a:cubicBezTo>
                  <a:pt x="63858" y="50324"/>
                  <a:pt x="45125" y="62262"/>
                  <a:pt x="40299" y="72422"/>
                </a:cubicBezTo>
                <a:cubicBezTo>
                  <a:pt x="35473" y="82582"/>
                  <a:pt x="32171" y="92107"/>
                  <a:pt x="35346" y="102140"/>
                </a:cubicBezTo>
                <a:cubicBezTo>
                  <a:pt x="38521" y="112173"/>
                  <a:pt x="50332" y="126143"/>
                  <a:pt x="59349" y="132620"/>
                </a:cubicBezTo>
                <a:cubicBezTo>
                  <a:pt x="68366" y="139097"/>
                  <a:pt x="84432" y="139605"/>
                  <a:pt x="89448" y="14100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9" name="Google Shape;959;p45"/>
          <p:cNvSpPr/>
          <p:nvPr/>
        </p:nvSpPr>
        <p:spPr>
          <a:xfrm rot="-666596">
            <a:off x="7651876" y="3799085"/>
            <a:ext cx="1562165" cy="338639"/>
          </a:xfrm>
          <a:custGeom>
            <a:avLst/>
            <a:gdLst/>
            <a:ahLst/>
            <a:cxnLst/>
            <a:rect l="l" t="t" r="r" b="b"/>
            <a:pathLst>
              <a:path w="62484" h="13545" extrusionOk="0">
                <a:moveTo>
                  <a:pt x="0" y="11049"/>
                </a:moveTo>
                <a:cubicBezTo>
                  <a:pt x="6350" y="11367"/>
                  <a:pt x="27686" y="14796"/>
                  <a:pt x="38100" y="12954"/>
                </a:cubicBezTo>
                <a:cubicBezTo>
                  <a:pt x="48514" y="11113"/>
                  <a:pt x="58420" y="2159"/>
                  <a:pt x="62484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0" name="Google Shape;960;p45"/>
          <p:cNvSpPr/>
          <p:nvPr/>
        </p:nvSpPr>
        <p:spPr>
          <a:xfrm>
            <a:off x="1951224" y="471939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Un niño sentado en un escritorio con una computadora encendida&#10;&#10;Descripción generada automáticamente con confianza media">
            <a:extLst>
              <a:ext uri="{FF2B5EF4-FFF2-40B4-BE49-F238E27FC236}">
                <a16:creationId xmlns:a16="http://schemas.microsoft.com/office/drawing/2014/main" xmlns="" id="{4A3103BC-3192-4440-9125-BAA0C9559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01585" y="1940509"/>
            <a:ext cx="2167671" cy="1395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Matemáticas con relleno sólido">
            <a:extLst>
              <a:ext uri="{FF2B5EF4-FFF2-40B4-BE49-F238E27FC236}">
                <a16:creationId xmlns:a16="http://schemas.microsoft.com/office/drawing/2014/main" xmlns="" id="{EFA50111-0BE9-4BCF-A1B9-3929E050E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31397" y="751828"/>
            <a:ext cx="1185169" cy="1185169"/>
          </a:xfrm>
          <a:prstGeom prst="rect">
            <a:avLst/>
          </a:prstGeom>
        </p:spPr>
      </p:pic>
      <p:pic>
        <p:nvPicPr>
          <p:cNvPr id="5" name="Gráfico 4" descr="Correo electrónico con relleno sólido">
            <a:extLst>
              <a:ext uri="{FF2B5EF4-FFF2-40B4-BE49-F238E27FC236}">
                <a16:creationId xmlns:a16="http://schemas.microsoft.com/office/drawing/2014/main" xmlns="" id="{9161E53C-4377-4C34-BAAC-D2DD8F1FE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94901" y="887211"/>
            <a:ext cx="977099" cy="977099"/>
          </a:xfrm>
          <a:prstGeom prst="rect">
            <a:avLst/>
          </a:prstGeom>
        </p:spPr>
      </p:pic>
      <p:grpSp>
        <p:nvGrpSpPr>
          <p:cNvPr id="20" name="Gráfico 8" descr="Red en línea con relleno sólido">
            <a:extLst>
              <a:ext uri="{FF2B5EF4-FFF2-40B4-BE49-F238E27FC236}">
                <a16:creationId xmlns:a16="http://schemas.microsoft.com/office/drawing/2014/main" xmlns="" id="{D58E2E97-2D9A-4B18-A16C-F66CDC7EC0F5}"/>
              </a:ext>
            </a:extLst>
          </p:cNvPr>
          <p:cNvGrpSpPr/>
          <p:nvPr/>
        </p:nvGrpSpPr>
        <p:grpSpPr>
          <a:xfrm>
            <a:off x="5502887" y="2495453"/>
            <a:ext cx="914400" cy="1272850"/>
            <a:chOff x="4983890" y="2372178"/>
            <a:chExt cx="914400" cy="1272850"/>
          </a:xfrm>
          <a:solidFill>
            <a:schemeClr val="tx2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C81AA4B5-1AF8-4E9B-8034-EC730FD58D91}"/>
                </a:ext>
              </a:extLst>
            </p:cNvPr>
            <p:cNvSpPr/>
            <p:nvPr/>
          </p:nvSpPr>
          <p:spPr>
            <a:xfrm>
              <a:off x="5193440" y="2398695"/>
              <a:ext cx="495300" cy="1219814"/>
            </a:xfrm>
            <a:custGeom>
              <a:avLst/>
              <a:gdLst>
                <a:gd name="connsiteX0" fmla="*/ 457200 w 495300"/>
                <a:gd name="connsiteY0" fmla="*/ 0 h 1219814"/>
                <a:gd name="connsiteX1" fmla="*/ 38100 w 495300"/>
                <a:gd name="connsiteY1" fmla="*/ 0 h 1219814"/>
                <a:gd name="connsiteX2" fmla="*/ 0 w 495300"/>
                <a:gd name="connsiteY2" fmla="*/ 53035 h 1219814"/>
                <a:gd name="connsiteX3" fmla="*/ 0 w 495300"/>
                <a:gd name="connsiteY3" fmla="*/ 1166779 h 1219814"/>
                <a:gd name="connsiteX4" fmla="*/ 38100 w 495300"/>
                <a:gd name="connsiteY4" fmla="*/ 1219815 h 1219814"/>
                <a:gd name="connsiteX5" fmla="*/ 457200 w 495300"/>
                <a:gd name="connsiteY5" fmla="*/ 1219815 h 1219814"/>
                <a:gd name="connsiteX6" fmla="*/ 495300 w 495300"/>
                <a:gd name="connsiteY6" fmla="*/ 1166779 h 1219814"/>
                <a:gd name="connsiteX7" fmla="*/ 495300 w 495300"/>
                <a:gd name="connsiteY7" fmla="*/ 53035 h 1219814"/>
                <a:gd name="connsiteX8" fmla="*/ 457200 w 495300"/>
                <a:gd name="connsiteY8" fmla="*/ 0 h 1219814"/>
                <a:gd name="connsiteX9" fmla="*/ 214313 w 495300"/>
                <a:gd name="connsiteY9" fmla="*/ 53035 h 1219814"/>
                <a:gd name="connsiteX10" fmla="*/ 280988 w 495300"/>
                <a:gd name="connsiteY10" fmla="*/ 53035 h 1219814"/>
                <a:gd name="connsiteX11" fmla="*/ 295275 w 495300"/>
                <a:gd name="connsiteY11" fmla="*/ 72924 h 1219814"/>
                <a:gd name="connsiteX12" fmla="*/ 280988 w 495300"/>
                <a:gd name="connsiteY12" fmla="*/ 92812 h 1219814"/>
                <a:gd name="connsiteX13" fmla="*/ 214313 w 495300"/>
                <a:gd name="connsiteY13" fmla="*/ 92812 h 1219814"/>
                <a:gd name="connsiteX14" fmla="*/ 200025 w 495300"/>
                <a:gd name="connsiteY14" fmla="*/ 72924 h 1219814"/>
                <a:gd name="connsiteX15" fmla="*/ 214313 w 495300"/>
                <a:gd name="connsiteY15" fmla="*/ 53035 h 1219814"/>
                <a:gd name="connsiteX16" fmla="*/ 457200 w 495300"/>
                <a:gd name="connsiteY16" fmla="*/ 1073967 h 1219814"/>
                <a:gd name="connsiteX17" fmla="*/ 38100 w 495300"/>
                <a:gd name="connsiteY17" fmla="*/ 1073967 h 1219814"/>
                <a:gd name="connsiteX18" fmla="*/ 38100 w 495300"/>
                <a:gd name="connsiteY18" fmla="*/ 145847 h 1219814"/>
                <a:gd name="connsiteX19" fmla="*/ 457200 w 495300"/>
                <a:gd name="connsiteY19" fmla="*/ 145847 h 121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5300" h="1219814">
                  <a:moveTo>
                    <a:pt x="457200" y="0"/>
                  </a:moveTo>
                  <a:lnTo>
                    <a:pt x="38100" y="0"/>
                  </a:lnTo>
                  <a:cubicBezTo>
                    <a:pt x="17084" y="87"/>
                    <a:pt x="63" y="23781"/>
                    <a:pt x="0" y="53035"/>
                  </a:cubicBezTo>
                  <a:lnTo>
                    <a:pt x="0" y="1166779"/>
                  </a:lnTo>
                  <a:cubicBezTo>
                    <a:pt x="63" y="1196034"/>
                    <a:pt x="17084" y="1219727"/>
                    <a:pt x="38100" y="1219815"/>
                  </a:cubicBezTo>
                  <a:lnTo>
                    <a:pt x="457200" y="1219815"/>
                  </a:lnTo>
                  <a:cubicBezTo>
                    <a:pt x="478216" y="1219727"/>
                    <a:pt x="495237" y="1196034"/>
                    <a:pt x="495300" y="1166779"/>
                  </a:cubicBezTo>
                  <a:lnTo>
                    <a:pt x="495300" y="53035"/>
                  </a:lnTo>
                  <a:cubicBezTo>
                    <a:pt x="495237" y="23781"/>
                    <a:pt x="478216" y="87"/>
                    <a:pt x="457200" y="0"/>
                  </a:cubicBezTo>
                  <a:close/>
                  <a:moveTo>
                    <a:pt x="214313" y="53035"/>
                  </a:moveTo>
                  <a:lnTo>
                    <a:pt x="280988" y="53035"/>
                  </a:lnTo>
                  <a:cubicBezTo>
                    <a:pt x="288878" y="53035"/>
                    <a:pt x="295275" y="61940"/>
                    <a:pt x="295275" y="72924"/>
                  </a:cubicBezTo>
                  <a:cubicBezTo>
                    <a:pt x="295275" y="83908"/>
                    <a:pt x="288878" y="92812"/>
                    <a:pt x="280988" y="92812"/>
                  </a:cubicBezTo>
                  <a:lnTo>
                    <a:pt x="214313" y="92812"/>
                  </a:lnTo>
                  <a:cubicBezTo>
                    <a:pt x="206422" y="92812"/>
                    <a:pt x="200025" y="83908"/>
                    <a:pt x="200025" y="72924"/>
                  </a:cubicBezTo>
                  <a:cubicBezTo>
                    <a:pt x="200025" y="61940"/>
                    <a:pt x="206422" y="53035"/>
                    <a:pt x="214313" y="53035"/>
                  </a:cubicBezTo>
                  <a:close/>
                  <a:moveTo>
                    <a:pt x="457200" y="1073967"/>
                  </a:moveTo>
                  <a:lnTo>
                    <a:pt x="38100" y="1073967"/>
                  </a:lnTo>
                  <a:lnTo>
                    <a:pt x="38100" y="145847"/>
                  </a:lnTo>
                  <a:lnTo>
                    <a:pt x="457200" y="145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12377B01-C41C-4E28-B084-AFD603E8013D}"/>
                </a:ext>
              </a:extLst>
            </p:cNvPr>
            <p:cNvSpPr/>
            <p:nvPr/>
          </p:nvSpPr>
          <p:spPr>
            <a:xfrm>
              <a:off x="5307740" y="2690390"/>
              <a:ext cx="152400" cy="212141"/>
            </a:xfrm>
            <a:custGeom>
              <a:avLst/>
              <a:gdLst>
                <a:gd name="connsiteX0" fmla="*/ 76200 w 152400"/>
                <a:gd name="connsiteY0" fmla="*/ 212142 h 212141"/>
                <a:gd name="connsiteX1" fmla="*/ 152400 w 152400"/>
                <a:gd name="connsiteY1" fmla="*/ 106071 h 212141"/>
                <a:gd name="connsiteX2" fmla="*/ 76200 w 152400"/>
                <a:gd name="connsiteY2" fmla="*/ 0 h 212141"/>
                <a:gd name="connsiteX3" fmla="*/ 0 w 152400"/>
                <a:gd name="connsiteY3" fmla="*/ 106071 h 212141"/>
                <a:gd name="connsiteX4" fmla="*/ 76200 w 152400"/>
                <a:gd name="connsiteY4" fmla="*/ 212142 h 212141"/>
                <a:gd name="connsiteX5" fmla="*/ 76038 w 152400"/>
                <a:gd name="connsiteY5" fmla="*/ 40943 h 212141"/>
                <a:gd name="connsiteX6" fmla="*/ 97393 w 152400"/>
                <a:gd name="connsiteY6" fmla="*/ 70670 h 212141"/>
                <a:gd name="connsiteX7" fmla="*/ 76038 w 152400"/>
                <a:gd name="connsiteY7" fmla="*/ 100396 h 212141"/>
                <a:gd name="connsiteX8" fmla="*/ 54683 w 152400"/>
                <a:gd name="connsiteY8" fmla="*/ 70670 h 212141"/>
                <a:gd name="connsiteX9" fmla="*/ 76038 w 152400"/>
                <a:gd name="connsiteY9" fmla="*/ 40943 h 212141"/>
                <a:gd name="connsiteX10" fmla="*/ 33338 w 152400"/>
                <a:gd name="connsiteY10" fmla="*/ 137547 h 212141"/>
                <a:gd name="connsiteX11" fmla="*/ 37605 w 152400"/>
                <a:gd name="connsiteY11" fmla="*/ 125614 h 212141"/>
                <a:gd name="connsiteX12" fmla="*/ 58426 w 152400"/>
                <a:gd name="connsiteY12" fmla="*/ 111494 h 212141"/>
                <a:gd name="connsiteX13" fmla="*/ 76048 w 152400"/>
                <a:gd name="connsiteY13" fmla="*/ 107781 h 212141"/>
                <a:gd name="connsiteX14" fmla="*/ 93659 w 152400"/>
                <a:gd name="connsiteY14" fmla="*/ 111494 h 212141"/>
                <a:gd name="connsiteX15" fmla="*/ 114481 w 152400"/>
                <a:gd name="connsiteY15" fmla="*/ 125614 h 212141"/>
                <a:gd name="connsiteX16" fmla="*/ 118758 w 152400"/>
                <a:gd name="connsiteY16" fmla="*/ 137547 h 212141"/>
                <a:gd name="connsiteX17" fmla="*/ 118758 w 152400"/>
                <a:gd name="connsiteY17" fmla="*/ 160260 h 212141"/>
                <a:gd name="connsiteX18" fmla="*/ 33338 w 152400"/>
                <a:gd name="connsiteY18" fmla="*/ 160260 h 2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212141">
                  <a:moveTo>
                    <a:pt x="76200" y="212142"/>
                  </a:moveTo>
                  <a:cubicBezTo>
                    <a:pt x="118284" y="212142"/>
                    <a:pt x="152400" y="164652"/>
                    <a:pt x="152400" y="106071"/>
                  </a:cubicBezTo>
                  <a:cubicBezTo>
                    <a:pt x="152400" y="47489"/>
                    <a:pt x="118284" y="0"/>
                    <a:pt x="76200" y="0"/>
                  </a:cubicBezTo>
                  <a:cubicBezTo>
                    <a:pt x="34116" y="0"/>
                    <a:pt x="0" y="47489"/>
                    <a:pt x="0" y="106071"/>
                  </a:cubicBezTo>
                  <a:cubicBezTo>
                    <a:pt x="0" y="164652"/>
                    <a:pt x="34116" y="212142"/>
                    <a:pt x="76200" y="212142"/>
                  </a:cubicBezTo>
                  <a:close/>
                  <a:moveTo>
                    <a:pt x="76038" y="40943"/>
                  </a:moveTo>
                  <a:cubicBezTo>
                    <a:pt x="87832" y="40943"/>
                    <a:pt x="97393" y="54253"/>
                    <a:pt x="97393" y="70670"/>
                  </a:cubicBezTo>
                  <a:cubicBezTo>
                    <a:pt x="97393" y="87087"/>
                    <a:pt x="87832" y="100396"/>
                    <a:pt x="76038" y="100396"/>
                  </a:cubicBezTo>
                  <a:cubicBezTo>
                    <a:pt x="64244" y="100396"/>
                    <a:pt x="54683" y="87087"/>
                    <a:pt x="54683" y="70670"/>
                  </a:cubicBezTo>
                  <a:cubicBezTo>
                    <a:pt x="54714" y="54270"/>
                    <a:pt x="64257" y="40987"/>
                    <a:pt x="76038" y="40943"/>
                  </a:cubicBezTo>
                  <a:close/>
                  <a:moveTo>
                    <a:pt x="33338" y="137547"/>
                  </a:moveTo>
                  <a:cubicBezTo>
                    <a:pt x="33396" y="132878"/>
                    <a:pt x="34963" y="128494"/>
                    <a:pt x="37605" y="125614"/>
                  </a:cubicBezTo>
                  <a:cubicBezTo>
                    <a:pt x="43918" y="119294"/>
                    <a:pt x="50960" y="114519"/>
                    <a:pt x="58426" y="111494"/>
                  </a:cubicBezTo>
                  <a:cubicBezTo>
                    <a:pt x="64156" y="109173"/>
                    <a:pt x="70081" y="107924"/>
                    <a:pt x="76048" y="107781"/>
                  </a:cubicBezTo>
                  <a:cubicBezTo>
                    <a:pt x="82017" y="107812"/>
                    <a:pt x="87951" y="109062"/>
                    <a:pt x="93659" y="111494"/>
                  </a:cubicBezTo>
                  <a:cubicBezTo>
                    <a:pt x="101211" y="114208"/>
                    <a:pt x="108292" y="119010"/>
                    <a:pt x="114481" y="125614"/>
                  </a:cubicBezTo>
                  <a:cubicBezTo>
                    <a:pt x="117125" y="128493"/>
                    <a:pt x="118696" y="132876"/>
                    <a:pt x="118758" y="137547"/>
                  </a:cubicBezTo>
                  <a:lnTo>
                    <a:pt x="118758" y="160260"/>
                  </a:lnTo>
                  <a:lnTo>
                    <a:pt x="33338" y="1602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87BAAAB2-CFA1-444E-AC28-6D85E3BC51D0}"/>
                </a:ext>
              </a:extLst>
            </p:cNvPr>
            <p:cNvSpPr/>
            <p:nvPr/>
          </p:nvSpPr>
          <p:spPr>
            <a:xfrm>
              <a:off x="5408543" y="3099492"/>
              <a:ext cx="70361" cy="80865"/>
            </a:xfrm>
            <a:custGeom>
              <a:avLst/>
              <a:gdLst>
                <a:gd name="connsiteX0" fmla="*/ 0 w 70361"/>
                <a:gd name="connsiteY0" fmla="*/ 45677 h 80865"/>
                <a:gd name="connsiteX1" fmla="*/ 13402 w 70361"/>
                <a:gd name="connsiteY1" fmla="*/ 80866 h 80865"/>
                <a:gd name="connsiteX2" fmla="*/ 70361 w 70361"/>
                <a:gd name="connsiteY2" fmla="*/ 33293 h 80865"/>
                <a:gd name="connsiteX3" fmla="*/ 54702 w 70361"/>
                <a:gd name="connsiteY3" fmla="*/ 0 h 8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61" h="80865">
                  <a:moveTo>
                    <a:pt x="0" y="45677"/>
                  </a:moveTo>
                  <a:cubicBezTo>
                    <a:pt x="5785" y="56338"/>
                    <a:pt x="10309" y="68218"/>
                    <a:pt x="13402" y="80866"/>
                  </a:cubicBezTo>
                  <a:lnTo>
                    <a:pt x="70361" y="33293"/>
                  </a:lnTo>
                  <a:cubicBezTo>
                    <a:pt x="63912" y="23416"/>
                    <a:pt x="58626" y="12180"/>
                    <a:pt x="5470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F7BC7E37-29DA-4AAE-98D3-5D9E390EA8FA}"/>
                </a:ext>
              </a:extLst>
            </p:cNvPr>
            <p:cNvSpPr/>
            <p:nvPr/>
          </p:nvSpPr>
          <p:spPr>
            <a:xfrm>
              <a:off x="5429117" y="2880283"/>
              <a:ext cx="64150" cy="93806"/>
            </a:xfrm>
            <a:custGeom>
              <a:avLst/>
              <a:gdLst>
                <a:gd name="connsiteX0" fmla="*/ 0 w 64150"/>
                <a:gd name="connsiteY0" fmla="*/ 25152 h 93806"/>
                <a:gd name="connsiteX1" fmla="*/ 43815 w 64150"/>
                <a:gd name="connsiteY1" fmla="*/ 93806 h 93806"/>
                <a:gd name="connsiteX2" fmla="*/ 64151 w 64150"/>
                <a:gd name="connsiteY2" fmla="*/ 65777 h 93806"/>
                <a:gd name="connsiteX3" fmla="*/ 22146 w 64150"/>
                <a:gd name="connsiteY3" fmla="*/ 0 h 93806"/>
                <a:gd name="connsiteX4" fmla="*/ 0 w 64150"/>
                <a:gd name="connsiteY4" fmla="*/ 25152 h 9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50" h="93806">
                  <a:moveTo>
                    <a:pt x="0" y="25152"/>
                  </a:moveTo>
                  <a:lnTo>
                    <a:pt x="43815" y="93806"/>
                  </a:lnTo>
                  <a:cubicBezTo>
                    <a:pt x="49484" y="83023"/>
                    <a:pt x="56349" y="73563"/>
                    <a:pt x="64151" y="65777"/>
                  </a:cubicBezTo>
                  <a:lnTo>
                    <a:pt x="22146" y="0"/>
                  </a:lnTo>
                  <a:cubicBezTo>
                    <a:pt x="15758" y="9951"/>
                    <a:pt x="8285" y="18439"/>
                    <a:pt x="0" y="251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EEC2ED11-6007-4DEC-902C-B597DCC4BBE7}"/>
                </a:ext>
              </a:extLst>
            </p:cNvPr>
            <p:cNvSpPr/>
            <p:nvPr/>
          </p:nvSpPr>
          <p:spPr>
            <a:xfrm>
              <a:off x="5469665" y="2942308"/>
              <a:ext cx="152400" cy="212141"/>
            </a:xfrm>
            <a:custGeom>
              <a:avLst/>
              <a:gdLst>
                <a:gd name="connsiteX0" fmla="*/ 76200 w 152400"/>
                <a:gd name="connsiteY0" fmla="*/ 0 h 212141"/>
                <a:gd name="connsiteX1" fmla="*/ 0 w 152400"/>
                <a:gd name="connsiteY1" fmla="*/ 106071 h 212141"/>
                <a:gd name="connsiteX2" fmla="*/ 76200 w 152400"/>
                <a:gd name="connsiteY2" fmla="*/ 212142 h 212141"/>
                <a:gd name="connsiteX3" fmla="*/ 152400 w 152400"/>
                <a:gd name="connsiteY3" fmla="*/ 106071 h 212141"/>
                <a:gd name="connsiteX4" fmla="*/ 76200 w 152400"/>
                <a:gd name="connsiteY4" fmla="*/ 0 h 212141"/>
                <a:gd name="connsiteX5" fmla="*/ 76038 w 152400"/>
                <a:gd name="connsiteY5" fmla="*/ 40943 h 212141"/>
                <a:gd name="connsiteX6" fmla="*/ 97393 w 152400"/>
                <a:gd name="connsiteY6" fmla="*/ 70670 h 212141"/>
                <a:gd name="connsiteX7" fmla="*/ 76038 w 152400"/>
                <a:gd name="connsiteY7" fmla="*/ 100396 h 212141"/>
                <a:gd name="connsiteX8" fmla="*/ 54683 w 152400"/>
                <a:gd name="connsiteY8" fmla="*/ 70670 h 212141"/>
                <a:gd name="connsiteX9" fmla="*/ 76038 w 152400"/>
                <a:gd name="connsiteY9" fmla="*/ 40943 h 212141"/>
                <a:gd name="connsiteX10" fmla="*/ 118748 w 152400"/>
                <a:gd name="connsiteY10" fmla="*/ 160273 h 212141"/>
                <a:gd name="connsiteX11" fmla="*/ 33338 w 152400"/>
                <a:gd name="connsiteY11" fmla="*/ 160273 h 212141"/>
                <a:gd name="connsiteX12" fmla="*/ 33338 w 152400"/>
                <a:gd name="connsiteY12" fmla="*/ 137547 h 212141"/>
                <a:gd name="connsiteX13" fmla="*/ 37605 w 152400"/>
                <a:gd name="connsiteY13" fmla="*/ 125614 h 212141"/>
                <a:gd name="connsiteX14" fmla="*/ 58426 w 152400"/>
                <a:gd name="connsiteY14" fmla="*/ 111494 h 212141"/>
                <a:gd name="connsiteX15" fmla="*/ 76048 w 152400"/>
                <a:gd name="connsiteY15" fmla="*/ 107781 h 212141"/>
                <a:gd name="connsiteX16" fmla="*/ 93659 w 152400"/>
                <a:gd name="connsiteY16" fmla="*/ 111494 h 212141"/>
                <a:gd name="connsiteX17" fmla="*/ 114481 w 152400"/>
                <a:gd name="connsiteY17" fmla="*/ 125614 h 212141"/>
                <a:gd name="connsiteX18" fmla="*/ 118758 w 152400"/>
                <a:gd name="connsiteY18" fmla="*/ 137547 h 2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212141">
                  <a:moveTo>
                    <a:pt x="76200" y="0"/>
                  </a:moveTo>
                  <a:cubicBezTo>
                    <a:pt x="34116" y="0"/>
                    <a:pt x="0" y="47489"/>
                    <a:pt x="0" y="106071"/>
                  </a:cubicBezTo>
                  <a:cubicBezTo>
                    <a:pt x="0" y="164652"/>
                    <a:pt x="34116" y="212142"/>
                    <a:pt x="76200" y="212142"/>
                  </a:cubicBezTo>
                  <a:cubicBezTo>
                    <a:pt x="118284" y="212142"/>
                    <a:pt x="152400" y="164652"/>
                    <a:pt x="152400" y="106071"/>
                  </a:cubicBezTo>
                  <a:cubicBezTo>
                    <a:pt x="152400" y="47489"/>
                    <a:pt x="118284" y="0"/>
                    <a:pt x="76200" y="0"/>
                  </a:cubicBezTo>
                  <a:close/>
                  <a:moveTo>
                    <a:pt x="76038" y="40943"/>
                  </a:moveTo>
                  <a:cubicBezTo>
                    <a:pt x="87832" y="40943"/>
                    <a:pt x="97393" y="54253"/>
                    <a:pt x="97393" y="70670"/>
                  </a:cubicBezTo>
                  <a:cubicBezTo>
                    <a:pt x="97393" y="87087"/>
                    <a:pt x="87832" y="100396"/>
                    <a:pt x="76038" y="100396"/>
                  </a:cubicBezTo>
                  <a:cubicBezTo>
                    <a:pt x="64244" y="100396"/>
                    <a:pt x="54683" y="87087"/>
                    <a:pt x="54683" y="70670"/>
                  </a:cubicBezTo>
                  <a:cubicBezTo>
                    <a:pt x="54714" y="54270"/>
                    <a:pt x="64257" y="40987"/>
                    <a:pt x="76038" y="40943"/>
                  </a:cubicBezTo>
                  <a:close/>
                  <a:moveTo>
                    <a:pt x="118748" y="160273"/>
                  </a:moveTo>
                  <a:lnTo>
                    <a:pt x="33338" y="160273"/>
                  </a:lnTo>
                  <a:lnTo>
                    <a:pt x="33338" y="137547"/>
                  </a:lnTo>
                  <a:cubicBezTo>
                    <a:pt x="33396" y="132878"/>
                    <a:pt x="34963" y="128494"/>
                    <a:pt x="37605" y="125614"/>
                  </a:cubicBezTo>
                  <a:cubicBezTo>
                    <a:pt x="43918" y="119294"/>
                    <a:pt x="50960" y="114519"/>
                    <a:pt x="58426" y="111494"/>
                  </a:cubicBezTo>
                  <a:cubicBezTo>
                    <a:pt x="64156" y="109173"/>
                    <a:pt x="70081" y="107924"/>
                    <a:pt x="76048" y="107781"/>
                  </a:cubicBezTo>
                  <a:cubicBezTo>
                    <a:pt x="82017" y="107812"/>
                    <a:pt x="87951" y="109062"/>
                    <a:pt x="93659" y="111494"/>
                  </a:cubicBezTo>
                  <a:cubicBezTo>
                    <a:pt x="101211" y="114208"/>
                    <a:pt x="108292" y="119010"/>
                    <a:pt x="114481" y="125614"/>
                  </a:cubicBezTo>
                  <a:cubicBezTo>
                    <a:pt x="117125" y="128493"/>
                    <a:pt x="118696" y="132876"/>
                    <a:pt x="118758" y="13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45C63E03-588F-4C9A-A594-4DCA87B00521}"/>
                </a:ext>
              </a:extLst>
            </p:cNvPr>
            <p:cNvSpPr/>
            <p:nvPr/>
          </p:nvSpPr>
          <p:spPr>
            <a:xfrm>
              <a:off x="5338543" y="2916228"/>
              <a:ext cx="45748" cy="186008"/>
            </a:xfrm>
            <a:custGeom>
              <a:avLst/>
              <a:gdLst>
                <a:gd name="connsiteX0" fmla="*/ 17507 w 45748"/>
                <a:gd name="connsiteY0" fmla="*/ 0 h 186008"/>
                <a:gd name="connsiteX1" fmla="*/ 0 w 45748"/>
                <a:gd name="connsiteY1" fmla="*/ 178716 h 186008"/>
                <a:gd name="connsiteX2" fmla="*/ 28127 w 45748"/>
                <a:gd name="connsiteY2" fmla="*/ 186008 h 186008"/>
                <a:gd name="connsiteX3" fmla="*/ 45749 w 45748"/>
                <a:gd name="connsiteY3" fmla="*/ 6192 h 186008"/>
                <a:gd name="connsiteX4" fmla="*/ 45396 w 45748"/>
                <a:gd name="connsiteY4" fmla="*/ 6192 h 186008"/>
                <a:gd name="connsiteX5" fmla="*/ 17507 w 45748"/>
                <a:gd name="connsiteY5" fmla="*/ 0 h 1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48" h="186008">
                  <a:moveTo>
                    <a:pt x="17507" y="0"/>
                  </a:moveTo>
                  <a:lnTo>
                    <a:pt x="0" y="178716"/>
                  </a:lnTo>
                  <a:cubicBezTo>
                    <a:pt x="9595" y="179034"/>
                    <a:pt x="19093" y="181496"/>
                    <a:pt x="28127" y="186008"/>
                  </a:cubicBezTo>
                  <a:lnTo>
                    <a:pt x="45749" y="6192"/>
                  </a:lnTo>
                  <a:lnTo>
                    <a:pt x="45396" y="6192"/>
                  </a:lnTo>
                  <a:cubicBezTo>
                    <a:pt x="35924" y="6181"/>
                    <a:pt x="26512" y="4092"/>
                    <a:pt x="1750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97251721-6153-4387-8950-E15E1AB2DF16}"/>
                </a:ext>
              </a:extLst>
            </p:cNvPr>
            <p:cNvSpPr/>
            <p:nvPr/>
          </p:nvSpPr>
          <p:spPr>
            <a:xfrm>
              <a:off x="5260115" y="3114673"/>
              <a:ext cx="152400" cy="212141"/>
            </a:xfrm>
            <a:custGeom>
              <a:avLst/>
              <a:gdLst>
                <a:gd name="connsiteX0" fmla="*/ 152400 w 152400"/>
                <a:gd name="connsiteY0" fmla="*/ 106071 h 212141"/>
                <a:gd name="connsiteX1" fmla="*/ 76200 w 152400"/>
                <a:gd name="connsiteY1" fmla="*/ 0 h 212141"/>
                <a:gd name="connsiteX2" fmla="*/ 0 w 152400"/>
                <a:gd name="connsiteY2" fmla="*/ 106071 h 212141"/>
                <a:gd name="connsiteX3" fmla="*/ 76200 w 152400"/>
                <a:gd name="connsiteY3" fmla="*/ 212142 h 212141"/>
                <a:gd name="connsiteX4" fmla="*/ 152400 w 152400"/>
                <a:gd name="connsiteY4" fmla="*/ 106071 h 212141"/>
                <a:gd name="connsiteX5" fmla="*/ 76038 w 152400"/>
                <a:gd name="connsiteY5" fmla="*/ 40943 h 212141"/>
                <a:gd name="connsiteX6" fmla="*/ 97393 w 152400"/>
                <a:gd name="connsiteY6" fmla="*/ 70670 h 212141"/>
                <a:gd name="connsiteX7" fmla="*/ 76038 w 152400"/>
                <a:gd name="connsiteY7" fmla="*/ 100396 h 212141"/>
                <a:gd name="connsiteX8" fmla="*/ 54683 w 152400"/>
                <a:gd name="connsiteY8" fmla="*/ 70670 h 212141"/>
                <a:gd name="connsiteX9" fmla="*/ 76038 w 152400"/>
                <a:gd name="connsiteY9" fmla="*/ 40943 h 212141"/>
                <a:gd name="connsiteX10" fmla="*/ 118739 w 152400"/>
                <a:gd name="connsiteY10" fmla="*/ 160273 h 212141"/>
                <a:gd name="connsiteX11" fmla="*/ 33338 w 152400"/>
                <a:gd name="connsiteY11" fmla="*/ 160273 h 212141"/>
                <a:gd name="connsiteX12" fmla="*/ 33338 w 152400"/>
                <a:gd name="connsiteY12" fmla="*/ 137547 h 212141"/>
                <a:gd name="connsiteX13" fmla="*/ 37605 w 152400"/>
                <a:gd name="connsiteY13" fmla="*/ 125614 h 212141"/>
                <a:gd name="connsiteX14" fmla="*/ 58426 w 152400"/>
                <a:gd name="connsiteY14" fmla="*/ 111494 h 212141"/>
                <a:gd name="connsiteX15" fmla="*/ 76048 w 152400"/>
                <a:gd name="connsiteY15" fmla="*/ 107768 h 212141"/>
                <a:gd name="connsiteX16" fmla="*/ 93659 w 152400"/>
                <a:gd name="connsiteY16" fmla="*/ 111494 h 212141"/>
                <a:gd name="connsiteX17" fmla="*/ 114481 w 152400"/>
                <a:gd name="connsiteY17" fmla="*/ 125614 h 212141"/>
                <a:gd name="connsiteX18" fmla="*/ 118748 w 152400"/>
                <a:gd name="connsiteY18" fmla="*/ 137547 h 2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212141">
                  <a:moveTo>
                    <a:pt x="152400" y="106071"/>
                  </a:moveTo>
                  <a:cubicBezTo>
                    <a:pt x="152400" y="47489"/>
                    <a:pt x="118284" y="0"/>
                    <a:pt x="76200" y="0"/>
                  </a:cubicBezTo>
                  <a:cubicBezTo>
                    <a:pt x="34116" y="0"/>
                    <a:pt x="0" y="47489"/>
                    <a:pt x="0" y="106071"/>
                  </a:cubicBezTo>
                  <a:cubicBezTo>
                    <a:pt x="0" y="164652"/>
                    <a:pt x="34116" y="212142"/>
                    <a:pt x="76200" y="212142"/>
                  </a:cubicBezTo>
                  <a:cubicBezTo>
                    <a:pt x="118284" y="212142"/>
                    <a:pt x="152400" y="164652"/>
                    <a:pt x="152400" y="106071"/>
                  </a:cubicBezTo>
                  <a:close/>
                  <a:moveTo>
                    <a:pt x="76038" y="40943"/>
                  </a:moveTo>
                  <a:cubicBezTo>
                    <a:pt x="87832" y="40943"/>
                    <a:pt x="97393" y="54253"/>
                    <a:pt x="97393" y="70670"/>
                  </a:cubicBezTo>
                  <a:cubicBezTo>
                    <a:pt x="97393" y="87087"/>
                    <a:pt x="87832" y="100396"/>
                    <a:pt x="76038" y="100396"/>
                  </a:cubicBezTo>
                  <a:cubicBezTo>
                    <a:pt x="64244" y="100396"/>
                    <a:pt x="54683" y="87087"/>
                    <a:pt x="54683" y="70670"/>
                  </a:cubicBezTo>
                  <a:cubicBezTo>
                    <a:pt x="54714" y="54270"/>
                    <a:pt x="64257" y="40987"/>
                    <a:pt x="76038" y="40943"/>
                  </a:cubicBezTo>
                  <a:close/>
                  <a:moveTo>
                    <a:pt x="118739" y="160273"/>
                  </a:moveTo>
                  <a:lnTo>
                    <a:pt x="33338" y="160273"/>
                  </a:lnTo>
                  <a:lnTo>
                    <a:pt x="33338" y="137547"/>
                  </a:lnTo>
                  <a:cubicBezTo>
                    <a:pt x="33396" y="132878"/>
                    <a:pt x="34963" y="128494"/>
                    <a:pt x="37605" y="125614"/>
                  </a:cubicBezTo>
                  <a:cubicBezTo>
                    <a:pt x="43920" y="119298"/>
                    <a:pt x="50961" y="114523"/>
                    <a:pt x="58426" y="111494"/>
                  </a:cubicBezTo>
                  <a:cubicBezTo>
                    <a:pt x="64155" y="109168"/>
                    <a:pt x="70081" y="107915"/>
                    <a:pt x="76048" y="107768"/>
                  </a:cubicBezTo>
                  <a:cubicBezTo>
                    <a:pt x="82018" y="107802"/>
                    <a:pt x="87952" y="109058"/>
                    <a:pt x="93659" y="111494"/>
                  </a:cubicBezTo>
                  <a:cubicBezTo>
                    <a:pt x="101211" y="114208"/>
                    <a:pt x="108292" y="119010"/>
                    <a:pt x="114481" y="125614"/>
                  </a:cubicBezTo>
                  <a:cubicBezTo>
                    <a:pt x="117122" y="128494"/>
                    <a:pt x="118690" y="132878"/>
                    <a:pt x="118748" y="13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grpSp>
        <p:nvGrpSpPr>
          <p:cNvPr id="28" name="Gráfico 10" descr="Impresora contorno">
            <a:extLst>
              <a:ext uri="{FF2B5EF4-FFF2-40B4-BE49-F238E27FC236}">
                <a16:creationId xmlns:a16="http://schemas.microsoft.com/office/drawing/2014/main" xmlns="" id="{05DB6A8D-2F3D-4B37-86CD-F22E84FCFFE3}"/>
              </a:ext>
            </a:extLst>
          </p:cNvPr>
          <p:cNvGrpSpPr/>
          <p:nvPr/>
        </p:nvGrpSpPr>
        <p:grpSpPr>
          <a:xfrm>
            <a:off x="1531397" y="2539931"/>
            <a:ext cx="838200" cy="1060708"/>
            <a:chOff x="5171990" y="2634878"/>
            <a:chExt cx="838200" cy="1060708"/>
          </a:xfrm>
          <a:solidFill>
            <a:schemeClr val="tx2"/>
          </a:solidFill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83847362-593E-413F-81AA-F887D3C55F35}"/>
                </a:ext>
              </a:extLst>
            </p:cNvPr>
            <p:cNvSpPr/>
            <p:nvPr/>
          </p:nvSpPr>
          <p:spPr>
            <a:xfrm>
              <a:off x="5171990" y="2634878"/>
              <a:ext cx="838200" cy="1060708"/>
            </a:xfrm>
            <a:custGeom>
              <a:avLst/>
              <a:gdLst>
                <a:gd name="connsiteX0" fmla="*/ 792309 w 838200"/>
                <a:gd name="connsiteY0" fmla="*/ 280849 h 1060708"/>
                <a:gd name="connsiteX1" fmla="*/ 628650 w 838200"/>
                <a:gd name="connsiteY1" fmla="*/ 280849 h 1060708"/>
                <a:gd name="connsiteX2" fmla="*/ 628650 w 838200"/>
                <a:gd name="connsiteY2" fmla="*/ 193341 h 1060708"/>
                <a:gd name="connsiteX3" fmla="*/ 489718 w 838200"/>
                <a:gd name="connsiteY3" fmla="*/ 0 h 1060708"/>
                <a:gd name="connsiteX4" fmla="*/ 209550 w 838200"/>
                <a:gd name="connsiteY4" fmla="*/ 0 h 1060708"/>
                <a:gd name="connsiteX5" fmla="*/ 209550 w 838200"/>
                <a:gd name="connsiteY5" fmla="*/ 280849 h 1060708"/>
                <a:gd name="connsiteX6" fmla="*/ 45891 w 838200"/>
                <a:gd name="connsiteY6" fmla="*/ 280849 h 1060708"/>
                <a:gd name="connsiteX7" fmla="*/ 0 w 838200"/>
                <a:gd name="connsiteY7" fmla="*/ 344730 h 1060708"/>
                <a:gd name="connsiteX8" fmla="*/ 0 w 838200"/>
                <a:gd name="connsiteY8" fmla="*/ 771427 h 1060708"/>
                <a:gd name="connsiteX9" fmla="*/ 45891 w 838200"/>
                <a:gd name="connsiteY9" fmla="*/ 835308 h 1060708"/>
                <a:gd name="connsiteX10" fmla="*/ 209550 w 838200"/>
                <a:gd name="connsiteY10" fmla="*/ 835308 h 1060708"/>
                <a:gd name="connsiteX11" fmla="*/ 209550 w 838200"/>
                <a:gd name="connsiteY11" fmla="*/ 1060708 h 1060708"/>
                <a:gd name="connsiteX12" fmla="*/ 628650 w 838200"/>
                <a:gd name="connsiteY12" fmla="*/ 1060708 h 1060708"/>
                <a:gd name="connsiteX13" fmla="*/ 628650 w 838200"/>
                <a:gd name="connsiteY13" fmla="*/ 835308 h 1060708"/>
                <a:gd name="connsiteX14" fmla="*/ 792309 w 838200"/>
                <a:gd name="connsiteY14" fmla="*/ 835308 h 1060708"/>
                <a:gd name="connsiteX15" fmla="*/ 838200 w 838200"/>
                <a:gd name="connsiteY15" fmla="*/ 771427 h 1060708"/>
                <a:gd name="connsiteX16" fmla="*/ 838200 w 838200"/>
                <a:gd name="connsiteY16" fmla="*/ 344730 h 1060708"/>
                <a:gd name="connsiteX17" fmla="*/ 792309 w 838200"/>
                <a:gd name="connsiteY17" fmla="*/ 280849 h 1060708"/>
                <a:gd name="connsiteX18" fmla="*/ 495462 w 838200"/>
                <a:gd name="connsiteY18" fmla="*/ 45491 h 1060708"/>
                <a:gd name="connsiteX19" fmla="*/ 595970 w 838200"/>
                <a:gd name="connsiteY19" fmla="*/ 185399 h 1060708"/>
                <a:gd name="connsiteX20" fmla="*/ 595969 w 838200"/>
                <a:gd name="connsiteY20" fmla="*/ 185586 h 1060708"/>
                <a:gd name="connsiteX21" fmla="*/ 595903 w 838200"/>
                <a:gd name="connsiteY21" fmla="*/ 185624 h 1060708"/>
                <a:gd name="connsiteX22" fmla="*/ 495300 w 838200"/>
                <a:gd name="connsiteY22" fmla="*/ 185624 h 1060708"/>
                <a:gd name="connsiteX23" fmla="*/ 495300 w 838200"/>
                <a:gd name="connsiteY23" fmla="*/ 45584 h 1060708"/>
                <a:gd name="connsiteX24" fmla="*/ 495396 w 838200"/>
                <a:gd name="connsiteY24" fmla="*/ 45453 h 1060708"/>
                <a:gd name="connsiteX25" fmla="*/ 495462 w 838200"/>
                <a:gd name="connsiteY25" fmla="*/ 45491 h 1060708"/>
                <a:gd name="connsiteX26" fmla="*/ 228600 w 838200"/>
                <a:gd name="connsiteY26" fmla="*/ 26518 h 1060708"/>
                <a:gd name="connsiteX27" fmla="*/ 476250 w 838200"/>
                <a:gd name="connsiteY27" fmla="*/ 26518 h 1060708"/>
                <a:gd name="connsiteX28" fmla="*/ 476250 w 838200"/>
                <a:gd name="connsiteY28" fmla="*/ 212142 h 1060708"/>
                <a:gd name="connsiteX29" fmla="*/ 609600 w 838200"/>
                <a:gd name="connsiteY29" fmla="*/ 212142 h 1060708"/>
                <a:gd name="connsiteX30" fmla="*/ 609600 w 838200"/>
                <a:gd name="connsiteY30" fmla="*/ 397766 h 1060708"/>
                <a:gd name="connsiteX31" fmla="*/ 228600 w 838200"/>
                <a:gd name="connsiteY31" fmla="*/ 397766 h 1060708"/>
                <a:gd name="connsiteX32" fmla="*/ 609600 w 838200"/>
                <a:gd name="connsiteY32" fmla="*/ 1034191 h 1060708"/>
                <a:gd name="connsiteX33" fmla="*/ 228600 w 838200"/>
                <a:gd name="connsiteY33" fmla="*/ 1034191 h 1060708"/>
                <a:gd name="connsiteX34" fmla="*/ 228600 w 838200"/>
                <a:gd name="connsiteY34" fmla="*/ 662943 h 1060708"/>
                <a:gd name="connsiteX35" fmla="*/ 609600 w 838200"/>
                <a:gd name="connsiteY35" fmla="*/ 662943 h 1060708"/>
                <a:gd name="connsiteX36" fmla="*/ 819150 w 838200"/>
                <a:gd name="connsiteY36" fmla="*/ 771427 h 1060708"/>
                <a:gd name="connsiteX37" fmla="*/ 792309 w 838200"/>
                <a:gd name="connsiteY37" fmla="*/ 808790 h 1060708"/>
                <a:gd name="connsiteX38" fmla="*/ 628650 w 838200"/>
                <a:gd name="connsiteY38" fmla="*/ 808790 h 1060708"/>
                <a:gd name="connsiteX39" fmla="*/ 628650 w 838200"/>
                <a:gd name="connsiteY39" fmla="*/ 636425 h 1060708"/>
                <a:gd name="connsiteX40" fmla="*/ 209550 w 838200"/>
                <a:gd name="connsiteY40" fmla="*/ 636425 h 1060708"/>
                <a:gd name="connsiteX41" fmla="*/ 209550 w 838200"/>
                <a:gd name="connsiteY41" fmla="*/ 808790 h 1060708"/>
                <a:gd name="connsiteX42" fmla="*/ 45891 w 838200"/>
                <a:gd name="connsiteY42" fmla="*/ 808790 h 1060708"/>
                <a:gd name="connsiteX43" fmla="*/ 19050 w 838200"/>
                <a:gd name="connsiteY43" fmla="*/ 771427 h 1060708"/>
                <a:gd name="connsiteX44" fmla="*/ 19050 w 838200"/>
                <a:gd name="connsiteY44" fmla="*/ 344730 h 1060708"/>
                <a:gd name="connsiteX45" fmla="*/ 45891 w 838200"/>
                <a:gd name="connsiteY45" fmla="*/ 307367 h 1060708"/>
                <a:gd name="connsiteX46" fmla="*/ 209550 w 838200"/>
                <a:gd name="connsiteY46" fmla="*/ 307367 h 1060708"/>
                <a:gd name="connsiteX47" fmla="*/ 209550 w 838200"/>
                <a:gd name="connsiteY47" fmla="*/ 424283 h 1060708"/>
                <a:gd name="connsiteX48" fmla="*/ 628650 w 838200"/>
                <a:gd name="connsiteY48" fmla="*/ 424283 h 1060708"/>
                <a:gd name="connsiteX49" fmla="*/ 628650 w 838200"/>
                <a:gd name="connsiteY49" fmla="*/ 307367 h 1060708"/>
                <a:gd name="connsiteX50" fmla="*/ 792309 w 838200"/>
                <a:gd name="connsiteY50" fmla="*/ 307367 h 1060708"/>
                <a:gd name="connsiteX51" fmla="*/ 819150 w 838200"/>
                <a:gd name="connsiteY51" fmla="*/ 344730 h 106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838200" h="1060708">
                  <a:moveTo>
                    <a:pt x="792309" y="280849"/>
                  </a:moveTo>
                  <a:lnTo>
                    <a:pt x="628650" y="280849"/>
                  </a:lnTo>
                  <a:lnTo>
                    <a:pt x="628650" y="193341"/>
                  </a:lnTo>
                  <a:lnTo>
                    <a:pt x="489718" y="0"/>
                  </a:lnTo>
                  <a:lnTo>
                    <a:pt x="209550" y="0"/>
                  </a:lnTo>
                  <a:lnTo>
                    <a:pt x="209550" y="280849"/>
                  </a:lnTo>
                  <a:lnTo>
                    <a:pt x="45891" y="280849"/>
                  </a:lnTo>
                  <a:cubicBezTo>
                    <a:pt x="20546" y="280849"/>
                    <a:pt x="0" y="309450"/>
                    <a:pt x="0" y="344730"/>
                  </a:cubicBezTo>
                  <a:lnTo>
                    <a:pt x="0" y="771427"/>
                  </a:lnTo>
                  <a:cubicBezTo>
                    <a:pt x="0" y="806707"/>
                    <a:pt x="20546" y="835308"/>
                    <a:pt x="45891" y="835308"/>
                  </a:cubicBezTo>
                  <a:lnTo>
                    <a:pt x="209550" y="835308"/>
                  </a:lnTo>
                  <a:lnTo>
                    <a:pt x="209550" y="1060708"/>
                  </a:lnTo>
                  <a:lnTo>
                    <a:pt x="628650" y="1060708"/>
                  </a:lnTo>
                  <a:lnTo>
                    <a:pt x="628650" y="835308"/>
                  </a:lnTo>
                  <a:lnTo>
                    <a:pt x="792309" y="835308"/>
                  </a:lnTo>
                  <a:cubicBezTo>
                    <a:pt x="817654" y="835308"/>
                    <a:pt x="838200" y="806707"/>
                    <a:pt x="838200" y="771427"/>
                  </a:cubicBezTo>
                  <a:lnTo>
                    <a:pt x="838200" y="344730"/>
                  </a:lnTo>
                  <a:cubicBezTo>
                    <a:pt x="838200" y="309450"/>
                    <a:pt x="817654" y="280849"/>
                    <a:pt x="792309" y="280849"/>
                  </a:cubicBezTo>
                  <a:close/>
                  <a:moveTo>
                    <a:pt x="495462" y="45491"/>
                  </a:moveTo>
                  <a:lnTo>
                    <a:pt x="595970" y="185399"/>
                  </a:lnTo>
                  <a:cubicBezTo>
                    <a:pt x="596007" y="185450"/>
                    <a:pt x="596006" y="185535"/>
                    <a:pt x="595969" y="185586"/>
                  </a:cubicBezTo>
                  <a:cubicBezTo>
                    <a:pt x="595951" y="185609"/>
                    <a:pt x="595928" y="185624"/>
                    <a:pt x="595903" y="185624"/>
                  </a:cubicBezTo>
                  <a:lnTo>
                    <a:pt x="495300" y="185624"/>
                  </a:lnTo>
                  <a:lnTo>
                    <a:pt x="495300" y="45584"/>
                  </a:lnTo>
                  <a:cubicBezTo>
                    <a:pt x="495301" y="45511"/>
                    <a:pt x="495344" y="45453"/>
                    <a:pt x="495396" y="45453"/>
                  </a:cubicBezTo>
                  <a:cubicBezTo>
                    <a:pt x="495421" y="45454"/>
                    <a:pt x="495445" y="45467"/>
                    <a:pt x="495462" y="45491"/>
                  </a:cubicBezTo>
                  <a:close/>
                  <a:moveTo>
                    <a:pt x="228600" y="26518"/>
                  </a:moveTo>
                  <a:lnTo>
                    <a:pt x="476250" y="26518"/>
                  </a:lnTo>
                  <a:lnTo>
                    <a:pt x="476250" y="212142"/>
                  </a:lnTo>
                  <a:lnTo>
                    <a:pt x="609600" y="212142"/>
                  </a:lnTo>
                  <a:lnTo>
                    <a:pt x="609600" y="397766"/>
                  </a:lnTo>
                  <a:lnTo>
                    <a:pt x="228600" y="397766"/>
                  </a:lnTo>
                  <a:close/>
                  <a:moveTo>
                    <a:pt x="609600" y="1034191"/>
                  </a:moveTo>
                  <a:lnTo>
                    <a:pt x="228600" y="1034191"/>
                  </a:lnTo>
                  <a:lnTo>
                    <a:pt x="228600" y="662943"/>
                  </a:lnTo>
                  <a:lnTo>
                    <a:pt x="609600" y="662943"/>
                  </a:lnTo>
                  <a:close/>
                  <a:moveTo>
                    <a:pt x="819150" y="771427"/>
                  </a:moveTo>
                  <a:cubicBezTo>
                    <a:pt x="819150" y="792061"/>
                    <a:pt x="807132" y="808790"/>
                    <a:pt x="792309" y="808790"/>
                  </a:cubicBezTo>
                  <a:lnTo>
                    <a:pt x="628650" y="808790"/>
                  </a:lnTo>
                  <a:lnTo>
                    <a:pt x="628650" y="636425"/>
                  </a:lnTo>
                  <a:lnTo>
                    <a:pt x="209550" y="636425"/>
                  </a:lnTo>
                  <a:lnTo>
                    <a:pt x="209550" y="808790"/>
                  </a:lnTo>
                  <a:lnTo>
                    <a:pt x="45891" y="808790"/>
                  </a:lnTo>
                  <a:cubicBezTo>
                    <a:pt x="31067" y="808790"/>
                    <a:pt x="19050" y="792061"/>
                    <a:pt x="19050" y="771427"/>
                  </a:cubicBezTo>
                  <a:lnTo>
                    <a:pt x="19050" y="344730"/>
                  </a:lnTo>
                  <a:cubicBezTo>
                    <a:pt x="19050" y="324095"/>
                    <a:pt x="31067" y="307367"/>
                    <a:pt x="45891" y="307367"/>
                  </a:cubicBezTo>
                  <a:lnTo>
                    <a:pt x="209550" y="307367"/>
                  </a:lnTo>
                  <a:lnTo>
                    <a:pt x="209550" y="424283"/>
                  </a:lnTo>
                  <a:lnTo>
                    <a:pt x="628650" y="424283"/>
                  </a:lnTo>
                  <a:lnTo>
                    <a:pt x="628650" y="307367"/>
                  </a:lnTo>
                  <a:lnTo>
                    <a:pt x="792309" y="307367"/>
                  </a:lnTo>
                  <a:cubicBezTo>
                    <a:pt x="807132" y="307367"/>
                    <a:pt x="819150" y="324095"/>
                    <a:pt x="819150" y="3447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EA600D97-E743-4A43-AAFC-D08183BB5199}"/>
                </a:ext>
              </a:extLst>
            </p:cNvPr>
            <p:cNvSpPr/>
            <p:nvPr/>
          </p:nvSpPr>
          <p:spPr>
            <a:xfrm>
              <a:off x="5248190" y="3019385"/>
              <a:ext cx="38100" cy="53035"/>
            </a:xfrm>
            <a:custGeom>
              <a:avLst/>
              <a:gdLst>
                <a:gd name="connsiteX0" fmla="*/ 38100 w 38100"/>
                <a:gd name="connsiteY0" fmla="*/ 26518 h 53035"/>
                <a:gd name="connsiteX1" fmla="*/ 19050 w 38100"/>
                <a:gd name="connsiteY1" fmla="*/ 53035 h 53035"/>
                <a:gd name="connsiteX2" fmla="*/ 0 w 38100"/>
                <a:gd name="connsiteY2" fmla="*/ 26518 h 53035"/>
                <a:gd name="connsiteX3" fmla="*/ 19050 w 38100"/>
                <a:gd name="connsiteY3" fmla="*/ 0 h 53035"/>
                <a:gd name="connsiteX4" fmla="*/ 38100 w 38100"/>
                <a:gd name="connsiteY4" fmla="*/ 26518 h 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3035">
                  <a:moveTo>
                    <a:pt x="38100" y="26518"/>
                  </a:moveTo>
                  <a:cubicBezTo>
                    <a:pt x="38100" y="41163"/>
                    <a:pt x="29571" y="53035"/>
                    <a:pt x="19050" y="53035"/>
                  </a:cubicBezTo>
                  <a:cubicBezTo>
                    <a:pt x="8529" y="53035"/>
                    <a:pt x="0" y="41163"/>
                    <a:pt x="0" y="26518"/>
                  </a:cubicBezTo>
                  <a:cubicBezTo>
                    <a:pt x="0" y="11872"/>
                    <a:pt x="8529" y="0"/>
                    <a:pt x="19050" y="0"/>
                  </a:cubicBezTo>
                  <a:cubicBezTo>
                    <a:pt x="29571" y="0"/>
                    <a:pt x="38100" y="11872"/>
                    <a:pt x="38100" y="26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C7C8D7A4-3DFB-4582-ABEC-ED1CE7CE7A92}"/>
                </a:ext>
              </a:extLst>
            </p:cNvPr>
            <p:cNvSpPr/>
            <p:nvPr/>
          </p:nvSpPr>
          <p:spPr>
            <a:xfrm>
              <a:off x="5495840" y="3417150"/>
              <a:ext cx="190500" cy="26517"/>
            </a:xfrm>
            <a:custGeom>
              <a:avLst/>
              <a:gdLst>
                <a:gd name="connsiteX0" fmla="*/ 0 w 190500"/>
                <a:gd name="connsiteY0" fmla="*/ 0 h 26517"/>
                <a:gd name="connsiteX1" fmla="*/ 190500 w 190500"/>
                <a:gd name="connsiteY1" fmla="*/ 0 h 26517"/>
                <a:gd name="connsiteX2" fmla="*/ 190500 w 190500"/>
                <a:gd name="connsiteY2" fmla="*/ 26518 h 26517"/>
                <a:gd name="connsiteX3" fmla="*/ 0 w 19050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26517">
                  <a:moveTo>
                    <a:pt x="0" y="0"/>
                  </a:moveTo>
                  <a:lnTo>
                    <a:pt x="190500" y="0"/>
                  </a:lnTo>
                  <a:lnTo>
                    <a:pt x="19050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27EB069E-D0BB-40A6-B9A0-E37490C8BEAC}"/>
                </a:ext>
              </a:extLst>
            </p:cNvPr>
            <p:cNvSpPr/>
            <p:nvPr/>
          </p:nvSpPr>
          <p:spPr>
            <a:xfrm>
              <a:off x="5495840" y="3523221"/>
              <a:ext cx="190500" cy="26517"/>
            </a:xfrm>
            <a:custGeom>
              <a:avLst/>
              <a:gdLst>
                <a:gd name="connsiteX0" fmla="*/ 0 w 190500"/>
                <a:gd name="connsiteY0" fmla="*/ 0 h 26517"/>
                <a:gd name="connsiteX1" fmla="*/ 190500 w 190500"/>
                <a:gd name="connsiteY1" fmla="*/ 0 h 26517"/>
                <a:gd name="connsiteX2" fmla="*/ 190500 w 190500"/>
                <a:gd name="connsiteY2" fmla="*/ 26518 h 26517"/>
                <a:gd name="connsiteX3" fmla="*/ 0 w 19050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26517">
                  <a:moveTo>
                    <a:pt x="0" y="0"/>
                  </a:moveTo>
                  <a:lnTo>
                    <a:pt x="190500" y="0"/>
                  </a:lnTo>
                  <a:lnTo>
                    <a:pt x="19050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grpSp>
        <p:nvGrpSpPr>
          <p:cNvPr id="33" name="Gráfico 12" descr="Smartphone contorno">
            <a:extLst>
              <a:ext uri="{FF2B5EF4-FFF2-40B4-BE49-F238E27FC236}">
                <a16:creationId xmlns:a16="http://schemas.microsoft.com/office/drawing/2014/main" xmlns="" id="{467353DC-9F6D-4E61-B4CE-8A2A197FFBD7}"/>
              </a:ext>
            </a:extLst>
          </p:cNvPr>
          <p:cNvGrpSpPr/>
          <p:nvPr/>
        </p:nvGrpSpPr>
        <p:grpSpPr>
          <a:xfrm>
            <a:off x="3845325" y="2548344"/>
            <a:ext cx="476250" cy="1167110"/>
            <a:chOff x="5502965" y="2725213"/>
            <a:chExt cx="476250" cy="1167110"/>
          </a:xfrm>
          <a:solidFill>
            <a:schemeClr val="tx2"/>
          </a:solidFill>
        </p:grpSpPr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xmlns="" id="{64C03D7C-AA85-42D2-96B2-920B9A31219A}"/>
                </a:ext>
              </a:extLst>
            </p:cNvPr>
            <p:cNvSpPr/>
            <p:nvPr/>
          </p:nvSpPr>
          <p:spPr>
            <a:xfrm>
              <a:off x="5550590" y="2857801"/>
              <a:ext cx="381000" cy="901893"/>
            </a:xfrm>
            <a:custGeom>
              <a:avLst/>
              <a:gdLst>
                <a:gd name="connsiteX0" fmla="*/ 19050 w 381000"/>
                <a:gd name="connsiteY0" fmla="*/ 0 h 901893"/>
                <a:gd name="connsiteX1" fmla="*/ 0 w 381000"/>
                <a:gd name="connsiteY1" fmla="*/ 0 h 901893"/>
                <a:gd name="connsiteX2" fmla="*/ 0 w 381000"/>
                <a:gd name="connsiteY2" fmla="*/ 901894 h 901893"/>
                <a:gd name="connsiteX3" fmla="*/ 381000 w 381000"/>
                <a:gd name="connsiteY3" fmla="*/ 901894 h 901893"/>
                <a:gd name="connsiteX4" fmla="*/ 381000 w 381000"/>
                <a:gd name="connsiteY4" fmla="*/ 0 h 901893"/>
                <a:gd name="connsiteX5" fmla="*/ 19050 w 381000"/>
                <a:gd name="connsiteY5" fmla="*/ 0 h 901893"/>
                <a:gd name="connsiteX6" fmla="*/ 361950 w 381000"/>
                <a:gd name="connsiteY6" fmla="*/ 875376 h 901893"/>
                <a:gd name="connsiteX7" fmla="*/ 19050 w 381000"/>
                <a:gd name="connsiteY7" fmla="*/ 875376 h 901893"/>
                <a:gd name="connsiteX8" fmla="*/ 19050 w 381000"/>
                <a:gd name="connsiteY8" fmla="*/ 26518 h 901893"/>
                <a:gd name="connsiteX9" fmla="*/ 361950 w 381000"/>
                <a:gd name="connsiteY9" fmla="*/ 26518 h 90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901893">
                  <a:moveTo>
                    <a:pt x="19050" y="0"/>
                  </a:moveTo>
                  <a:lnTo>
                    <a:pt x="0" y="0"/>
                  </a:lnTo>
                  <a:lnTo>
                    <a:pt x="0" y="901894"/>
                  </a:lnTo>
                  <a:lnTo>
                    <a:pt x="381000" y="901894"/>
                  </a:lnTo>
                  <a:lnTo>
                    <a:pt x="381000" y="0"/>
                  </a:lnTo>
                  <a:lnTo>
                    <a:pt x="19050" y="0"/>
                  </a:lnTo>
                  <a:close/>
                  <a:moveTo>
                    <a:pt x="361950" y="875376"/>
                  </a:moveTo>
                  <a:lnTo>
                    <a:pt x="19050" y="875376"/>
                  </a:lnTo>
                  <a:lnTo>
                    <a:pt x="19050" y="26518"/>
                  </a:lnTo>
                  <a:lnTo>
                    <a:pt x="36195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5330E37E-B4BC-4F3D-815F-E5B64E5965B6}"/>
                </a:ext>
              </a:extLst>
            </p:cNvPr>
            <p:cNvSpPr/>
            <p:nvPr/>
          </p:nvSpPr>
          <p:spPr>
            <a:xfrm>
              <a:off x="5502965" y="2725213"/>
              <a:ext cx="476250" cy="1167110"/>
            </a:xfrm>
            <a:custGeom>
              <a:avLst/>
              <a:gdLst>
                <a:gd name="connsiteX0" fmla="*/ 457200 w 476250"/>
                <a:gd name="connsiteY0" fmla="*/ 0 h 1167110"/>
                <a:gd name="connsiteX1" fmla="*/ 19050 w 476250"/>
                <a:gd name="connsiteY1" fmla="*/ 0 h 1167110"/>
                <a:gd name="connsiteX2" fmla="*/ 0 w 476250"/>
                <a:gd name="connsiteY2" fmla="*/ 26518 h 1167110"/>
                <a:gd name="connsiteX3" fmla="*/ 0 w 476250"/>
                <a:gd name="connsiteY3" fmla="*/ 1140593 h 1167110"/>
                <a:gd name="connsiteX4" fmla="*/ 19050 w 476250"/>
                <a:gd name="connsiteY4" fmla="*/ 1167111 h 1167110"/>
                <a:gd name="connsiteX5" fmla="*/ 457200 w 476250"/>
                <a:gd name="connsiteY5" fmla="*/ 1167111 h 1167110"/>
                <a:gd name="connsiteX6" fmla="*/ 476250 w 476250"/>
                <a:gd name="connsiteY6" fmla="*/ 1140593 h 1167110"/>
                <a:gd name="connsiteX7" fmla="*/ 476250 w 476250"/>
                <a:gd name="connsiteY7" fmla="*/ 26518 h 1167110"/>
                <a:gd name="connsiteX8" fmla="*/ 457200 w 476250"/>
                <a:gd name="connsiteY8" fmla="*/ 0 h 1167110"/>
                <a:gd name="connsiteX9" fmla="*/ 457200 w 476250"/>
                <a:gd name="connsiteY9" fmla="*/ 1140593 h 1167110"/>
                <a:gd name="connsiteX10" fmla="*/ 19050 w 476250"/>
                <a:gd name="connsiteY10" fmla="*/ 1140593 h 1167110"/>
                <a:gd name="connsiteX11" fmla="*/ 19050 w 476250"/>
                <a:gd name="connsiteY11" fmla="*/ 26518 h 1167110"/>
                <a:gd name="connsiteX12" fmla="*/ 457200 w 476250"/>
                <a:gd name="connsiteY12" fmla="*/ 26518 h 116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0" h="1167110">
                  <a:moveTo>
                    <a:pt x="457200" y="0"/>
                  </a:moveTo>
                  <a:lnTo>
                    <a:pt x="19050" y="0"/>
                  </a:lnTo>
                  <a:cubicBezTo>
                    <a:pt x="8542" y="44"/>
                    <a:pt x="31" y="11891"/>
                    <a:pt x="0" y="26518"/>
                  </a:cubicBezTo>
                  <a:lnTo>
                    <a:pt x="0" y="1140593"/>
                  </a:lnTo>
                  <a:cubicBezTo>
                    <a:pt x="36" y="1155217"/>
                    <a:pt x="8544" y="1167060"/>
                    <a:pt x="19050" y="1167111"/>
                  </a:cubicBezTo>
                  <a:lnTo>
                    <a:pt x="457200" y="1167111"/>
                  </a:lnTo>
                  <a:cubicBezTo>
                    <a:pt x="467703" y="1167052"/>
                    <a:pt x="476208" y="1155214"/>
                    <a:pt x="476250" y="1140593"/>
                  </a:cubicBezTo>
                  <a:lnTo>
                    <a:pt x="476250" y="26518"/>
                  </a:lnTo>
                  <a:cubicBezTo>
                    <a:pt x="476214" y="11894"/>
                    <a:pt x="467706" y="51"/>
                    <a:pt x="457200" y="0"/>
                  </a:cubicBezTo>
                  <a:close/>
                  <a:moveTo>
                    <a:pt x="457200" y="1140593"/>
                  </a:moveTo>
                  <a:lnTo>
                    <a:pt x="19050" y="1140593"/>
                  </a:lnTo>
                  <a:lnTo>
                    <a:pt x="19050" y="26518"/>
                  </a:lnTo>
                  <a:lnTo>
                    <a:pt x="45720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3920E049-5C65-4602-87FC-A670B5C06CA7}"/>
                </a:ext>
              </a:extLst>
            </p:cNvPr>
            <p:cNvSpPr/>
            <p:nvPr/>
          </p:nvSpPr>
          <p:spPr>
            <a:xfrm>
              <a:off x="5693465" y="2791507"/>
              <a:ext cx="104775" cy="26517"/>
            </a:xfrm>
            <a:custGeom>
              <a:avLst/>
              <a:gdLst>
                <a:gd name="connsiteX0" fmla="*/ 9525 w 104775"/>
                <a:gd name="connsiteY0" fmla="*/ 26518 h 26517"/>
                <a:gd name="connsiteX1" fmla="*/ 95250 w 104775"/>
                <a:gd name="connsiteY1" fmla="*/ 26518 h 26517"/>
                <a:gd name="connsiteX2" fmla="*/ 104775 w 104775"/>
                <a:gd name="connsiteY2" fmla="*/ 13259 h 26517"/>
                <a:gd name="connsiteX3" fmla="*/ 95250 w 104775"/>
                <a:gd name="connsiteY3" fmla="*/ 0 h 26517"/>
                <a:gd name="connsiteX4" fmla="*/ 9525 w 104775"/>
                <a:gd name="connsiteY4" fmla="*/ 0 h 26517"/>
                <a:gd name="connsiteX5" fmla="*/ 0 w 104775"/>
                <a:gd name="connsiteY5" fmla="*/ 13259 h 26517"/>
                <a:gd name="connsiteX6" fmla="*/ 9525 w 104775"/>
                <a:gd name="connsiteY6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6517">
                  <a:moveTo>
                    <a:pt x="9525" y="26518"/>
                  </a:moveTo>
                  <a:lnTo>
                    <a:pt x="95250" y="26518"/>
                  </a:lnTo>
                  <a:cubicBezTo>
                    <a:pt x="100511" y="26518"/>
                    <a:pt x="104775" y="20582"/>
                    <a:pt x="104775" y="13259"/>
                  </a:cubicBezTo>
                  <a:cubicBezTo>
                    <a:pt x="104775" y="5936"/>
                    <a:pt x="100511" y="0"/>
                    <a:pt x="95250" y="0"/>
                  </a:cubicBezTo>
                  <a:lnTo>
                    <a:pt x="9525" y="0"/>
                  </a:lnTo>
                  <a:cubicBezTo>
                    <a:pt x="4264" y="0"/>
                    <a:pt x="0" y="5936"/>
                    <a:pt x="0" y="13259"/>
                  </a:cubicBezTo>
                  <a:cubicBezTo>
                    <a:pt x="0" y="20582"/>
                    <a:pt x="4264" y="26518"/>
                    <a:pt x="9525" y="26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grpSp>
        <p:nvGrpSpPr>
          <p:cNvPr id="37" name="Gráfico 14" descr="Interfaz de la experiencia de usuario contorno">
            <a:extLst>
              <a:ext uri="{FF2B5EF4-FFF2-40B4-BE49-F238E27FC236}">
                <a16:creationId xmlns:a16="http://schemas.microsoft.com/office/drawing/2014/main" xmlns="" id="{05801695-1F0B-4970-855E-03C3AB384E86}"/>
              </a:ext>
            </a:extLst>
          </p:cNvPr>
          <p:cNvGrpSpPr/>
          <p:nvPr/>
        </p:nvGrpSpPr>
        <p:grpSpPr>
          <a:xfrm>
            <a:off x="5588612" y="887211"/>
            <a:ext cx="876300" cy="981155"/>
            <a:chOff x="5452940" y="2941507"/>
            <a:chExt cx="876300" cy="981155"/>
          </a:xfrm>
          <a:solidFill>
            <a:schemeClr val="tx2"/>
          </a:solidFill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D24F2C81-A53E-4142-A3E1-A0F5355BE476}"/>
                </a:ext>
              </a:extLst>
            </p:cNvPr>
            <p:cNvSpPr/>
            <p:nvPr/>
          </p:nvSpPr>
          <p:spPr>
            <a:xfrm>
              <a:off x="6310190" y="3259720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458BB2B6-4D23-4CB3-B9C2-66F8B57ADC5F}"/>
                </a:ext>
              </a:extLst>
            </p:cNvPr>
            <p:cNvSpPr/>
            <p:nvPr/>
          </p:nvSpPr>
          <p:spPr>
            <a:xfrm>
              <a:off x="6272090" y="3259720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1B1854D1-8E79-459E-B538-4EDE984928B8}"/>
                </a:ext>
              </a:extLst>
            </p:cNvPr>
            <p:cNvSpPr/>
            <p:nvPr/>
          </p:nvSpPr>
          <p:spPr>
            <a:xfrm>
              <a:off x="6157790" y="3259720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162BD30A-18BE-4B63-8B61-4173B4B3C34F}"/>
                </a:ext>
              </a:extLst>
            </p:cNvPr>
            <p:cNvSpPr/>
            <p:nvPr/>
          </p:nvSpPr>
          <p:spPr>
            <a:xfrm>
              <a:off x="6195890" y="3259720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xmlns="" id="{1764BC59-1FD3-4A7C-BF52-AA6630EB7624}"/>
                </a:ext>
              </a:extLst>
            </p:cNvPr>
            <p:cNvSpPr/>
            <p:nvPr/>
          </p:nvSpPr>
          <p:spPr>
            <a:xfrm>
              <a:off x="6119690" y="3259720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xmlns="" id="{0ABEBC52-AF2D-43F8-BB10-4C1C8FE9916C}"/>
                </a:ext>
              </a:extLst>
            </p:cNvPr>
            <p:cNvSpPr/>
            <p:nvPr/>
          </p:nvSpPr>
          <p:spPr>
            <a:xfrm>
              <a:off x="6233990" y="3259720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xmlns="" id="{7D53A926-C0D8-4B89-B5CE-E604F052EA5B}"/>
                </a:ext>
              </a:extLst>
            </p:cNvPr>
            <p:cNvSpPr/>
            <p:nvPr/>
          </p:nvSpPr>
          <p:spPr>
            <a:xfrm>
              <a:off x="6081590" y="3259720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xmlns="" id="{788C2145-9118-401A-9609-F1258CEEF1C0}"/>
                </a:ext>
              </a:extLst>
            </p:cNvPr>
            <p:cNvSpPr/>
            <p:nvPr/>
          </p:nvSpPr>
          <p:spPr>
            <a:xfrm>
              <a:off x="6081590" y="3153649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xmlns="" id="{2DCE6A0D-4EEE-4A24-A832-6E4FCCEC8109}"/>
                </a:ext>
              </a:extLst>
            </p:cNvPr>
            <p:cNvSpPr/>
            <p:nvPr/>
          </p:nvSpPr>
          <p:spPr>
            <a:xfrm>
              <a:off x="6081590" y="3206684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xmlns="" id="{DE253718-030C-4D30-9D5D-A7FD1CB94BEE}"/>
                </a:ext>
              </a:extLst>
            </p:cNvPr>
            <p:cNvSpPr/>
            <p:nvPr/>
          </p:nvSpPr>
          <p:spPr>
            <a:xfrm>
              <a:off x="6081590" y="2994543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xmlns="" id="{7F2C3B3D-F2DA-4E2B-A6B0-1403674D9550}"/>
                </a:ext>
              </a:extLst>
            </p:cNvPr>
            <p:cNvSpPr/>
            <p:nvPr/>
          </p:nvSpPr>
          <p:spPr>
            <a:xfrm>
              <a:off x="6081590" y="3100613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xmlns="" id="{62D6C5F1-F42A-4316-AEF2-3FEB5FAA6C43}"/>
                </a:ext>
              </a:extLst>
            </p:cNvPr>
            <p:cNvSpPr/>
            <p:nvPr/>
          </p:nvSpPr>
          <p:spPr>
            <a:xfrm>
              <a:off x="6081590" y="3047578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xmlns="" id="{98C52039-FA1B-4E6F-9445-D89EC6387A30}"/>
                </a:ext>
              </a:extLst>
            </p:cNvPr>
            <p:cNvSpPr/>
            <p:nvPr/>
          </p:nvSpPr>
          <p:spPr>
            <a:xfrm>
              <a:off x="6081590" y="2941507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xmlns="" id="{BF1E58FF-C53D-4B23-9990-8BFE73C48007}"/>
                </a:ext>
              </a:extLst>
            </p:cNvPr>
            <p:cNvSpPr/>
            <p:nvPr/>
          </p:nvSpPr>
          <p:spPr>
            <a:xfrm>
              <a:off x="6272090" y="2941507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xmlns="" id="{64F06B74-9EAF-4534-8FC9-EC83B177AF08}"/>
                </a:ext>
              </a:extLst>
            </p:cNvPr>
            <p:cNvSpPr/>
            <p:nvPr/>
          </p:nvSpPr>
          <p:spPr>
            <a:xfrm>
              <a:off x="6195890" y="2941507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xmlns="" id="{5BC7CE36-9EEA-4346-AEA4-AF85F454C25C}"/>
                </a:ext>
              </a:extLst>
            </p:cNvPr>
            <p:cNvSpPr/>
            <p:nvPr/>
          </p:nvSpPr>
          <p:spPr>
            <a:xfrm>
              <a:off x="6157790" y="2941507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xmlns="" id="{75A2296B-BC25-4847-884C-E6BAB9AEE484}"/>
                </a:ext>
              </a:extLst>
            </p:cNvPr>
            <p:cNvSpPr/>
            <p:nvPr/>
          </p:nvSpPr>
          <p:spPr>
            <a:xfrm>
              <a:off x="6119690" y="2941507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xmlns="" id="{0016E53A-4BD7-42E1-8965-92E5F0F00AC9}"/>
                </a:ext>
              </a:extLst>
            </p:cNvPr>
            <p:cNvSpPr/>
            <p:nvPr/>
          </p:nvSpPr>
          <p:spPr>
            <a:xfrm>
              <a:off x="6233990" y="2941507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xmlns="" id="{54DB413D-AC5E-4405-BF9D-C561081A53C7}"/>
                </a:ext>
              </a:extLst>
            </p:cNvPr>
            <p:cNvSpPr/>
            <p:nvPr/>
          </p:nvSpPr>
          <p:spPr>
            <a:xfrm>
              <a:off x="6310190" y="2941507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xmlns="" id="{37B7C2BD-B6FB-4595-B25D-2B7C565FA97C}"/>
                </a:ext>
              </a:extLst>
            </p:cNvPr>
            <p:cNvSpPr/>
            <p:nvPr/>
          </p:nvSpPr>
          <p:spPr>
            <a:xfrm>
              <a:off x="6310190" y="3047578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xmlns="" id="{C27BA8EC-7650-472D-B8F2-FA486D990777}"/>
                </a:ext>
              </a:extLst>
            </p:cNvPr>
            <p:cNvSpPr/>
            <p:nvPr/>
          </p:nvSpPr>
          <p:spPr>
            <a:xfrm>
              <a:off x="6310190" y="3153649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xmlns="" id="{F7652A01-6391-4B95-AFCF-FAB298CB912A}"/>
                </a:ext>
              </a:extLst>
            </p:cNvPr>
            <p:cNvSpPr/>
            <p:nvPr/>
          </p:nvSpPr>
          <p:spPr>
            <a:xfrm>
              <a:off x="6310190" y="3100613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xmlns="" id="{0EE69718-F866-4404-B7CC-13F74FCA8D40}"/>
                </a:ext>
              </a:extLst>
            </p:cNvPr>
            <p:cNvSpPr/>
            <p:nvPr/>
          </p:nvSpPr>
          <p:spPr>
            <a:xfrm>
              <a:off x="6310190" y="3206684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xmlns="" id="{0563EF85-4871-4D13-84DA-833425FA5472}"/>
                </a:ext>
              </a:extLst>
            </p:cNvPr>
            <p:cNvSpPr/>
            <p:nvPr/>
          </p:nvSpPr>
          <p:spPr>
            <a:xfrm>
              <a:off x="6310190" y="2994543"/>
              <a:ext cx="19050" cy="26517"/>
            </a:xfrm>
            <a:custGeom>
              <a:avLst/>
              <a:gdLst>
                <a:gd name="connsiteX0" fmla="*/ 0 w 19050"/>
                <a:gd name="connsiteY0" fmla="*/ 0 h 26517"/>
                <a:gd name="connsiteX1" fmla="*/ 19050 w 19050"/>
                <a:gd name="connsiteY1" fmla="*/ 0 h 26517"/>
                <a:gd name="connsiteX2" fmla="*/ 19050 w 19050"/>
                <a:gd name="connsiteY2" fmla="*/ 26518 h 26517"/>
                <a:gd name="connsiteX3" fmla="*/ 0 w 1905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517">
                  <a:moveTo>
                    <a:pt x="0" y="0"/>
                  </a:moveTo>
                  <a:lnTo>
                    <a:pt x="19050" y="0"/>
                  </a:lnTo>
                  <a:lnTo>
                    <a:pt x="1905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xmlns="" id="{B79F95BC-F849-46BB-BC63-D7EF17DAF9F1}"/>
                </a:ext>
              </a:extLst>
            </p:cNvPr>
            <p:cNvSpPr/>
            <p:nvPr/>
          </p:nvSpPr>
          <p:spPr>
            <a:xfrm>
              <a:off x="5557724" y="3087129"/>
              <a:ext cx="495290" cy="26743"/>
            </a:xfrm>
            <a:custGeom>
              <a:avLst/>
              <a:gdLst>
                <a:gd name="connsiteX0" fmla="*/ 0 w 495290"/>
                <a:gd name="connsiteY0" fmla="*/ 0 h 26743"/>
                <a:gd name="connsiteX1" fmla="*/ 0 w 495290"/>
                <a:gd name="connsiteY1" fmla="*/ 26743 h 26743"/>
                <a:gd name="connsiteX2" fmla="*/ 495290 w 495290"/>
                <a:gd name="connsiteY2" fmla="*/ 26518 h 26743"/>
                <a:gd name="connsiteX3" fmla="*/ 495290 w 495290"/>
                <a:gd name="connsiteY3" fmla="*/ 0 h 26743"/>
                <a:gd name="connsiteX4" fmla="*/ 0 w 495290"/>
                <a:gd name="connsiteY4" fmla="*/ 0 h 2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290" h="26743">
                  <a:moveTo>
                    <a:pt x="0" y="0"/>
                  </a:moveTo>
                  <a:lnTo>
                    <a:pt x="0" y="26743"/>
                  </a:lnTo>
                  <a:lnTo>
                    <a:pt x="495290" y="26518"/>
                  </a:lnTo>
                  <a:lnTo>
                    <a:pt x="4952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xmlns="" id="{5F668122-9EAF-4737-9894-7448D10D96F6}"/>
                </a:ext>
              </a:extLst>
            </p:cNvPr>
            <p:cNvSpPr/>
            <p:nvPr/>
          </p:nvSpPr>
          <p:spPr>
            <a:xfrm>
              <a:off x="6129215" y="3087129"/>
              <a:ext cx="95288" cy="132813"/>
            </a:xfrm>
            <a:custGeom>
              <a:avLst/>
              <a:gdLst>
                <a:gd name="connsiteX0" fmla="*/ 76238 w 95288"/>
                <a:gd name="connsiteY0" fmla="*/ 132814 h 132813"/>
                <a:gd name="connsiteX1" fmla="*/ 95288 w 95288"/>
                <a:gd name="connsiteY1" fmla="*/ 132814 h 132813"/>
                <a:gd name="connsiteX2" fmla="*/ 95288 w 95288"/>
                <a:gd name="connsiteY2" fmla="*/ 26518 h 132813"/>
                <a:gd name="connsiteX3" fmla="*/ 95288 w 95288"/>
                <a:gd name="connsiteY3" fmla="*/ 0 h 132813"/>
                <a:gd name="connsiteX4" fmla="*/ 76238 w 95288"/>
                <a:gd name="connsiteY4" fmla="*/ 0 h 132813"/>
                <a:gd name="connsiteX5" fmla="*/ 0 w 95288"/>
                <a:gd name="connsiteY5" fmla="*/ 0 h 132813"/>
                <a:gd name="connsiteX6" fmla="*/ 0 w 95288"/>
                <a:gd name="connsiteY6" fmla="*/ 26518 h 132813"/>
                <a:gd name="connsiteX7" fmla="*/ 76238 w 95288"/>
                <a:gd name="connsiteY7" fmla="*/ 26518 h 132813"/>
                <a:gd name="connsiteX8" fmla="*/ 76238 w 95288"/>
                <a:gd name="connsiteY8" fmla="*/ 132814 h 1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88" h="132813">
                  <a:moveTo>
                    <a:pt x="76238" y="132814"/>
                  </a:moveTo>
                  <a:lnTo>
                    <a:pt x="95288" y="132814"/>
                  </a:lnTo>
                  <a:lnTo>
                    <a:pt x="95288" y="26518"/>
                  </a:lnTo>
                  <a:lnTo>
                    <a:pt x="95288" y="0"/>
                  </a:lnTo>
                  <a:lnTo>
                    <a:pt x="76238" y="0"/>
                  </a:lnTo>
                  <a:lnTo>
                    <a:pt x="0" y="0"/>
                  </a:lnTo>
                  <a:lnTo>
                    <a:pt x="0" y="26518"/>
                  </a:lnTo>
                  <a:lnTo>
                    <a:pt x="76238" y="26518"/>
                  </a:lnTo>
                  <a:lnTo>
                    <a:pt x="76238" y="1328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xmlns="" id="{1C64DEE5-5E3E-45C5-B327-FD2A5F989753}"/>
                </a:ext>
              </a:extLst>
            </p:cNvPr>
            <p:cNvSpPr/>
            <p:nvPr/>
          </p:nvSpPr>
          <p:spPr>
            <a:xfrm>
              <a:off x="5557724" y="3326014"/>
              <a:ext cx="666778" cy="371181"/>
            </a:xfrm>
            <a:custGeom>
              <a:avLst/>
              <a:gdLst>
                <a:gd name="connsiteX0" fmla="*/ 0 w 666778"/>
                <a:gd name="connsiteY0" fmla="*/ 145847 h 371181"/>
                <a:gd name="connsiteX1" fmla="*/ 0 w 666778"/>
                <a:gd name="connsiteY1" fmla="*/ 344664 h 371181"/>
                <a:gd name="connsiteX2" fmla="*/ 0 w 666778"/>
                <a:gd name="connsiteY2" fmla="*/ 371182 h 371181"/>
                <a:gd name="connsiteX3" fmla="*/ 19050 w 666778"/>
                <a:gd name="connsiteY3" fmla="*/ 371182 h 371181"/>
                <a:gd name="connsiteX4" fmla="*/ 647729 w 666778"/>
                <a:gd name="connsiteY4" fmla="*/ 371182 h 371181"/>
                <a:gd name="connsiteX5" fmla="*/ 666779 w 666778"/>
                <a:gd name="connsiteY5" fmla="*/ 371182 h 371181"/>
                <a:gd name="connsiteX6" fmla="*/ 666779 w 666778"/>
                <a:gd name="connsiteY6" fmla="*/ 344664 h 371181"/>
                <a:gd name="connsiteX7" fmla="*/ 666779 w 666778"/>
                <a:gd name="connsiteY7" fmla="*/ 0 h 371181"/>
                <a:gd name="connsiteX8" fmla="*/ 647729 w 666778"/>
                <a:gd name="connsiteY8" fmla="*/ 0 h 371181"/>
                <a:gd name="connsiteX9" fmla="*/ 647729 w 666778"/>
                <a:gd name="connsiteY9" fmla="*/ 344664 h 371181"/>
                <a:gd name="connsiteX10" fmla="*/ 19050 w 666778"/>
                <a:gd name="connsiteY10" fmla="*/ 344664 h 371181"/>
                <a:gd name="connsiteX11" fmla="*/ 19050 w 666778"/>
                <a:gd name="connsiteY11" fmla="*/ 145847 h 371181"/>
                <a:gd name="connsiteX12" fmla="*/ 0 w 666778"/>
                <a:gd name="connsiteY12" fmla="*/ 145847 h 37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78" h="371181">
                  <a:moveTo>
                    <a:pt x="0" y="145847"/>
                  </a:moveTo>
                  <a:lnTo>
                    <a:pt x="0" y="344664"/>
                  </a:lnTo>
                  <a:lnTo>
                    <a:pt x="0" y="371182"/>
                  </a:lnTo>
                  <a:lnTo>
                    <a:pt x="19050" y="371182"/>
                  </a:lnTo>
                  <a:lnTo>
                    <a:pt x="647729" y="371182"/>
                  </a:lnTo>
                  <a:lnTo>
                    <a:pt x="666779" y="371182"/>
                  </a:lnTo>
                  <a:lnTo>
                    <a:pt x="666779" y="344664"/>
                  </a:lnTo>
                  <a:lnTo>
                    <a:pt x="666779" y="0"/>
                  </a:lnTo>
                  <a:lnTo>
                    <a:pt x="647729" y="0"/>
                  </a:lnTo>
                  <a:lnTo>
                    <a:pt x="647729" y="344664"/>
                  </a:lnTo>
                  <a:lnTo>
                    <a:pt x="19050" y="344664"/>
                  </a:lnTo>
                  <a:lnTo>
                    <a:pt x="19050" y="145847"/>
                  </a:lnTo>
                  <a:lnTo>
                    <a:pt x="0" y="145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xmlns="" id="{6A671756-4783-4224-9D51-3D464057BA1D}"/>
                </a:ext>
              </a:extLst>
            </p:cNvPr>
            <p:cNvSpPr/>
            <p:nvPr/>
          </p:nvSpPr>
          <p:spPr>
            <a:xfrm>
              <a:off x="5510090" y="3020822"/>
              <a:ext cx="542925" cy="93050"/>
            </a:xfrm>
            <a:custGeom>
              <a:avLst/>
              <a:gdLst>
                <a:gd name="connsiteX0" fmla="*/ 19050 w 542925"/>
                <a:gd name="connsiteY0" fmla="*/ 53035 h 93050"/>
                <a:gd name="connsiteX1" fmla="*/ 38100 w 542925"/>
                <a:gd name="connsiteY1" fmla="*/ 26518 h 93050"/>
                <a:gd name="connsiteX2" fmla="*/ 542925 w 542925"/>
                <a:gd name="connsiteY2" fmla="*/ 26518 h 93050"/>
                <a:gd name="connsiteX3" fmla="*/ 542925 w 542925"/>
                <a:gd name="connsiteY3" fmla="*/ 0 h 93050"/>
                <a:gd name="connsiteX4" fmla="*/ 38100 w 542925"/>
                <a:gd name="connsiteY4" fmla="*/ 0 h 93050"/>
                <a:gd name="connsiteX5" fmla="*/ 0 w 542925"/>
                <a:gd name="connsiteY5" fmla="*/ 53035 h 93050"/>
                <a:gd name="connsiteX6" fmla="*/ 0 w 542925"/>
                <a:gd name="connsiteY6" fmla="*/ 93051 h 93050"/>
                <a:gd name="connsiteX7" fmla="*/ 19050 w 542925"/>
                <a:gd name="connsiteY7" fmla="*/ 93051 h 9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2925" h="93050">
                  <a:moveTo>
                    <a:pt x="19050" y="53035"/>
                  </a:moveTo>
                  <a:cubicBezTo>
                    <a:pt x="19050" y="38390"/>
                    <a:pt x="27579" y="26518"/>
                    <a:pt x="38100" y="26518"/>
                  </a:cubicBezTo>
                  <a:lnTo>
                    <a:pt x="542925" y="26518"/>
                  </a:lnTo>
                  <a:lnTo>
                    <a:pt x="542925" y="0"/>
                  </a:lnTo>
                  <a:lnTo>
                    <a:pt x="38100" y="0"/>
                  </a:lnTo>
                  <a:cubicBezTo>
                    <a:pt x="17084" y="88"/>
                    <a:pt x="63" y="23781"/>
                    <a:pt x="0" y="53035"/>
                  </a:cubicBezTo>
                  <a:lnTo>
                    <a:pt x="0" y="93051"/>
                  </a:lnTo>
                  <a:lnTo>
                    <a:pt x="19050" y="93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xmlns="" id="{2245FD82-7B75-4429-9C91-2C97F9D91C75}"/>
                </a:ext>
              </a:extLst>
            </p:cNvPr>
            <p:cNvSpPr/>
            <p:nvPr/>
          </p:nvSpPr>
          <p:spPr>
            <a:xfrm>
              <a:off x="6129215" y="3020822"/>
              <a:ext cx="142875" cy="199121"/>
            </a:xfrm>
            <a:custGeom>
              <a:avLst/>
              <a:gdLst>
                <a:gd name="connsiteX0" fmla="*/ 123825 w 142875"/>
                <a:gd name="connsiteY0" fmla="*/ 53035 h 199121"/>
                <a:gd name="connsiteX1" fmla="*/ 123825 w 142875"/>
                <a:gd name="connsiteY1" fmla="*/ 199121 h 199121"/>
                <a:gd name="connsiteX2" fmla="*/ 142875 w 142875"/>
                <a:gd name="connsiteY2" fmla="*/ 199121 h 199121"/>
                <a:gd name="connsiteX3" fmla="*/ 142875 w 142875"/>
                <a:gd name="connsiteY3" fmla="*/ 53035 h 199121"/>
                <a:gd name="connsiteX4" fmla="*/ 104775 w 142875"/>
                <a:gd name="connsiteY4" fmla="*/ 0 h 199121"/>
                <a:gd name="connsiteX5" fmla="*/ 0 w 142875"/>
                <a:gd name="connsiteY5" fmla="*/ 0 h 199121"/>
                <a:gd name="connsiteX6" fmla="*/ 0 w 142875"/>
                <a:gd name="connsiteY6" fmla="*/ 26518 h 199121"/>
                <a:gd name="connsiteX7" fmla="*/ 104775 w 142875"/>
                <a:gd name="connsiteY7" fmla="*/ 26518 h 199121"/>
                <a:gd name="connsiteX8" fmla="*/ 123825 w 142875"/>
                <a:gd name="connsiteY8" fmla="*/ 53035 h 19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99121">
                  <a:moveTo>
                    <a:pt x="123825" y="53035"/>
                  </a:moveTo>
                  <a:lnTo>
                    <a:pt x="123825" y="199121"/>
                  </a:lnTo>
                  <a:lnTo>
                    <a:pt x="142875" y="199121"/>
                  </a:lnTo>
                  <a:lnTo>
                    <a:pt x="142875" y="53035"/>
                  </a:lnTo>
                  <a:cubicBezTo>
                    <a:pt x="142812" y="23781"/>
                    <a:pt x="125791" y="88"/>
                    <a:pt x="104775" y="0"/>
                  </a:cubicBezTo>
                  <a:lnTo>
                    <a:pt x="0" y="0"/>
                  </a:lnTo>
                  <a:lnTo>
                    <a:pt x="0" y="26518"/>
                  </a:lnTo>
                  <a:lnTo>
                    <a:pt x="104775" y="26518"/>
                  </a:lnTo>
                  <a:cubicBezTo>
                    <a:pt x="115296" y="26518"/>
                    <a:pt x="123825" y="38390"/>
                    <a:pt x="123825" y="53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xmlns="" id="{D4BA3939-0813-4025-8898-8AB06C6950DB}"/>
                </a:ext>
              </a:extLst>
            </p:cNvPr>
            <p:cNvSpPr/>
            <p:nvPr/>
          </p:nvSpPr>
          <p:spPr>
            <a:xfrm>
              <a:off x="5510090" y="3326014"/>
              <a:ext cx="762000" cy="596648"/>
            </a:xfrm>
            <a:custGeom>
              <a:avLst/>
              <a:gdLst>
                <a:gd name="connsiteX0" fmla="*/ 742950 w 762000"/>
                <a:gd name="connsiteY0" fmla="*/ 384507 h 596648"/>
                <a:gd name="connsiteX1" fmla="*/ 723900 w 762000"/>
                <a:gd name="connsiteY1" fmla="*/ 411024 h 596648"/>
                <a:gd name="connsiteX2" fmla="*/ 38100 w 762000"/>
                <a:gd name="connsiteY2" fmla="*/ 411024 h 596648"/>
                <a:gd name="connsiteX3" fmla="*/ 19050 w 762000"/>
                <a:gd name="connsiteY3" fmla="*/ 384507 h 596648"/>
                <a:gd name="connsiteX4" fmla="*/ 19050 w 762000"/>
                <a:gd name="connsiteY4" fmla="*/ 145847 h 596648"/>
                <a:gd name="connsiteX5" fmla="*/ 0 w 762000"/>
                <a:gd name="connsiteY5" fmla="*/ 145847 h 596648"/>
                <a:gd name="connsiteX6" fmla="*/ 0 w 762000"/>
                <a:gd name="connsiteY6" fmla="*/ 384507 h 596648"/>
                <a:gd name="connsiteX7" fmla="*/ 38100 w 762000"/>
                <a:gd name="connsiteY7" fmla="*/ 437542 h 596648"/>
                <a:gd name="connsiteX8" fmla="*/ 314325 w 762000"/>
                <a:gd name="connsiteY8" fmla="*/ 437542 h 596648"/>
                <a:gd name="connsiteX9" fmla="*/ 314325 w 762000"/>
                <a:gd name="connsiteY9" fmla="*/ 570131 h 596648"/>
                <a:gd name="connsiteX10" fmla="*/ 209550 w 762000"/>
                <a:gd name="connsiteY10" fmla="*/ 570131 h 596648"/>
                <a:gd name="connsiteX11" fmla="*/ 209550 w 762000"/>
                <a:gd name="connsiteY11" fmla="*/ 596648 h 596648"/>
                <a:gd name="connsiteX12" fmla="*/ 552450 w 762000"/>
                <a:gd name="connsiteY12" fmla="*/ 596648 h 596648"/>
                <a:gd name="connsiteX13" fmla="*/ 552450 w 762000"/>
                <a:gd name="connsiteY13" fmla="*/ 570131 h 596648"/>
                <a:gd name="connsiteX14" fmla="*/ 447675 w 762000"/>
                <a:gd name="connsiteY14" fmla="*/ 570131 h 596648"/>
                <a:gd name="connsiteX15" fmla="*/ 447675 w 762000"/>
                <a:gd name="connsiteY15" fmla="*/ 437542 h 596648"/>
                <a:gd name="connsiteX16" fmla="*/ 723900 w 762000"/>
                <a:gd name="connsiteY16" fmla="*/ 437542 h 596648"/>
                <a:gd name="connsiteX17" fmla="*/ 762000 w 762000"/>
                <a:gd name="connsiteY17" fmla="*/ 384507 h 596648"/>
                <a:gd name="connsiteX18" fmla="*/ 762000 w 762000"/>
                <a:gd name="connsiteY18" fmla="*/ 0 h 596648"/>
                <a:gd name="connsiteX19" fmla="*/ 742950 w 762000"/>
                <a:gd name="connsiteY19" fmla="*/ 0 h 596648"/>
                <a:gd name="connsiteX20" fmla="*/ 428625 w 762000"/>
                <a:gd name="connsiteY20" fmla="*/ 570131 h 596648"/>
                <a:gd name="connsiteX21" fmla="*/ 333375 w 762000"/>
                <a:gd name="connsiteY21" fmla="*/ 570131 h 596648"/>
                <a:gd name="connsiteX22" fmla="*/ 333375 w 762000"/>
                <a:gd name="connsiteY22" fmla="*/ 437542 h 596648"/>
                <a:gd name="connsiteX23" fmla="*/ 428625 w 762000"/>
                <a:gd name="connsiteY23" fmla="*/ 437542 h 59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2000" h="596648">
                  <a:moveTo>
                    <a:pt x="742950" y="384507"/>
                  </a:moveTo>
                  <a:cubicBezTo>
                    <a:pt x="742950" y="399153"/>
                    <a:pt x="734421" y="411024"/>
                    <a:pt x="723900" y="411024"/>
                  </a:cubicBezTo>
                  <a:lnTo>
                    <a:pt x="38100" y="411024"/>
                  </a:lnTo>
                  <a:cubicBezTo>
                    <a:pt x="27579" y="411024"/>
                    <a:pt x="19050" y="399153"/>
                    <a:pt x="19050" y="384507"/>
                  </a:cubicBezTo>
                  <a:lnTo>
                    <a:pt x="19050" y="145847"/>
                  </a:lnTo>
                  <a:lnTo>
                    <a:pt x="0" y="145847"/>
                  </a:lnTo>
                  <a:lnTo>
                    <a:pt x="0" y="384507"/>
                  </a:lnTo>
                  <a:cubicBezTo>
                    <a:pt x="68" y="413758"/>
                    <a:pt x="17086" y="437448"/>
                    <a:pt x="38100" y="437542"/>
                  </a:cubicBezTo>
                  <a:lnTo>
                    <a:pt x="314325" y="437542"/>
                  </a:lnTo>
                  <a:lnTo>
                    <a:pt x="314325" y="570131"/>
                  </a:lnTo>
                  <a:lnTo>
                    <a:pt x="209550" y="570131"/>
                  </a:lnTo>
                  <a:lnTo>
                    <a:pt x="209550" y="596648"/>
                  </a:lnTo>
                  <a:lnTo>
                    <a:pt x="552450" y="596648"/>
                  </a:lnTo>
                  <a:lnTo>
                    <a:pt x="552450" y="570131"/>
                  </a:lnTo>
                  <a:lnTo>
                    <a:pt x="447675" y="570131"/>
                  </a:lnTo>
                  <a:lnTo>
                    <a:pt x="447675" y="437542"/>
                  </a:lnTo>
                  <a:lnTo>
                    <a:pt x="723900" y="437542"/>
                  </a:lnTo>
                  <a:cubicBezTo>
                    <a:pt x="744914" y="437448"/>
                    <a:pt x="761932" y="413758"/>
                    <a:pt x="762000" y="384507"/>
                  </a:cubicBezTo>
                  <a:lnTo>
                    <a:pt x="762000" y="0"/>
                  </a:lnTo>
                  <a:lnTo>
                    <a:pt x="742950" y="0"/>
                  </a:lnTo>
                  <a:close/>
                  <a:moveTo>
                    <a:pt x="428625" y="570131"/>
                  </a:moveTo>
                  <a:lnTo>
                    <a:pt x="333375" y="570131"/>
                  </a:lnTo>
                  <a:lnTo>
                    <a:pt x="333375" y="437542"/>
                  </a:lnTo>
                  <a:lnTo>
                    <a:pt x="428625" y="437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xmlns="" id="{5E82BA4D-B59B-405A-887A-02DE91AA0A7C}"/>
                </a:ext>
              </a:extLst>
            </p:cNvPr>
            <p:cNvSpPr/>
            <p:nvPr/>
          </p:nvSpPr>
          <p:spPr>
            <a:xfrm>
              <a:off x="5452940" y="3153649"/>
              <a:ext cx="247650" cy="278435"/>
            </a:xfrm>
            <a:custGeom>
              <a:avLst/>
              <a:gdLst>
                <a:gd name="connsiteX0" fmla="*/ 247650 w 247650"/>
                <a:gd name="connsiteY0" fmla="*/ 0 h 278435"/>
                <a:gd name="connsiteX1" fmla="*/ 0 w 247650"/>
                <a:gd name="connsiteY1" fmla="*/ 0 h 278435"/>
                <a:gd name="connsiteX2" fmla="*/ 0 w 247650"/>
                <a:gd name="connsiteY2" fmla="*/ 278436 h 278435"/>
                <a:gd name="connsiteX3" fmla="*/ 247650 w 247650"/>
                <a:gd name="connsiteY3" fmla="*/ 278436 h 278435"/>
                <a:gd name="connsiteX4" fmla="*/ 228600 w 247650"/>
                <a:gd name="connsiteY4" fmla="*/ 251918 h 278435"/>
                <a:gd name="connsiteX5" fmla="*/ 19050 w 247650"/>
                <a:gd name="connsiteY5" fmla="*/ 251918 h 278435"/>
                <a:gd name="connsiteX6" fmla="*/ 19050 w 247650"/>
                <a:gd name="connsiteY6" fmla="*/ 26518 h 278435"/>
                <a:gd name="connsiteX7" fmla="*/ 228600 w 247650"/>
                <a:gd name="connsiteY7" fmla="*/ 26518 h 27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650" h="278435">
                  <a:moveTo>
                    <a:pt x="247650" y="0"/>
                  </a:moveTo>
                  <a:lnTo>
                    <a:pt x="0" y="0"/>
                  </a:lnTo>
                  <a:lnTo>
                    <a:pt x="0" y="278436"/>
                  </a:lnTo>
                  <a:lnTo>
                    <a:pt x="247650" y="278436"/>
                  </a:lnTo>
                  <a:close/>
                  <a:moveTo>
                    <a:pt x="228600" y="251918"/>
                  </a:moveTo>
                  <a:lnTo>
                    <a:pt x="19050" y="251918"/>
                  </a:lnTo>
                  <a:lnTo>
                    <a:pt x="19050" y="26518"/>
                  </a:lnTo>
                  <a:lnTo>
                    <a:pt x="22860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xmlns="" id="{F6BB2F34-8AED-46CE-9CBB-D75141463CA2}"/>
                </a:ext>
              </a:extLst>
            </p:cNvPr>
            <p:cNvSpPr/>
            <p:nvPr/>
          </p:nvSpPr>
          <p:spPr>
            <a:xfrm>
              <a:off x="5519615" y="3233202"/>
              <a:ext cx="114300" cy="26517"/>
            </a:xfrm>
            <a:custGeom>
              <a:avLst/>
              <a:gdLst>
                <a:gd name="connsiteX0" fmla="*/ 0 w 114300"/>
                <a:gd name="connsiteY0" fmla="*/ 0 h 26517"/>
                <a:gd name="connsiteX1" fmla="*/ 114300 w 114300"/>
                <a:gd name="connsiteY1" fmla="*/ 0 h 26517"/>
                <a:gd name="connsiteX2" fmla="*/ 114300 w 114300"/>
                <a:gd name="connsiteY2" fmla="*/ 26518 h 26517"/>
                <a:gd name="connsiteX3" fmla="*/ 0 w 11430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6517">
                  <a:moveTo>
                    <a:pt x="0" y="0"/>
                  </a:moveTo>
                  <a:lnTo>
                    <a:pt x="114300" y="0"/>
                  </a:lnTo>
                  <a:lnTo>
                    <a:pt x="11430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xmlns="" id="{B07C55B2-16B5-4AA6-84B4-DADE5E177D79}"/>
                </a:ext>
              </a:extLst>
            </p:cNvPr>
            <p:cNvSpPr/>
            <p:nvPr/>
          </p:nvSpPr>
          <p:spPr>
            <a:xfrm>
              <a:off x="5519615" y="3312755"/>
              <a:ext cx="76200" cy="26517"/>
            </a:xfrm>
            <a:custGeom>
              <a:avLst/>
              <a:gdLst>
                <a:gd name="connsiteX0" fmla="*/ 0 w 76200"/>
                <a:gd name="connsiteY0" fmla="*/ 0 h 26517"/>
                <a:gd name="connsiteX1" fmla="*/ 76200 w 76200"/>
                <a:gd name="connsiteY1" fmla="*/ 0 h 26517"/>
                <a:gd name="connsiteX2" fmla="*/ 76200 w 76200"/>
                <a:gd name="connsiteY2" fmla="*/ 26518 h 26517"/>
                <a:gd name="connsiteX3" fmla="*/ 0 w 76200"/>
                <a:gd name="connsiteY3" fmla="*/ 26518 h 2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6517">
                  <a:moveTo>
                    <a:pt x="0" y="0"/>
                  </a:moveTo>
                  <a:lnTo>
                    <a:pt x="76200" y="0"/>
                  </a:lnTo>
                  <a:lnTo>
                    <a:pt x="76200" y="26518"/>
                  </a:lnTo>
                  <a:lnTo>
                    <a:pt x="0" y="265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xmlns="" id="{00F82EF4-D4A0-43A1-8BE5-EE37E537FFF5}"/>
                </a:ext>
              </a:extLst>
            </p:cNvPr>
            <p:cNvSpPr/>
            <p:nvPr/>
          </p:nvSpPr>
          <p:spPr>
            <a:xfrm>
              <a:off x="5757740" y="3206684"/>
              <a:ext cx="266700" cy="371247"/>
            </a:xfrm>
            <a:custGeom>
              <a:avLst/>
              <a:gdLst>
                <a:gd name="connsiteX0" fmla="*/ 133350 w 266700"/>
                <a:gd name="connsiteY0" fmla="*/ 371248 h 371247"/>
                <a:gd name="connsiteX1" fmla="*/ 266700 w 266700"/>
                <a:gd name="connsiteY1" fmla="*/ 185624 h 371247"/>
                <a:gd name="connsiteX2" fmla="*/ 133350 w 266700"/>
                <a:gd name="connsiteY2" fmla="*/ 0 h 371247"/>
                <a:gd name="connsiteX3" fmla="*/ 0 w 266700"/>
                <a:gd name="connsiteY3" fmla="*/ 185624 h 371247"/>
                <a:gd name="connsiteX4" fmla="*/ 133350 w 266700"/>
                <a:gd name="connsiteY4" fmla="*/ 371248 h 371247"/>
                <a:gd name="connsiteX5" fmla="*/ 66799 w 266700"/>
                <a:gd name="connsiteY5" fmla="*/ 314725 h 371247"/>
                <a:gd name="connsiteX6" fmla="*/ 135868 w 266700"/>
                <a:gd name="connsiteY6" fmla="*/ 225591 h 371247"/>
                <a:gd name="connsiteX7" fmla="*/ 199901 w 266700"/>
                <a:gd name="connsiteY7" fmla="*/ 314725 h 371247"/>
                <a:gd name="connsiteX8" fmla="*/ 66799 w 266700"/>
                <a:gd name="connsiteY8" fmla="*/ 314725 h 371247"/>
                <a:gd name="connsiteX9" fmla="*/ 104775 w 266700"/>
                <a:gd name="connsiteY9" fmla="*/ 159106 h 371247"/>
                <a:gd name="connsiteX10" fmla="*/ 133350 w 266700"/>
                <a:gd name="connsiteY10" fmla="*/ 119330 h 371247"/>
                <a:gd name="connsiteX11" fmla="*/ 161925 w 266700"/>
                <a:gd name="connsiteY11" fmla="*/ 159106 h 371247"/>
                <a:gd name="connsiteX12" fmla="*/ 133350 w 266700"/>
                <a:gd name="connsiteY12" fmla="*/ 198883 h 371247"/>
                <a:gd name="connsiteX13" fmla="*/ 104775 w 266700"/>
                <a:gd name="connsiteY13" fmla="*/ 159106 h 371247"/>
                <a:gd name="connsiteX14" fmla="*/ 133350 w 266700"/>
                <a:gd name="connsiteY14" fmla="*/ 26518 h 371247"/>
                <a:gd name="connsiteX15" fmla="*/ 247636 w 266700"/>
                <a:gd name="connsiteY15" fmla="*/ 185112 h 371247"/>
                <a:gd name="connsiteX16" fmla="*/ 217170 w 266700"/>
                <a:gd name="connsiteY16" fmla="*/ 293405 h 371247"/>
                <a:gd name="connsiteX17" fmla="*/ 165497 w 266700"/>
                <a:gd name="connsiteY17" fmla="*/ 207673 h 371247"/>
                <a:gd name="connsiteX18" fmla="*/ 168452 w 266700"/>
                <a:gd name="connsiteY18" fmla="*/ 114009 h 371247"/>
                <a:gd name="connsiteX19" fmla="*/ 101165 w 266700"/>
                <a:gd name="connsiteY19" fmla="*/ 109896 h 371247"/>
                <a:gd name="connsiteX20" fmla="*/ 98209 w 266700"/>
                <a:gd name="connsiteY20" fmla="*/ 203559 h 371247"/>
                <a:gd name="connsiteX21" fmla="*/ 101165 w 266700"/>
                <a:gd name="connsiteY21" fmla="*/ 207673 h 371247"/>
                <a:gd name="connsiteX22" fmla="*/ 49530 w 266700"/>
                <a:gd name="connsiteY22" fmla="*/ 293405 h 371247"/>
                <a:gd name="connsiteX23" fmla="*/ 55554 w 266700"/>
                <a:gd name="connsiteY23" fmla="*/ 68926 h 371247"/>
                <a:gd name="connsiteX24" fmla="*/ 133350 w 266700"/>
                <a:gd name="connsiteY24" fmla="*/ 26518 h 37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6700" h="371247">
                  <a:moveTo>
                    <a:pt x="133350" y="371248"/>
                  </a:moveTo>
                  <a:cubicBezTo>
                    <a:pt x="206997" y="371248"/>
                    <a:pt x="266700" y="288141"/>
                    <a:pt x="266700" y="185624"/>
                  </a:cubicBezTo>
                  <a:cubicBezTo>
                    <a:pt x="266700" y="83107"/>
                    <a:pt x="206997" y="0"/>
                    <a:pt x="133350" y="0"/>
                  </a:cubicBezTo>
                  <a:cubicBezTo>
                    <a:pt x="59703" y="0"/>
                    <a:pt x="0" y="83107"/>
                    <a:pt x="0" y="185624"/>
                  </a:cubicBezTo>
                  <a:cubicBezTo>
                    <a:pt x="79" y="288096"/>
                    <a:pt x="59735" y="371138"/>
                    <a:pt x="133350" y="371248"/>
                  </a:cubicBezTo>
                  <a:close/>
                  <a:moveTo>
                    <a:pt x="66799" y="314725"/>
                  </a:moveTo>
                  <a:cubicBezTo>
                    <a:pt x="68189" y="263562"/>
                    <a:pt x="99113" y="223656"/>
                    <a:pt x="135868" y="225591"/>
                  </a:cubicBezTo>
                  <a:cubicBezTo>
                    <a:pt x="170673" y="227424"/>
                    <a:pt x="198584" y="266278"/>
                    <a:pt x="199901" y="314725"/>
                  </a:cubicBezTo>
                  <a:cubicBezTo>
                    <a:pt x="160188" y="354730"/>
                    <a:pt x="106512" y="354730"/>
                    <a:pt x="66799" y="314725"/>
                  </a:cubicBezTo>
                  <a:close/>
                  <a:moveTo>
                    <a:pt x="104775" y="159106"/>
                  </a:moveTo>
                  <a:cubicBezTo>
                    <a:pt x="104775" y="137138"/>
                    <a:pt x="117568" y="119330"/>
                    <a:pt x="133350" y="119330"/>
                  </a:cubicBezTo>
                  <a:cubicBezTo>
                    <a:pt x="149132" y="119330"/>
                    <a:pt x="161925" y="137138"/>
                    <a:pt x="161925" y="159106"/>
                  </a:cubicBezTo>
                  <a:cubicBezTo>
                    <a:pt x="161925" y="181075"/>
                    <a:pt x="149132" y="198883"/>
                    <a:pt x="133350" y="198883"/>
                  </a:cubicBezTo>
                  <a:cubicBezTo>
                    <a:pt x="117568" y="198883"/>
                    <a:pt x="104775" y="181075"/>
                    <a:pt x="104775" y="159106"/>
                  </a:cubicBezTo>
                  <a:close/>
                  <a:moveTo>
                    <a:pt x="133350" y="26518"/>
                  </a:moveTo>
                  <a:cubicBezTo>
                    <a:pt x="196371" y="26382"/>
                    <a:pt x="247539" y="97388"/>
                    <a:pt x="247636" y="185112"/>
                  </a:cubicBezTo>
                  <a:cubicBezTo>
                    <a:pt x="247680" y="225273"/>
                    <a:pt x="236795" y="263967"/>
                    <a:pt x="217170" y="293405"/>
                  </a:cubicBezTo>
                  <a:cubicBezTo>
                    <a:pt x="211190" y="254692"/>
                    <a:pt x="191846" y="222598"/>
                    <a:pt x="165497" y="207673"/>
                  </a:cubicBezTo>
                  <a:cubicBezTo>
                    <a:pt x="184894" y="182944"/>
                    <a:pt x="186217" y="141011"/>
                    <a:pt x="168452" y="114009"/>
                  </a:cubicBezTo>
                  <a:cubicBezTo>
                    <a:pt x="150687" y="87009"/>
                    <a:pt x="120562" y="85167"/>
                    <a:pt x="101165" y="109896"/>
                  </a:cubicBezTo>
                  <a:cubicBezTo>
                    <a:pt x="81768" y="134624"/>
                    <a:pt x="80445" y="176559"/>
                    <a:pt x="98209" y="203559"/>
                  </a:cubicBezTo>
                  <a:cubicBezTo>
                    <a:pt x="99151" y="204991"/>
                    <a:pt x="100137" y="206363"/>
                    <a:pt x="101165" y="207673"/>
                  </a:cubicBezTo>
                  <a:cubicBezTo>
                    <a:pt x="74830" y="222611"/>
                    <a:pt x="55502" y="254703"/>
                    <a:pt x="49530" y="293405"/>
                  </a:cubicBezTo>
                  <a:cubicBezTo>
                    <a:pt x="6662" y="229101"/>
                    <a:pt x="9359" y="128599"/>
                    <a:pt x="55554" y="68926"/>
                  </a:cubicBezTo>
                  <a:cubicBezTo>
                    <a:pt x="76702" y="41609"/>
                    <a:pt x="104499" y="26455"/>
                    <a:pt x="133350" y="26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 dirty="0">
                <a:solidFill>
                  <a:schemeClr val="tx2"/>
                </a:solidFill>
              </a:endParaRPr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xmlns="" id="{19C07120-4A7E-4CEE-8244-A8B59971A383}"/>
                </a:ext>
              </a:extLst>
            </p:cNvPr>
            <p:cNvSpPr/>
            <p:nvPr/>
          </p:nvSpPr>
          <p:spPr>
            <a:xfrm>
              <a:off x="6053777" y="3458603"/>
              <a:ext cx="104012" cy="145847"/>
            </a:xfrm>
            <a:custGeom>
              <a:avLst/>
              <a:gdLst>
                <a:gd name="connsiteX0" fmla="*/ 101613 w 104012"/>
                <a:gd name="connsiteY0" fmla="*/ 47838 h 145847"/>
                <a:gd name="connsiteX1" fmla="*/ 99212 w 104012"/>
                <a:gd name="connsiteY1" fmla="*/ 44497 h 145847"/>
                <a:gd name="connsiteX2" fmla="*/ 4000 w 104012"/>
                <a:gd name="connsiteY2" fmla="*/ 0 h 145847"/>
                <a:gd name="connsiteX3" fmla="*/ 3200 w 104012"/>
                <a:gd name="connsiteY3" fmla="*/ 0 h 145847"/>
                <a:gd name="connsiteX4" fmla="*/ 0 w 104012"/>
                <a:gd name="connsiteY4" fmla="*/ 4455 h 145847"/>
                <a:gd name="connsiteX5" fmla="*/ 0 w 104012"/>
                <a:gd name="connsiteY5" fmla="*/ 5569 h 145847"/>
                <a:gd name="connsiteX6" fmla="*/ 31213 w 104012"/>
                <a:gd name="connsiteY6" fmla="*/ 139218 h 145847"/>
                <a:gd name="connsiteX7" fmla="*/ 35214 w 104012"/>
                <a:gd name="connsiteY7" fmla="*/ 142559 h 145847"/>
                <a:gd name="connsiteX8" fmla="*/ 37614 w 104012"/>
                <a:gd name="connsiteY8" fmla="*/ 139218 h 145847"/>
                <a:gd name="connsiteX9" fmla="*/ 49568 w 104012"/>
                <a:gd name="connsiteY9" fmla="*/ 93740 h 145847"/>
                <a:gd name="connsiteX10" fmla="*/ 49701 w 104012"/>
                <a:gd name="connsiteY10" fmla="*/ 93714 h 145847"/>
                <a:gd name="connsiteX11" fmla="*/ 49721 w 104012"/>
                <a:gd name="connsiteY11" fmla="*/ 93740 h 145847"/>
                <a:gd name="connsiteX12" fmla="*/ 87211 w 104012"/>
                <a:gd name="connsiteY12" fmla="*/ 145847 h 145847"/>
                <a:gd name="connsiteX13" fmla="*/ 104013 w 104012"/>
                <a:gd name="connsiteY13" fmla="*/ 122459 h 145847"/>
                <a:gd name="connsiteX14" fmla="*/ 66523 w 104012"/>
                <a:gd name="connsiteY14" fmla="*/ 70272 h 145847"/>
                <a:gd name="connsiteX15" fmla="*/ 66508 w 104012"/>
                <a:gd name="connsiteY15" fmla="*/ 70066 h 145847"/>
                <a:gd name="connsiteX16" fmla="*/ 66523 w 104012"/>
                <a:gd name="connsiteY16" fmla="*/ 70047 h 145847"/>
                <a:gd name="connsiteX17" fmla="*/ 99250 w 104012"/>
                <a:gd name="connsiteY17" fmla="*/ 53407 h 145847"/>
                <a:gd name="connsiteX18" fmla="*/ 101613 w 104012"/>
                <a:gd name="connsiteY18" fmla="*/ 47838 h 14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012" h="145847">
                  <a:moveTo>
                    <a:pt x="101613" y="47838"/>
                  </a:moveTo>
                  <a:cubicBezTo>
                    <a:pt x="101613" y="46724"/>
                    <a:pt x="100813" y="45610"/>
                    <a:pt x="99212" y="44497"/>
                  </a:cubicBezTo>
                  <a:lnTo>
                    <a:pt x="4000" y="0"/>
                  </a:lnTo>
                  <a:lnTo>
                    <a:pt x="3200" y="0"/>
                  </a:lnTo>
                  <a:cubicBezTo>
                    <a:pt x="1483" y="160"/>
                    <a:pt x="115" y="2064"/>
                    <a:pt x="0" y="4455"/>
                  </a:cubicBezTo>
                  <a:lnTo>
                    <a:pt x="0" y="5569"/>
                  </a:lnTo>
                  <a:lnTo>
                    <a:pt x="31213" y="139218"/>
                  </a:lnTo>
                  <a:cubicBezTo>
                    <a:pt x="31978" y="141305"/>
                    <a:pt x="33531" y="142602"/>
                    <a:pt x="35214" y="142559"/>
                  </a:cubicBezTo>
                  <a:cubicBezTo>
                    <a:pt x="36014" y="142559"/>
                    <a:pt x="36814" y="141445"/>
                    <a:pt x="37614" y="139218"/>
                  </a:cubicBezTo>
                  <a:lnTo>
                    <a:pt x="49568" y="93740"/>
                  </a:lnTo>
                  <a:cubicBezTo>
                    <a:pt x="49600" y="93682"/>
                    <a:pt x="49660" y="93670"/>
                    <a:pt x="49701" y="93714"/>
                  </a:cubicBezTo>
                  <a:cubicBezTo>
                    <a:pt x="49709" y="93722"/>
                    <a:pt x="49715" y="93729"/>
                    <a:pt x="49721" y="93740"/>
                  </a:cubicBezTo>
                  <a:lnTo>
                    <a:pt x="87211" y="145847"/>
                  </a:lnTo>
                  <a:lnTo>
                    <a:pt x="104013" y="122459"/>
                  </a:lnTo>
                  <a:lnTo>
                    <a:pt x="66523" y="70272"/>
                  </a:lnTo>
                  <a:cubicBezTo>
                    <a:pt x="66478" y="70220"/>
                    <a:pt x="66471" y="70129"/>
                    <a:pt x="66508" y="70066"/>
                  </a:cubicBezTo>
                  <a:cubicBezTo>
                    <a:pt x="66512" y="70060"/>
                    <a:pt x="66517" y="70053"/>
                    <a:pt x="66523" y="70047"/>
                  </a:cubicBezTo>
                  <a:lnTo>
                    <a:pt x="99250" y="53407"/>
                  </a:lnTo>
                  <a:cubicBezTo>
                    <a:pt x="100735" y="52327"/>
                    <a:pt x="101651" y="50169"/>
                    <a:pt x="101613" y="478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tx2"/>
                </a:solidFill>
              </a:endParaRPr>
            </a:p>
          </p:txBody>
        </p:sp>
      </p:grpSp>
      <p:pic>
        <p:nvPicPr>
          <p:cNvPr id="75" name="Gráfico 74" descr="Libros en una estantería contorno">
            <a:extLst>
              <a:ext uri="{FF2B5EF4-FFF2-40B4-BE49-F238E27FC236}">
                <a16:creationId xmlns:a16="http://schemas.microsoft.com/office/drawing/2014/main" xmlns="" id="{8C02ACC8-2014-4CFB-BD43-7C88FFB568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07215" y="2462535"/>
            <a:ext cx="914400" cy="914400"/>
          </a:xfrm>
          <a:prstGeom prst="rect">
            <a:avLst/>
          </a:prstGeom>
        </p:spPr>
      </p:pic>
      <p:pic>
        <p:nvPicPr>
          <p:cNvPr id="76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5D5504B0-7D19-4427-BA75-F5A123B4DE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54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p57"/>
          <p:cNvSpPr txBox="1">
            <a:spLocks noGrp="1"/>
          </p:cNvSpPr>
          <p:nvPr>
            <p:ph type="title"/>
          </p:nvPr>
        </p:nvSpPr>
        <p:spPr>
          <a:xfrm>
            <a:off x="2537900" y="3190375"/>
            <a:ext cx="41058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Cierre</a:t>
            </a:r>
            <a:endParaRPr dirty="0"/>
          </a:p>
        </p:txBody>
      </p:sp>
      <p:sp>
        <p:nvSpPr>
          <p:cNvPr id="2362" name="Google Shape;2362;p57"/>
          <p:cNvSpPr txBox="1">
            <a:spLocks noGrp="1"/>
          </p:cNvSpPr>
          <p:nvPr>
            <p:ph type="subTitle" idx="1"/>
          </p:nvPr>
        </p:nvSpPr>
        <p:spPr>
          <a:xfrm>
            <a:off x="3174750" y="40222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Despedida</a:t>
            </a:r>
            <a:endParaRPr dirty="0"/>
          </a:p>
        </p:txBody>
      </p:sp>
      <p:sp>
        <p:nvSpPr>
          <p:cNvPr id="2363" name="Google Shape;2363;p57"/>
          <p:cNvSpPr txBox="1">
            <a:spLocks noGrp="1"/>
          </p:cNvSpPr>
          <p:nvPr>
            <p:ph type="title" idx="2"/>
          </p:nvPr>
        </p:nvSpPr>
        <p:spPr>
          <a:xfrm>
            <a:off x="2537850" y="2899350"/>
            <a:ext cx="4105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70" name="Google Shape;2370;p57"/>
          <p:cNvSpPr/>
          <p:nvPr/>
        </p:nvSpPr>
        <p:spPr>
          <a:xfrm>
            <a:off x="3129199" y="320345"/>
            <a:ext cx="511738" cy="914142"/>
          </a:xfrm>
          <a:custGeom>
            <a:avLst/>
            <a:gdLst/>
            <a:ahLst/>
            <a:cxnLst/>
            <a:rect l="l" t="t" r="r" b="b"/>
            <a:pathLst>
              <a:path w="8803" h="15875" extrusionOk="0">
                <a:moveTo>
                  <a:pt x="377" y="1"/>
                </a:moveTo>
                <a:cubicBezTo>
                  <a:pt x="377" y="1"/>
                  <a:pt x="1" y="154"/>
                  <a:pt x="15" y="308"/>
                </a:cubicBezTo>
                <a:cubicBezTo>
                  <a:pt x="43" y="461"/>
                  <a:pt x="71" y="2051"/>
                  <a:pt x="71" y="2051"/>
                </a:cubicBezTo>
                <a:lnTo>
                  <a:pt x="112" y="6710"/>
                </a:lnTo>
                <a:lnTo>
                  <a:pt x="15" y="15860"/>
                </a:lnTo>
                <a:cubicBezTo>
                  <a:pt x="18" y="15861"/>
                  <a:pt x="21" y="15862"/>
                  <a:pt x="24" y="15862"/>
                </a:cubicBezTo>
                <a:cubicBezTo>
                  <a:pt x="288" y="15862"/>
                  <a:pt x="2291" y="13137"/>
                  <a:pt x="2539" y="12875"/>
                </a:cubicBezTo>
                <a:cubicBezTo>
                  <a:pt x="2777" y="12610"/>
                  <a:pt x="4130" y="10853"/>
                  <a:pt x="4130" y="10853"/>
                </a:cubicBezTo>
                <a:lnTo>
                  <a:pt x="4855" y="11885"/>
                </a:lnTo>
                <a:cubicBezTo>
                  <a:pt x="5566" y="12889"/>
                  <a:pt x="7924" y="15874"/>
                  <a:pt x="7924" y="15874"/>
                </a:cubicBezTo>
                <a:lnTo>
                  <a:pt x="8119" y="14898"/>
                </a:lnTo>
                <a:lnTo>
                  <a:pt x="8593" y="8970"/>
                </a:lnTo>
                <a:cubicBezTo>
                  <a:pt x="8593" y="8970"/>
                  <a:pt x="8802" y="3362"/>
                  <a:pt x="8788" y="2986"/>
                </a:cubicBezTo>
                <a:cubicBezTo>
                  <a:pt x="8761" y="2609"/>
                  <a:pt x="8607" y="1"/>
                  <a:pt x="86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1" name="Google Shape;2371;p57"/>
          <p:cNvGrpSpPr/>
          <p:nvPr/>
        </p:nvGrpSpPr>
        <p:grpSpPr>
          <a:xfrm rot="1034698">
            <a:off x="766854" y="4118557"/>
            <a:ext cx="448583" cy="529371"/>
            <a:chOff x="5605500" y="3278625"/>
            <a:chExt cx="298175" cy="351875"/>
          </a:xfrm>
        </p:grpSpPr>
        <p:sp>
          <p:nvSpPr>
            <p:cNvPr id="2372" name="Google Shape;2372;p57"/>
            <p:cNvSpPr/>
            <p:nvPr/>
          </p:nvSpPr>
          <p:spPr>
            <a:xfrm>
              <a:off x="5605500" y="3278625"/>
              <a:ext cx="260525" cy="278000"/>
            </a:xfrm>
            <a:custGeom>
              <a:avLst/>
              <a:gdLst/>
              <a:ahLst/>
              <a:cxnLst/>
              <a:rect l="l" t="t" r="r" b="b"/>
              <a:pathLst>
                <a:path w="10421" h="11120" extrusionOk="0">
                  <a:moveTo>
                    <a:pt x="4372" y="361"/>
                  </a:moveTo>
                  <a:cubicBezTo>
                    <a:pt x="4767" y="361"/>
                    <a:pt x="5172" y="430"/>
                    <a:pt x="5545" y="448"/>
                  </a:cubicBezTo>
                  <a:cubicBezTo>
                    <a:pt x="6612" y="553"/>
                    <a:pt x="7763" y="427"/>
                    <a:pt x="8809" y="595"/>
                  </a:cubicBezTo>
                  <a:cubicBezTo>
                    <a:pt x="9897" y="783"/>
                    <a:pt x="10002" y="1725"/>
                    <a:pt x="9834" y="2750"/>
                  </a:cubicBezTo>
                  <a:cubicBezTo>
                    <a:pt x="9688" y="3629"/>
                    <a:pt x="8997" y="4256"/>
                    <a:pt x="8872" y="5156"/>
                  </a:cubicBezTo>
                  <a:cubicBezTo>
                    <a:pt x="8705" y="6140"/>
                    <a:pt x="9081" y="7081"/>
                    <a:pt x="9207" y="8065"/>
                  </a:cubicBezTo>
                  <a:cubicBezTo>
                    <a:pt x="9311" y="8797"/>
                    <a:pt x="9541" y="10303"/>
                    <a:pt x="8767" y="10617"/>
                  </a:cubicBezTo>
                  <a:cubicBezTo>
                    <a:pt x="8685" y="10655"/>
                    <a:pt x="8573" y="10670"/>
                    <a:pt x="8444" y="10670"/>
                  </a:cubicBezTo>
                  <a:cubicBezTo>
                    <a:pt x="7920" y="10670"/>
                    <a:pt x="7103" y="10421"/>
                    <a:pt x="6717" y="10387"/>
                  </a:cubicBezTo>
                  <a:cubicBezTo>
                    <a:pt x="6215" y="10324"/>
                    <a:pt x="5692" y="10262"/>
                    <a:pt x="5210" y="10199"/>
                  </a:cubicBezTo>
                  <a:cubicBezTo>
                    <a:pt x="4269" y="10094"/>
                    <a:pt x="3306" y="9969"/>
                    <a:pt x="2365" y="9885"/>
                  </a:cubicBezTo>
                  <a:cubicBezTo>
                    <a:pt x="2308" y="9881"/>
                    <a:pt x="2252" y="9880"/>
                    <a:pt x="2197" y="9880"/>
                  </a:cubicBezTo>
                  <a:cubicBezTo>
                    <a:pt x="2075" y="9880"/>
                    <a:pt x="1959" y="9886"/>
                    <a:pt x="1853" y="9886"/>
                  </a:cubicBezTo>
                  <a:cubicBezTo>
                    <a:pt x="1494" y="9886"/>
                    <a:pt x="1247" y="9811"/>
                    <a:pt x="1277" y="9153"/>
                  </a:cubicBezTo>
                  <a:cubicBezTo>
                    <a:pt x="1277" y="8860"/>
                    <a:pt x="1507" y="8378"/>
                    <a:pt x="1653" y="8169"/>
                  </a:cubicBezTo>
                  <a:cubicBezTo>
                    <a:pt x="2218" y="7039"/>
                    <a:pt x="3453" y="6328"/>
                    <a:pt x="3662" y="5031"/>
                  </a:cubicBezTo>
                  <a:cubicBezTo>
                    <a:pt x="3829" y="4047"/>
                    <a:pt x="3411" y="3043"/>
                    <a:pt x="3348" y="2059"/>
                  </a:cubicBezTo>
                  <a:cubicBezTo>
                    <a:pt x="3285" y="1285"/>
                    <a:pt x="3285" y="490"/>
                    <a:pt x="4227" y="365"/>
                  </a:cubicBezTo>
                  <a:cubicBezTo>
                    <a:pt x="4275" y="362"/>
                    <a:pt x="4323" y="361"/>
                    <a:pt x="4372" y="361"/>
                  </a:cubicBezTo>
                  <a:close/>
                  <a:moveTo>
                    <a:pt x="4500" y="0"/>
                  </a:moveTo>
                  <a:cubicBezTo>
                    <a:pt x="3789" y="0"/>
                    <a:pt x="3184" y="167"/>
                    <a:pt x="3013" y="1076"/>
                  </a:cubicBezTo>
                  <a:cubicBezTo>
                    <a:pt x="2888" y="1746"/>
                    <a:pt x="3013" y="2478"/>
                    <a:pt x="3118" y="3168"/>
                  </a:cubicBezTo>
                  <a:cubicBezTo>
                    <a:pt x="3327" y="4508"/>
                    <a:pt x="3432" y="5282"/>
                    <a:pt x="2490" y="6453"/>
                  </a:cubicBezTo>
                  <a:cubicBezTo>
                    <a:pt x="1988" y="7081"/>
                    <a:pt x="0" y="9320"/>
                    <a:pt x="1109" y="10157"/>
                  </a:cubicBezTo>
                  <a:cubicBezTo>
                    <a:pt x="1632" y="10534"/>
                    <a:pt x="3118" y="10387"/>
                    <a:pt x="3725" y="10471"/>
                  </a:cubicBezTo>
                  <a:cubicBezTo>
                    <a:pt x="5566" y="10680"/>
                    <a:pt x="7428" y="10910"/>
                    <a:pt x="9290" y="11119"/>
                  </a:cubicBezTo>
                  <a:cubicBezTo>
                    <a:pt x="9353" y="11119"/>
                    <a:pt x="9479" y="11036"/>
                    <a:pt x="9479" y="10952"/>
                  </a:cubicBezTo>
                  <a:cubicBezTo>
                    <a:pt x="9688" y="9906"/>
                    <a:pt x="9751" y="8902"/>
                    <a:pt x="9583" y="7855"/>
                  </a:cubicBezTo>
                  <a:cubicBezTo>
                    <a:pt x="9416" y="6872"/>
                    <a:pt x="9018" y="5868"/>
                    <a:pt x="9332" y="4863"/>
                  </a:cubicBezTo>
                  <a:cubicBezTo>
                    <a:pt x="9521" y="4298"/>
                    <a:pt x="9939" y="3838"/>
                    <a:pt x="10127" y="3273"/>
                  </a:cubicBezTo>
                  <a:cubicBezTo>
                    <a:pt x="10420" y="2352"/>
                    <a:pt x="10211" y="1369"/>
                    <a:pt x="9960" y="448"/>
                  </a:cubicBezTo>
                  <a:cubicBezTo>
                    <a:pt x="9939" y="365"/>
                    <a:pt x="9855" y="323"/>
                    <a:pt x="9772" y="281"/>
                  </a:cubicBezTo>
                  <a:cubicBezTo>
                    <a:pt x="8370" y="155"/>
                    <a:pt x="6968" y="176"/>
                    <a:pt x="5566" y="51"/>
                  </a:cubicBezTo>
                  <a:cubicBezTo>
                    <a:pt x="5560" y="50"/>
                    <a:pt x="5553" y="50"/>
                    <a:pt x="5547" y="50"/>
                  </a:cubicBezTo>
                  <a:cubicBezTo>
                    <a:pt x="5543" y="50"/>
                    <a:pt x="5539" y="50"/>
                    <a:pt x="5535" y="50"/>
                  </a:cubicBezTo>
                  <a:lnTo>
                    <a:pt x="5535" y="50"/>
                  </a:lnTo>
                  <a:cubicBezTo>
                    <a:pt x="5189" y="37"/>
                    <a:pt x="4833" y="0"/>
                    <a:pt x="4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7"/>
            <p:cNvSpPr/>
            <p:nvPr/>
          </p:nvSpPr>
          <p:spPr>
            <a:xfrm>
              <a:off x="5621200" y="3290650"/>
              <a:ext cx="282475" cy="339850"/>
            </a:xfrm>
            <a:custGeom>
              <a:avLst/>
              <a:gdLst/>
              <a:ahLst/>
              <a:cxnLst/>
              <a:rect l="l" t="t" r="r" b="b"/>
              <a:pathLst>
                <a:path w="11299" h="13594" extrusionOk="0">
                  <a:moveTo>
                    <a:pt x="9303" y="1"/>
                  </a:moveTo>
                  <a:cubicBezTo>
                    <a:pt x="9140" y="1"/>
                    <a:pt x="9012" y="208"/>
                    <a:pt x="9144" y="323"/>
                  </a:cubicBezTo>
                  <a:cubicBezTo>
                    <a:pt x="10294" y="1223"/>
                    <a:pt x="11048" y="2687"/>
                    <a:pt x="10671" y="4152"/>
                  </a:cubicBezTo>
                  <a:cubicBezTo>
                    <a:pt x="10441" y="5094"/>
                    <a:pt x="9876" y="5952"/>
                    <a:pt x="9771" y="6914"/>
                  </a:cubicBezTo>
                  <a:cubicBezTo>
                    <a:pt x="9625" y="8149"/>
                    <a:pt x="10127" y="9299"/>
                    <a:pt x="10127" y="10534"/>
                  </a:cubicBezTo>
                  <a:cubicBezTo>
                    <a:pt x="10127" y="11057"/>
                    <a:pt x="10043" y="11580"/>
                    <a:pt x="9960" y="12103"/>
                  </a:cubicBezTo>
                  <a:cubicBezTo>
                    <a:pt x="9822" y="12812"/>
                    <a:pt x="9739" y="13132"/>
                    <a:pt x="9049" y="13132"/>
                  </a:cubicBezTo>
                  <a:cubicBezTo>
                    <a:pt x="9006" y="13132"/>
                    <a:pt x="8961" y="13131"/>
                    <a:pt x="8913" y="13128"/>
                  </a:cubicBezTo>
                  <a:cubicBezTo>
                    <a:pt x="7763" y="13066"/>
                    <a:pt x="6612" y="12814"/>
                    <a:pt x="5461" y="12668"/>
                  </a:cubicBezTo>
                  <a:cubicBezTo>
                    <a:pt x="4812" y="12605"/>
                    <a:pt x="4185" y="12522"/>
                    <a:pt x="3536" y="12459"/>
                  </a:cubicBezTo>
                  <a:cubicBezTo>
                    <a:pt x="2720" y="12396"/>
                    <a:pt x="2448" y="12396"/>
                    <a:pt x="2071" y="11726"/>
                  </a:cubicBezTo>
                  <a:cubicBezTo>
                    <a:pt x="1569" y="10890"/>
                    <a:pt x="983" y="10220"/>
                    <a:pt x="356" y="9467"/>
                  </a:cubicBezTo>
                  <a:cubicBezTo>
                    <a:pt x="313" y="9388"/>
                    <a:pt x="262" y="9356"/>
                    <a:pt x="214" y="9356"/>
                  </a:cubicBezTo>
                  <a:cubicBezTo>
                    <a:pt x="97" y="9356"/>
                    <a:pt x="1" y="9542"/>
                    <a:pt x="105" y="9676"/>
                  </a:cubicBezTo>
                  <a:cubicBezTo>
                    <a:pt x="816" y="10555"/>
                    <a:pt x="1695" y="11350"/>
                    <a:pt x="1883" y="12522"/>
                  </a:cubicBezTo>
                  <a:cubicBezTo>
                    <a:pt x="1904" y="12605"/>
                    <a:pt x="1988" y="12647"/>
                    <a:pt x="2071" y="12668"/>
                  </a:cubicBezTo>
                  <a:cubicBezTo>
                    <a:pt x="4624" y="12919"/>
                    <a:pt x="7219" y="13233"/>
                    <a:pt x="9792" y="13589"/>
                  </a:cubicBezTo>
                  <a:cubicBezTo>
                    <a:pt x="9810" y="13592"/>
                    <a:pt x="9827" y="13594"/>
                    <a:pt x="9844" y="13594"/>
                  </a:cubicBezTo>
                  <a:cubicBezTo>
                    <a:pt x="9929" y="13594"/>
                    <a:pt x="10005" y="13550"/>
                    <a:pt x="10022" y="13463"/>
                  </a:cubicBezTo>
                  <a:cubicBezTo>
                    <a:pt x="10357" y="12250"/>
                    <a:pt x="10629" y="11036"/>
                    <a:pt x="10462" y="9781"/>
                  </a:cubicBezTo>
                  <a:cubicBezTo>
                    <a:pt x="10378" y="8944"/>
                    <a:pt x="10106" y="8128"/>
                    <a:pt x="10148" y="7291"/>
                  </a:cubicBezTo>
                  <a:cubicBezTo>
                    <a:pt x="10232" y="5826"/>
                    <a:pt x="11299" y="4571"/>
                    <a:pt x="11173" y="3106"/>
                  </a:cubicBezTo>
                  <a:cubicBezTo>
                    <a:pt x="11069" y="1871"/>
                    <a:pt x="10378" y="804"/>
                    <a:pt x="9437" y="51"/>
                  </a:cubicBezTo>
                  <a:cubicBezTo>
                    <a:pt x="9392" y="16"/>
                    <a:pt x="9346" y="1"/>
                    <a:pt x="9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7"/>
            <p:cNvSpPr/>
            <p:nvPr/>
          </p:nvSpPr>
          <p:spPr>
            <a:xfrm>
              <a:off x="5832250" y="3546275"/>
              <a:ext cx="35850" cy="78150"/>
            </a:xfrm>
            <a:custGeom>
              <a:avLst/>
              <a:gdLst/>
              <a:ahLst/>
              <a:cxnLst/>
              <a:rect l="l" t="t" r="r" b="b"/>
              <a:pathLst>
                <a:path w="1434" h="3126" extrusionOk="0">
                  <a:moveTo>
                    <a:pt x="186" y="0"/>
                  </a:moveTo>
                  <a:cubicBezTo>
                    <a:pt x="90" y="0"/>
                    <a:pt x="1" y="68"/>
                    <a:pt x="11" y="204"/>
                  </a:cubicBezTo>
                  <a:cubicBezTo>
                    <a:pt x="53" y="665"/>
                    <a:pt x="199" y="1083"/>
                    <a:pt x="430" y="1481"/>
                  </a:cubicBezTo>
                  <a:cubicBezTo>
                    <a:pt x="723" y="1983"/>
                    <a:pt x="953" y="2380"/>
                    <a:pt x="1036" y="2945"/>
                  </a:cubicBezTo>
                  <a:cubicBezTo>
                    <a:pt x="1047" y="3063"/>
                    <a:pt x="1156" y="3126"/>
                    <a:pt x="1255" y="3126"/>
                  </a:cubicBezTo>
                  <a:cubicBezTo>
                    <a:pt x="1349" y="3126"/>
                    <a:pt x="1434" y="3068"/>
                    <a:pt x="1413" y="2945"/>
                  </a:cubicBezTo>
                  <a:cubicBezTo>
                    <a:pt x="1371" y="2485"/>
                    <a:pt x="1225" y="2045"/>
                    <a:pt x="995" y="1669"/>
                  </a:cubicBezTo>
                  <a:cubicBezTo>
                    <a:pt x="702" y="1167"/>
                    <a:pt x="471" y="769"/>
                    <a:pt x="409" y="204"/>
                  </a:cubicBezTo>
                  <a:cubicBezTo>
                    <a:pt x="388" y="68"/>
                    <a:pt x="283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7"/>
            <p:cNvSpPr/>
            <p:nvPr/>
          </p:nvSpPr>
          <p:spPr>
            <a:xfrm>
              <a:off x="5722575" y="3556450"/>
              <a:ext cx="50850" cy="43125"/>
            </a:xfrm>
            <a:custGeom>
              <a:avLst/>
              <a:gdLst/>
              <a:ahLst/>
              <a:cxnLst/>
              <a:rect l="l" t="t" r="r" b="b"/>
              <a:pathLst>
                <a:path w="2034" h="1725" extrusionOk="0">
                  <a:moveTo>
                    <a:pt x="1139" y="397"/>
                  </a:moveTo>
                  <a:cubicBezTo>
                    <a:pt x="1341" y="397"/>
                    <a:pt x="1526" y="449"/>
                    <a:pt x="1615" y="571"/>
                  </a:cubicBezTo>
                  <a:cubicBezTo>
                    <a:pt x="1845" y="885"/>
                    <a:pt x="1406" y="1346"/>
                    <a:pt x="1113" y="1346"/>
                  </a:cubicBezTo>
                  <a:cubicBezTo>
                    <a:pt x="1104" y="1346"/>
                    <a:pt x="1094" y="1346"/>
                    <a:pt x="1085" y="1346"/>
                  </a:cubicBezTo>
                  <a:cubicBezTo>
                    <a:pt x="741" y="1346"/>
                    <a:pt x="455" y="1002"/>
                    <a:pt x="390" y="672"/>
                  </a:cubicBezTo>
                  <a:lnTo>
                    <a:pt x="390" y="672"/>
                  </a:lnTo>
                  <a:cubicBezTo>
                    <a:pt x="521" y="506"/>
                    <a:pt x="848" y="397"/>
                    <a:pt x="1139" y="397"/>
                  </a:cubicBezTo>
                  <a:close/>
                  <a:moveTo>
                    <a:pt x="1051" y="1"/>
                  </a:moveTo>
                  <a:cubicBezTo>
                    <a:pt x="627" y="1"/>
                    <a:pt x="193" y="173"/>
                    <a:pt x="32" y="495"/>
                  </a:cubicBezTo>
                  <a:lnTo>
                    <a:pt x="32" y="495"/>
                  </a:lnTo>
                  <a:cubicBezTo>
                    <a:pt x="11" y="525"/>
                    <a:pt x="0" y="564"/>
                    <a:pt x="4" y="613"/>
                  </a:cubicBezTo>
                  <a:cubicBezTo>
                    <a:pt x="25" y="1157"/>
                    <a:pt x="444" y="1701"/>
                    <a:pt x="1029" y="1722"/>
                  </a:cubicBezTo>
                  <a:cubicBezTo>
                    <a:pt x="1052" y="1724"/>
                    <a:pt x="1074" y="1725"/>
                    <a:pt x="1095" y="1725"/>
                  </a:cubicBezTo>
                  <a:cubicBezTo>
                    <a:pt x="1610" y="1725"/>
                    <a:pt x="2034" y="1261"/>
                    <a:pt x="2034" y="739"/>
                  </a:cubicBezTo>
                  <a:cubicBezTo>
                    <a:pt x="2023" y="235"/>
                    <a:pt x="1544" y="1"/>
                    <a:pt x="1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7"/>
            <p:cNvSpPr/>
            <p:nvPr/>
          </p:nvSpPr>
          <p:spPr>
            <a:xfrm>
              <a:off x="5707750" y="3280600"/>
              <a:ext cx="36650" cy="259275"/>
            </a:xfrm>
            <a:custGeom>
              <a:avLst/>
              <a:gdLst/>
              <a:ahLst/>
              <a:cxnLst/>
              <a:rect l="l" t="t" r="r" b="b"/>
              <a:pathLst>
                <a:path w="1466" h="10371" extrusionOk="0">
                  <a:moveTo>
                    <a:pt x="1286" y="1"/>
                  </a:moveTo>
                  <a:cubicBezTo>
                    <a:pt x="1188" y="1"/>
                    <a:pt x="1079" y="63"/>
                    <a:pt x="1058" y="181"/>
                  </a:cubicBezTo>
                  <a:cubicBezTo>
                    <a:pt x="723" y="3508"/>
                    <a:pt x="367" y="6856"/>
                    <a:pt x="11" y="10183"/>
                  </a:cubicBezTo>
                  <a:cubicBezTo>
                    <a:pt x="1" y="10308"/>
                    <a:pt x="95" y="10371"/>
                    <a:pt x="194" y="10371"/>
                  </a:cubicBezTo>
                  <a:cubicBezTo>
                    <a:pt x="294" y="10371"/>
                    <a:pt x="398" y="10308"/>
                    <a:pt x="409" y="10183"/>
                  </a:cubicBezTo>
                  <a:cubicBezTo>
                    <a:pt x="744" y="6856"/>
                    <a:pt x="1120" y="3508"/>
                    <a:pt x="1455" y="181"/>
                  </a:cubicBezTo>
                  <a:cubicBezTo>
                    <a:pt x="1465" y="58"/>
                    <a:pt x="1380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7"/>
            <p:cNvSpPr/>
            <p:nvPr/>
          </p:nvSpPr>
          <p:spPr>
            <a:xfrm>
              <a:off x="5787000" y="3295175"/>
              <a:ext cx="26975" cy="240925"/>
            </a:xfrm>
            <a:custGeom>
              <a:avLst/>
              <a:gdLst/>
              <a:ahLst/>
              <a:cxnLst/>
              <a:rect l="l" t="t" r="r" b="b"/>
              <a:pathLst>
                <a:path w="1079" h="9637" extrusionOk="0">
                  <a:moveTo>
                    <a:pt x="885" y="1"/>
                  </a:moveTo>
                  <a:cubicBezTo>
                    <a:pt x="785" y="1"/>
                    <a:pt x="681" y="69"/>
                    <a:pt x="670" y="205"/>
                  </a:cubicBezTo>
                  <a:cubicBezTo>
                    <a:pt x="461" y="3281"/>
                    <a:pt x="231" y="6356"/>
                    <a:pt x="22" y="9432"/>
                  </a:cubicBezTo>
                  <a:cubicBezTo>
                    <a:pt x="1" y="9568"/>
                    <a:pt x="90" y="9636"/>
                    <a:pt x="187" y="9636"/>
                  </a:cubicBezTo>
                  <a:cubicBezTo>
                    <a:pt x="283" y="9636"/>
                    <a:pt x="388" y="9568"/>
                    <a:pt x="398" y="9432"/>
                  </a:cubicBezTo>
                  <a:cubicBezTo>
                    <a:pt x="608" y="6356"/>
                    <a:pt x="859" y="3281"/>
                    <a:pt x="1068" y="205"/>
                  </a:cubicBezTo>
                  <a:cubicBezTo>
                    <a:pt x="1078" y="69"/>
                    <a:pt x="984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7"/>
            <p:cNvSpPr/>
            <p:nvPr/>
          </p:nvSpPr>
          <p:spPr>
            <a:xfrm>
              <a:off x="5759800" y="3415875"/>
              <a:ext cx="13100" cy="9975"/>
            </a:xfrm>
            <a:custGeom>
              <a:avLst/>
              <a:gdLst/>
              <a:ahLst/>
              <a:cxnLst/>
              <a:rect l="l" t="t" r="r" b="b"/>
              <a:pathLst>
                <a:path w="524" h="399" extrusionOk="0">
                  <a:moveTo>
                    <a:pt x="273" y="1"/>
                  </a:moveTo>
                  <a:cubicBezTo>
                    <a:pt x="1" y="1"/>
                    <a:pt x="1" y="399"/>
                    <a:pt x="273" y="399"/>
                  </a:cubicBezTo>
                  <a:cubicBezTo>
                    <a:pt x="524" y="399"/>
                    <a:pt x="524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7"/>
          <p:cNvGrpSpPr/>
          <p:nvPr/>
        </p:nvGrpSpPr>
        <p:grpSpPr>
          <a:xfrm>
            <a:off x="7727176" y="320351"/>
            <a:ext cx="994600" cy="1000648"/>
            <a:chOff x="2699725" y="3887200"/>
            <a:chExt cx="1204700" cy="1212025"/>
          </a:xfrm>
        </p:grpSpPr>
        <p:sp>
          <p:nvSpPr>
            <p:cNvPr id="2380" name="Google Shape;2380;p57"/>
            <p:cNvSpPr/>
            <p:nvPr/>
          </p:nvSpPr>
          <p:spPr>
            <a:xfrm>
              <a:off x="2699725" y="3887200"/>
              <a:ext cx="1184300" cy="648650"/>
            </a:xfrm>
            <a:custGeom>
              <a:avLst/>
              <a:gdLst/>
              <a:ahLst/>
              <a:cxnLst/>
              <a:rect l="l" t="t" r="r" b="b"/>
              <a:pathLst>
                <a:path w="47372" h="25946" fill="none" extrusionOk="0">
                  <a:moveTo>
                    <a:pt x="2742" y="0"/>
                  </a:moveTo>
                  <a:cubicBezTo>
                    <a:pt x="2009" y="2574"/>
                    <a:pt x="963" y="4708"/>
                    <a:pt x="1" y="7114"/>
                  </a:cubicBezTo>
                  <a:cubicBezTo>
                    <a:pt x="7952" y="11362"/>
                    <a:pt x="17137" y="13370"/>
                    <a:pt x="25339" y="17199"/>
                  </a:cubicBezTo>
                  <a:cubicBezTo>
                    <a:pt x="31867" y="20233"/>
                    <a:pt x="38479" y="23309"/>
                    <a:pt x="45112" y="25945"/>
                  </a:cubicBezTo>
                  <a:cubicBezTo>
                    <a:pt x="46200" y="24062"/>
                    <a:pt x="46346" y="21865"/>
                    <a:pt x="47372" y="19961"/>
                  </a:cubicBezTo>
                  <a:cubicBezTo>
                    <a:pt x="45991" y="19041"/>
                    <a:pt x="43752" y="18831"/>
                    <a:pt x="42162" y="18287"/>
                  </a:cubicBezTo>
                  <a:cubicBezTo>
                    <a:pt x="39714" y="17430"/>
                    <a:pt x="37328" y="16321"/>
                    <a:pt x="34922" y="15316"/>
                  </a:cubicBezTo>
                  <a:cubicBezTo>
                    <a:pt x="30235" y="13349"/>
                    <a:pt x="25527" y="11048"/>
                    <a:pt x="20694" y="9458"/>
                  </a:cubicBezTo>
                  <a:cubicBezTo>
                    <a:pt x="14124" y="7282"/>
                    <a:pt x="7345" y="4959"/>
                    <a:pt x="1005" y="2469"/>
                  </a:cubicBezTo>
                </a:path>
              </a:pathLst>
            </a:custGeom>
            <a:noFill/>
            <a:ln w="193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7"/>
            <p:cNvSpPr/>
            <p:nvPr/>
          </p:nvSpPr>
          <p:spPr>
            <a:xfrm>
              <a:off x="2780800" y="3981350"/>
              <a:ext cx="34550" cy="84775"/>
            </a:xfrm>
            <a:custGeom>
              <a:avLst/>
              <a:gdLst/>
              <a:ahLst/>
              <a:cxnLst/>
              <a:rect l="l" t="t" r="r" b="b"/>
              <a:pathLst>
                <a:path w="1382" h="3391" fill="none" extrusionOk="0">
                  <a:moveTo>
                    <a:pt x="1" y="3390"/>
                  </a:moveTo>
                  <a:cubicBezTo>
                    <a:pt x="440" y="2239"/>
                    <a:pt x="859" y="1109"/>
                    <a:pt x="1382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7"/>
            <p:cNvSpPr/>
            <p:nvPr/>
          </p:nvSpPr>
          <p:spPr>
            <a:xfrm>
              <a:off x="2839925" y="3978200"/>
              <a:ext cx="37150" cy="85825"/>
            </a:xfrm>
            <a:custGeom>
              <a:avLst/>
              <a:gdLst/>
              <a:ahLst/>
              <a:cxnLst/>
              <a:rect l="l" t="t" r="r" b="b"/>
              <a:pathLst>
                <a:path w="1486" h="3433" fill="none" extrusionOk="0">
                  <a:moveTo>
                    <a:pt x="0" y="3432"/>
                  </a:moveTo>
                  <a:cubicBezTo>
                    <a:pt x="523" y="2470"/>
                    <a:pt x="963" y="1466"/>
                    <a:pt x="1339" y="419"/>
                  </a:cubicBezTo>
                  <a:cubicBezTo>
                    <a:pt x="1297" y="210"/>
                    <a:pt x="1214" y="691"/>
                    <a:pt x="1297" y="189"/>
                  </a:cubicBezTo>
                  <a:cubicBezTo>
                    <a:pt x="1486" y="1"/>
                    <a:pt x="1297" y="336"/>
                    <a:pt x="1381" y="4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7"/>
            <p:cNvSpPr/>
            <p:nvPr/>
          </p:nvSpPr>
          <p:spPr>
            <a:xfrm>
              <a:off x="2890650" y="4021625"/>
              <a:ext cx="14675" cy="38200"/>
            </a:xfrm>
            <a:custGeom>
              <a:avLst/>
              <a:gdLst/>
              <a:ahLst/>
              <a:cxnLst/>
              <a:rect l="l" t="t" r="r" b="b"/>
              <a:pathLst>
                <a:path w="587" h="1528" fill="none" extrusionOk="0">
                  <a:moveTo>
                    <a:pt x="587" y="1"/>
                  </a:moveTo>
                  <a:cubicBezTo>
                    <a:pt x="545" y="63"/>
                    <a:pt x="84" y="1361"/>
                    <a:pt x="1" y="1528"/>
                  </a:cubicBezTo>
                  <a:cubicBezTo>
                    <a:pt x="22" y="1486"/>
                    <a:pt x="64" y="1402"/>
                    <a:pt x="84" y="13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7"/>
            <p:cNvSpPr/>
            <p:nvPr/>
          </p:nvSpPr>
          <p:spPr>
            <a:xfrm>
              <a:off x="2935650" y="4045175"/>
              <a:ext cx="19900" cy="49700"/>
            </a:xfrm>
            <a:custGeom>
              <a:avLst/>
              <a:gdLst/>
              <a:ahLst/>
              <a:cxnLst/>
              <a:rect l="l" t="t" r="r" b="b"/>
              <a:pathLst>
                <a:path w="796" h="1988" fill="none" extrusionOk="0">
                  <a:moveTo>
                    <a:pt x="795" y="0"/>
                  </a:moveTo>
                  <a:cubicBezTo>
                    <a:pt x="523" y="649"/>
                    <a:pt x="293" y="1360"/>
                    <a:pt x="0" y="1988"/>
                  </a:cubicBezTo>
                  <a:cubicBezTo>
                    <a:pt x="63" y="1883"/>
                    <a:pt x="105" y="1800"/>
                    <a:pt x="126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7"/>
            <p:cNvSpPr/>
            <p:nvPr/>
          </p:nvSpPr>
          <p:spPr>
            <a:xfrm>
              <a:off x="2997375" y="4066600"/>
              <a:ext cx="16750" cy="57050"/>
            </a:xfrm>
            <a:custGeom>
              <a:avLst/>
              <a:gdLst/>
              <a:ahLst/>
              <a:cxnLst/>
              <a:rect l="l" t="t" r="r" b="b"/>
              <a:pathLst>
                <a:path w="670" h="2282" fill="none" extrusionOk="0">
                  <a:moveTo>
                    <a:pt x="670" y="1"/>
                  </a:moveTo>
                  <a:cubicBezTo>
                    <a:pt x="460" y="754"/>
                    <a:pt x="230" y="1507"/>
                    <a:pt x="0" y="2282"/>
                  </a:cubicBezTo>
                  <a:cubicBezTo>
                    <a:pt x="42" y="2219"/>
                    <a:pt x="63" y="2177"/>
                    <a:pt x="126" y="2093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7"/>
            <p:cNvSpPr/>
            <p:nvPr/>
          </p:nvSpPr>
          <p:spPr>
            <a:xfrm>
              <a:off x="3049675" y="4082300"/>
              <a:ext cx="10475" cy="25125"/>
            </a:xfrm>
            <a:custGeom>
              <a:avLst/>
              <a:gdLst/>
              <a:ahLst/>
              <a:cxnLst/>
              <a:rect l="l" t="t" r="r" b="b"/>
              <a:pathLst>
                <a:path w="419" h="1005" fill="none" extrusionOk="0">
                  <a:moveTo>
                    <a:pt x="398" y="1"/>
                  </a:moveTo>
                  <a:cubicBezTo>
                    <a:pt x="1" y="649"/>
                    <a:pt x="21" y="984"/>
                    <a:pt x="419" y="100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7"/>
            <p:cNvSpPr/>
            <p:nvPr/>
          </p:nvSpPr>
          <p:spPr>
            <a:xfrm>
              <a:off x="3113500" y="4098000"/>
              <a:ext cx="10475" cy="71150"/>
            </a:xfrm>
            <a:custGeom>
              <a:avLst/>
              <a:gdLst/>
              <a:ahLst/>
              <a:cxnLst/>
              <a:rect l="l" t="t" r="r" b="b"/>
              <a:pathLst>
                <a:path w="419" h="2846" fill="none" extrusionOk="0">
                  <a:moveTo>
                    <a:pt x="419" y="0"/>
                  </a:moveTo>
                  <a:cubicBezTo>
                    <a:pt x="272" y="942"/>
                    <a:pt x="126" y="1883"/>
                    <a:pt x="0" y="2846"/>
                  </a:cubicBezTo>
                  <a:cubicBezTo>
                    <a:pt x="42" y="2825"/>
                    <a:pt x="42" y="2783"/>
                    <a:pt x="63" y="27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7"/>
            <p:cNvSpPr/>
            <p:nvPr/>
          </p:nvSpPr>
          <p:spPr>
            <a:xfrm>
              <a:off x="3177300" y="4126250"/>
              <a:ext cx="18875" cy="69075"/>
            </a:xfrm>
            <a:custGeom>
              <a:avLst/>
              <a:gdLst/>
              <a:ahLst/>
              <a:cxnLst/>
              <a:rect l="l" t="t" r="r" b="b"/>
              <a:pathLst>
                <a:path w="755" h="2763" fill="none" extrusionOk="0">
                  <a:moveTo>
                    <a:pt x="754" y="0"/>
                  </a:moveTo>
                  <a:cubicBezTo>
                    <a:pt x="461" y="900"/>
                    <a:pt x="189" y="1821"/>
                    <a:pt x="1" y="2762"/>
                  </a:cubicBezTo>
                  <a:cubicBezTo>
                    <a:pt x="147" y="2658"/>
                    <a:pt x="315" y="2469"/>
                    <a:pt x="419" y="23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7"/>
            <p:cNvSpPr/>
            <p:nvPr/>
          </p:nvSpPr>
          <p:spPr>
            <a:xfrm>
              <a:off x="3233275" y="4146650"/>
              <a:ext cx="16250" cy="62275"/>
            </a:xfrm>
            <a:custGeom>
              <a:avLst/>
              <a:gdLst/>
              <a:ahLst/>
              <a:cxnLst/>
              <a:rect l="l" t="t" r="r" b="b"/>
              <a:pathLst>
                <a:path w="650" h="2491" fill="none" extrusionOk="0">
                  <a:moveTo>
                    <a:pt x="649" y="0"/>
                  </a:moveTo>
                  <a:cubicBezTo>
                    <a:pt x="440" y="816"/>
                    <a:pt x="252" y="1674"/>
                    <a:pt x="1" y="2490"/>
                  </a:cubicBezTo>
                  <a:cubicBezTo>
                    <a:pt x="43" y="2386"/>
                    <a:pt x="105" y="2260"/>
                    <a:pt x="168" y="215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7"/>
            <p:cNvSpPr/>
            <p:nvPr/>
          </p:nvSpPr>
          <p:spPr>
            <a:xfrm>
              <a:off x="3282975" y="4161825"/>
              <a:ext cx="13625" cy="52325"/>
            </a:xfrm>
            <a:custGeom>
              <a:avLst/>
              <a:gdLst/>
              <a:ahLst/>
              <a:cxnLst/>
              <a:rect l="l" t="t" r="r" b="b"/>
              <a:pathLst>
                <a:path w="545" h="2093" fill="none" extrusionOk="0">
                  <a:moveTo>
                    <a:pt x="544" y="0"/>
                  </a:moveTo>
                  <a:cubicBezTo>
                    <a:pt x="377" y="691"/>
                    <a:pt x="189" y="1423"/>
                    <a:pt x="0" y="2092"/>
                  </a:cubicBezTo>
                  <a:cubicBezTo>
                    <a:pt x="0" y="2051"/>
                    <a:pt x="63" y="1988"/>
                    <a:pt x="84" y="19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7"/>
            <p:cNvSpPr/>
            <p:nvPr/>
          </p:nvSpPr>
          <p:spPr>
            <a:xfrm>
              <a:off x="3331100" y="4184825"/>
              <a:ext cx="11000" cy="43450"/>
            </a:xfrm>
            <a:custGeom>
              <a:avLst/>
              <a:gdLst/>
              <a:ahLst/>
              <a:cxnLst/>
              <a:rect l="l" t="t" r="r" b="b"/>
              <a:pathLst>
                <a:path w="440" h="1738" fill="none" extrusionOk="0">
                  <a:moveTo>
                    <a:pt x="440" y="1"/>
                  </a:moveTo>
                  <a:cubicBezTo>
                    <a:pt x="293" y="587"/>
                    <a:pt x="168" y="1151"/>
                    <a:pt x="0" y="1737"/>
                  </a:cubicBezTo>
                  <a:cubicBezTo>
                    <a:pt x="0" y="1695"/>
                    <a:pt x="42" y="1570"/>
                    <a:pt x="63" y="157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7"/>
            <p:cNvSpPr/>
            <p:nvPr/>
          </p:nvSpPr>
          <p:spPr>
            <a:xfrm>
              <a:off x="3378700" y="4198425"/>
              <a:ext cx="23575" cy="77975"/>
            </a:xfrm>
            <a:custGeom>
              <a:avLst/>
              <a:gdLst/>
              <a:ahLst/>
              <a:cxnLst/>
              <a:rect l="l" t="t" r="r" b="b"/>
              <a:pathLst>
                <a:path w="943" h="3119" fill="none" extrusionOk="0">
                  <a:moveTo>
                    <a:pt x="879" y="168"/>
                  </a:moveTo>
                  <a:cubicBezTo>
                    <a:pt x="942" y="1"/>
                    <a:pt x="0" y="2616"/>
                    <a:pt x="210" y="3118"/>
                  </a:cubicBezTo>
                  <a:cubicBezTo>
                    <a:pt x="252" y="3035"/>
                    <a:pt x="272" y="2930"/>
                    <a:pt x="335" y="28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7"/>
            <p:cNvSpPr/>
            <p:nvPr/>
          </p:nvSpPr>
          <p:spPr>
            <a:xfrm>
              <a:off x="3444075" y="4229300"/>
              <a:ext cx="14150" cy="41875"/>
            </a:xfrm>
            <a:custGeom>
              <a:avLst/>
              <a:gdLst/>
              <a:ahLst/>
              <a:cxnLst/>
              <a:rect l="l" t="t" r="r" b="b"/>
              <a:pathLst>
                <a:path w="566" h="1675" fill="none" extrusionOk="0">
                  <a:moveTo>
                    <a:pt x="566" y="0"/>
                  </a:moveTo>
                  <a:cubicBezTo>
                    <a:pt x="378" y="544"/>
                    <a:pt x="168" y="1130"/>
                    <a:pt x="1" y="1674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7"/>
            <p:cNvSpPr/>
            <p:nvPr/>
          </p:nvSpPr>
          <p:spPr>
            <a:xfrm>
              <a:off x="3488550" y="4249175"/>
              <a:ext cx="18850" cy="42925"/>
            </a:xfrm>
            <a:custGeom>
              <a:avLst/>
              <a:gdLst/>
              <a:ahLst/>
              <a:cxnLst/>
              <a:rect l="l" t="t" r="r" b="b"/>
              <a:pathLst>
                <a:path w="754" h="1717" fill="none" extrusionOk="0">
                  <a:moveTo>
                    <a:pt x="754" y="0"/>
                  </a:moveTo>
                  <a:cubicBezTo>
                    <a:pt x="482" y="565"/>
                    <a:pt x="252" y="1130"/>
                    <a:pt x="0" y="171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7"/>
            <p:cNvSpPr/>
            <p:nvPr/>
          </p:nvSpPr>
          <p:spPr>
            <a:xfrm>
              <a:off x="3546100" y="4281075"/>
              <a:ext cx="14650" cy="66450"/>
            </a:xfrm>
            <a:custGeom>
              <a:avLst/>
              <a:gdLst/>
              <a:ahLst/>
              <a:cxnLst/>
              <a:rect l="l" t="t" r="r" b="b"/>
              <a:pathLst>
                <a:path w="586" h="2658" fill="none" extrusionOk="0">
                  <a:moveTo>
                    <a:pt x="586" y="1"/>
                  </a:moveTo>
                  <a:cubicBezTo>
                    <a:pt x="377" y="879"/>
                    <a:pt x="209" y="1779"/>
                    <a:pt x="0" y="265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7"/>
            <p:cNvSpPr/>
            <p:nvPr/>
          </p:nvSpPr>
          <p:spPr>
            <a:xfrm>
              <a:off x="3599450" y="4298875"/>
              <a:ext cx="20425" cy="42375"/>
            </a:xfrm>
            <a:custGeom>
              <a:avLst/>
              <a:gdLst/>
              <a:ahLst/>
              <a:cxnLst/>
              <a:rect l="l" t="t" r="r" b="b"/>
              <a:pathLst>
                <a:path w="817" h="1695" fill="none" extrusionOk="0">
                  <a:moveTo>
                    <a:pt x="816" y="0"/>
                  </a:moveTo>
                  <a:cubicBezTo>
                    <a:pt x="544" y="565"/>
                    <a:pt x="272" y="1151"/>
                    <a:pt x="0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7"/>
            <p:cNvSpPr/>
            <p:nvPr/>
          </p:nvSpPr>
          <p:spPr>
            <a:xfrm>
              <a:off x="3658550" y="4321350"/>
              <a:ext cx="20950" cy="57050"/>
            </a:xfrm>
            <a:custGeom>
              <a:avLst/>
              <a:gdLst/>
              <a:ahLst/>
              <a:cxnLst/>
              <a:rect l="l" t="t" r="r" b="b"/>
              <a:pathLst>
                <a:path w="838" h="2282" fill="none" extrusionOk="0">
                  <a:moveTo>
                    <a:pt x="838" y="1"/>
                  </a:moveTo>
                  <a:cubicBezTo>
                    <a:pt x="545" y="775"/>
                    <a:pt x="252" y="1528"/>
                    <a:pt x="1" y="2281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7"/>
            <p:cNvSpPr/>
            <p:nvPr/>
          </p:nvSpPr>
          <p:spPr>
            <a:xfrm>
              <a:off x="3714000" y="4347000"/>
              <a:ext cx="13100" cy="35050"/>
            </a:xfrm>
            <a:custGeom>
              <a:avLst/>
              <a:gdLst/>
              <a:ahLst/>
              <a:cxnLst/>
              <a:rect l="l" t="t" r="r" b="b"/>
              <a:pathLst>
                <a:path w="524" h="1402" fill="none" extrusionOk="0">
                  <a:moveTo>
                    <a:pt x="524" y="0"/>
                  </a:moveTo>
                  <a:cubicBezTo>
                    <a:pt x="335" y="460"/>
                    <a:pt x="189" y="942"/>
                    <a:pt x="1" y="14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7"/>
            <p:cNvSpPr/>
            <p:nvPr/>
          </p:nvSpPr>
          <p:spPr>
            <a:xfrm>
              <a:off x="3726550" y="4355875"/>
              <a:ext cx="47100" cy="91575"/>
            </a:xfrm>
            <a:custGeom>
              <a:avLst/>
              <a:gdLst/>
              <a:ahLst/>
              <a:cxnLst/>
              <a:rect l="l" t="t" r="r" b="b"/>
              <a:pathLst>
                <a:path w="1884" h="3663" fill="none" extrusionOk="0">
                  <a:moveTo>
                    <a:pt x="1884" y="1"/>
                  </a:moveTo>
                  <a:cubicBezTo>
                    <a:pt x="1696" y="356"/>
                    <a:pt x="1" y="3056"/>
                    <a:pt x="147" y="36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7"/>
            <p:cNvSpPr/>
            <p:nvPr/>
          </p:nvSpPr>
          <p:spPr>
            <a:xfrm>
              <a:off x="3801350" y="4368950"/>
              <a:ext cx="16775" cy="53900"/>
            </a:xfrm>
            <a:custGeom>
              <a:avLst/>
              <a:gdLst/>
              <a:ahLst/>
              <a:cxnLst/>
              <a:rect l="l" t="t" r="r" b="b"/>
              <a:pathLst>
                <a:path w="671" h="2156" fill="none" extrusionOk="0">
                  <a:moveTo>
                    <a:pt x="670" y="1"/>
                  </a:moveTo>
                  <a:cubicBezTo>
                    <a:pt x="461" y="712"/>
                    <a:pt x="210" y="1445"/>
                    <a:pt x="1" y="215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7"/>
            <p:cNvSpPr/>
            <p:nvPr/>
          </p:nvSpPr>
          <p:spPr>
            <a:xfrm>
              <a:off x="3278275" y="4383075"/>
              <a:ext cx="626150" cy="716150"/>
            </a:xfrm>
            <a:custGeom>
              <a:avLst/>
              <a:gdLst/>
              <a:ahLst/>
              <a:cxnLst/>
              <a:rect l="l" t="t" r="r" b="b"/>
              <a:pathLst>
                <a:path w="25046" h="28646" fill="none" extrusionOk="0">
                  <a:moveTo>
                    <a:pt x="105" y="608"/>
                  </a:moveTo>
                  <a:cubicBezTo>
                    <a:pt x="628" y="5901"/>
                    <a:pt x="3076" y="11341"/>
                    <a:pt x="4771" y="16363"/>
                  </a:cubicBezTo>
                  <a:cubicBezTo>
                    <a:pt x="5733" y="19230"/>
                    <a:pt x="6947" y="22012"/>
                    <a:pt x="8119" y="24774"/>
                  </a:cubicBezTo>
                  <a:cubicBezTo>
                    <a:pt x="8621" y="25925"/>
                    <a:pt x="9081" y="27871"/>
                    <a:pt x="10106" y="28645"/>
                  </a:cubicBezTo>
                  <a:cubicBezTo>
                    <a:pt x="12617" y="25716"/>
                    <a:pt x="15693" y="23142"/>
                    <a:pt x="18518" y="20506"/>
                  </a:cubicBezTo>
                  <a:cubicBezTo>
                    <a:pt x="20505" y="18665"/>
                    <a:pt x="22640" y="15505"/>
                    <a:pt x="25046" y="14292"/>
                  </a:cubicBezTo>
                  <a:cubicBezTo>
                    <a:pt x="20652" y="10483"/>
                    <a:pt x="14500" y="9228"/>
                    <a:pt x="9771" y="5880"/>
                  </a:cubicBezTo>
                  <a:cubicBezTo>
                    <a:pt x="6696" y="3704"/>
                    <a:pt x="3641" y="1361"/>
                    <a:pt x="168" y="1"/>
                  </a:cubicBezTo>
                  <a:cubicBezTo>
                    <a:pt x="0" y="231"/>
                    <a:pt x="105" y="336"/>
                    <a:pt x="105" y="608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7"/>
            <p:cNvSpPr/>
            <p:nvPr/>
          </p:nvSpPr>
          <p:spPr>
            <a:xfrm>
              <a:off x="3374525" y="4548900"/>
              <a:ext cx="358325" cy="379275"/>
            </a:xfrm>
            <a:custGeom>
              <a:avLst/>
              <a:gdLst/>
              <a:ahLst/>
              <a:cxnLst/>
              <a:rect l="l" t="t" r="r" b="b"/>
              <a:pathLst>
                <a:path w="14333" h="15171" fill="none" extrusionOk="0">
                  <a:moveTo>
                    <a:pt x="6905" y="15045"/>
                  </a:moveTo>
                  <a:cubicBezTo>
                    <a:pt x="5419" y="12094"/>
                    <a:pt x="4603" y="8872"/>
                    <a:pt x="3201" y="5922"/>
                  </a:cubicBezTo>
                  <a:cubicBezTo>
                    <a:pt x="2260" y="3934"/>
                    <a:pt x="1046" y="1925"/>
                    <a:pt x="0" y="1"/>
                  </a:cubicBezTo>
                  <a:cubicBezTo>
                    <a:pt x="2804" y="1423"/>
                    <a:pt x="5440" y="2867"/>
                    <a:pt x="8035" y="4687"/>
                  </a:cubicBezTo>
                  <a:cubicBezTo>
                    <a:pt x="9855" y="5964"/>
                    <a:pt x="12219" y="8161"/>
                    <a:pt x="14333" y="8747"/>
                  </a:cubicBezTo>
                  <a:cubicBezTo>
                    <a:pt x="13454" y="10441"/>
                    <a:pt x="8851" y="15149"/>
                    <a:pt x="7072" y="1517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7"/>
            <p:cNvSpPr/>
            <p:nvPr/>
          </p:nvSpPr>
          <p:spPr>
            <a:xfrm>
              <a:off x="3315925" y="4551525"/>
              <a:ext cx="42925" cy="18325"/>
            </a:xfrm>
            <a:custGeom>
              <a:avLst/>
              <a:gdLst/>
              <a:ahLst/>
              <a:cxnLst/>
              <a:rect l="l" t="t" r="r" b="b"/>
              <a:pathLst>
                <a:path w="1717" h="733" fill="none" extrusionOk="0">
                  <a:moveTo>
                    <a:pt x="1" y="732"/>
                  </a:moveTo>
                  <a:cubicBezTo>
                    <a:pt x="587" y="586"/>
                    <a:pt x="1151" y="209"/>
                    <a:pt x="171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7"/>
            <p:cNvSpPr/>
            <p:nvPr/>
          </p:nvSpPr>
          <p:spPr>
            <a:xfrm>
              <a:off x="3330575" y="4588125"/>
              <a:ext cx="27225" cy="13100"/>
            </a:xfrm>
            <a:custGeom>
              <a:avLst/>
              <a:gdLst/>
              <a:ahLst/>
              <a:cxnLst/>
              <a:rect l="l" t="t" r="r" b="b"/>
              <a:pathLst>
                <a:path w="1089" h="524" fill="none" extrusionOk="0">
                  <a:moveTo>
                    <a:pt x="1" y="524"/>
                  </a:moveTo>
                  <a:cubicBezTo>
                    <a:pt x="273" y="377"/>
                    <a:pt x="817" y="1"/>
                    <a:pt x="1089" y="10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7"/>
            <p:cNvSpPr/>
            <p:nvPr/>
          </p:nvSpPr>
          <p:spPr>
            <a:xfrm>
              <a:off x="3340525" y="4611150"/>
              <a:ext cx="41350" cy="17275"/>
            </a:xfrm>
            <a:custGeom>
              <a:avLst/>
              <a:gdLst/>
              <a:ahLst/>
              <a:cxnLst/>
              <a:rect l="l" t="t" r="r" b="b"/>
              <a:pathLst>
                <a:path w="1654" h="691" fill="none" extrusionOk="0">
                  <a:moveTo>
                    <a:pt x="0" y="691"/>
                  </a:moveTo>
                  <a:cubicBezTo>
                    <a:pt x="586" y="440"/>
                    <a:pt x="1046" y="105"/>
                    <a:pt x="165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7"/>
            <p:cNvSpPr/>
            <p:nvPr/>
          </p:nvSpPr>
          <p:spPr>
            <a:xfrm>
              <a:off x="3350975" y="4647250"/>
              <a:ext cx="36650" cy="12575"/>
            </a:xfrm>
            <a:custGeom>
              <a:avLst/>
              <a:gdLst/>
              <a:ahLst/>
              <a:cxnLst/>
              <a:rect l="l" t="t" r="r" b="b"/>
              <a:pathLst>
                <a:path w="1466" h="503" fill="none" extrusionOk="0">
                  <a:moveTo>
                    <a:pt x="1" y="502"/>
                  </a:moveTo>
                  <a:cubicBezTo>
                    <a:pt x="503" y="419"/>
                    <a:pt x="963" y="105"/>
                    <a:pt x="14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7"/>
            <p:cNvSpPr/>
            <p:nvPr/>
          </p:nvSpPr>
          <p:spPr>
            <a:xfrm>
              <a:off x="3360925" y="4670250"/>
              <a:ext cx="49175" cy="14675"/>
            </a:xfrm>
            <a:custGeom>
              <a:avLst/>
              <a:gdLst/>
              <a:ahLst/>
              <a:cxnLst/>
              <a:rect l="l" t="t" r="r" b="b"/>
              <a:pathLst>
                <a:path w="1967" h="587" fill="none" extrusionOk="0">
                  <a:moveTo>
                    <a:pt x="0" y="587"/>
                  </a:moveTo>
                  <a:cubicBezTo>
                    <a:pt x="670" y="482"/>
                    <a:pt x="1276" y="64"/>
                    <a:pt x="196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7"/>
            <p:cNvSpPr/>
            <p:nvPr/>
          </p:nvSpPr>
          <p:spPr>
            <a:xfrm>
              <a:off x="3369800" y="4702700"/>
              <a:ext cx="54950" cy="16225"/>
            </a:xfrm>
            <a:custGeom>
              <a:avLst/>
              <a:gdLst/>
              <a:ahLst/>
              <a:cxnLst/>
              <a:rect l="l" t="t" r="r" b="b"/>
              <a:pathLst>
                <a:path w="2198" h="649" fill="none" extrusionOk="0">
                  <a:moveTo>
                    <a:pt x="1" y="649"/>
                  </a:moveTo>
                  <a:cubicBezTo>
                    <a:pt x="733" y="544"/>
                    <a:pt x="1445" y="167"/>
                    <a:pt x="2198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7"/>
            <p:cNvSpPr/>
            <p:nvPr/>
          </p:nvSpPr>
          <p:spPr>
            <a:xfrm>
              <a:off x="3381325" y="4739825"/>
              <a:ext cx="46050" cy="17825"/>
            </a:xfrm>
            <a:custGeom>
              <a:avLst/>
              <a:gdLst/>
              <a:ahLst/>
              <a:cxnLst/>
              <a:rect l="l" t="t" r="r" b="b"/>
              <a:pathLst>
                <a:path w="1842" h="713" fill="none" extrusionOk="0">
                  <a:moveTo>
                    <a:pt x="0" y="586"/>
                  </a:moveTo>
                  <a:cubicBezTo>
                    <a:pt x="523" y="712"/>
                    <a:pt x="1276" y="84"/>
                    <a:pt x="184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7"/>
            <p:cNvSpPr/>
            <p:nvPr/>
          </p:nvSpPr>
          <p:spPr>
            <a:xfrm>
              <a:off x="3395950" y="4767025"/>
              <a:ext cx="49725" cy="18325"/>
            </a:xfrm>
            <a:custGeom>
              <a:avLst/>
              <a:gdLst/>
              <a:ahLst/>
              <a:cxnLst/>
              <a:rect l="l" t="t" r="r" b="b"/>
              <a:pathLst>
                <a:path w="1989" h="733" fill="none" extrusionOk="0">
                  <a:moveTo>
                    <a:pt x="1" y="733"/>
                  </a:moveTo>
                  <a:cubicBezTo>
                    <a:pt x="691" y="587"/>
                    <a:pt x="1319" y="147"/>
                    <a:pt x="198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3410075" y="4798425"/>
              <a:ext cx="53400" cy="19900"/>
            </a:xfrm>
            <a:custGeom>
              <a:avLst/>
              <a:gdLst/>
              <a:ahLst/>
              <a:cxnLst/>
              <a:rect l="l" t="t" r="r" b="b"/>
              <a:pathLst>
                <a:path w="2136" h="796" fill="none" extrusionOk="0">
                  <a:moveTo>
                    <a:pt x="1" y="795"/>
                  </a:moveTo>
                  <a:cubicBezTo>
                    <a:pt x="670" y="481"/>
                    <a:pt x="1528" y="419"/>
                    <a:pt x="213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7"/>
            <p:cNvSpPr/>
            <p:nvPr/>
          </p:nvSpPr>
          <p:spPr>
            <a:xfrm>
              <a:off x="3314875" y="4517525"/>
              <a:ext cx="37700" cy="26175"/>
            </a:xfrm>
            <a:custGeom>
              <a:avLst/>
              <a:gdLst/>
              <a:ahLst/>
              <a:cxnLst/>
              <a:rect l="l" t="t" r="r" b="b"/>
              <a:pathLst>
                <a:path w="1508" h="1047" fill="none" extrusionOk="0">
                  <a:moveTo>
                    <a:pt x="1" y="1046"/>
                  </a:moveTo>
                  <a:cubicBezTo>
                    <a:pt x="43" y="795"/>
                    <a:pt x="1277" y="460"/>
                    <a:pt x="15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7"/>
            <p:cNvSpPr/>
            <p:nvPr/>
          </p:nvSpPr>
          <p:spPr>
            <a:xfrm>
              <a:off x="3301800" y="4491350"/>
              <a:ext cx="26175" cy="14150"/>
            </a:xfrm>
            <a:custGeom>
              <a:avLst/>
              <a:gdLst/>
              <a:ahLst/>
              <a:cxnLst/>
              <a:rect l="l" t="t" r="r" b="b"/>
              <a:pathLst>
                <a:path w="1047" h="566" fill="none" extrusionOk="0">
                  <a:moveTo>
                    <a:pt x="1" y="566"/>
                  </a:moveTo>
                  <a:cubicBezTo>
                    <a:pt x="356" y="461"/>
                    <a:pt x="838" y="273"/>
                    <a:pt x="104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7"/>
            <p:cNvSpPr/>
            <p:nvPr/>
          </p:nvSpPr>
          <p:spPr>
            <a:xfrm>
              <a:off x="3297625" y="4473050"/>
              <a:ext cx="11000" cy="5250"/>
            </a:xfrm>
            <a:custGeom>
              <a:avLst/>
              <a:gdLst/>
              <a:ahLst/>
              <a:cxnLst/>
              <a:rect l="l" t="t" r="r" b="b"/>
              <a:pathLst>
                <a:path w="440" h="210" fill="none" extrusionOk="0">
                  <a:moveTo>
                    <a:pt x="0" y="210"/>
                  </a:moveTo>
                  <a:cubicBezTo>
                    <a:pt x="147" y="147"/>
                    <a:pt x="293" y="105"/>
                    <a:pt x="440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7"/>
            <p:cNvSpPr/>
            <p:nvPr/>
          </p:nvSpPr>
          <p:spPr>
            <a:xfrm>
              <a:off x="3287675" y="4439575"/>
              <a:ext cx="12075" cy="4725"/>
            </a:xfrm>
            <a:custGeom>
              <a:avLst/>
              <a:gdLst/>
              <a:ahLst/>
              <a:cxnLst/>
              <a:rect l="l" t="t" r="r" b="b"/>
              <a:pathLst>
                <a:path w="483" h="189" fill="none" extrusionOk="0">
                  <a:moveTo>
                    <a:pt x="1" y="189"/>
                  </a:moveTo>
                  <a:cubicBezTo>
                    <a:pt x="147" y="147"/>
                    <a:pt x="315" y="42"/>
                    <a:pt x="48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3286125" y="4420750"/>
              <a:ext cx="12575" cy="6300"/>
            </a:xfrm>
            <a:custGeom>
              <a:avLst/>
              <a:gdLst/>
              <a:ahLst/>
              <a:cxnLst/>
              <a:rect l="l" t="t" r="r" b="b"/>
              <a:pathLst>
                <a:path w="503" h="252" fill="none" extrusionOk="0">
                  <a:moveTo>
                    <a:pt x="0" y="251"/>
                  </a:moveTo>
                  <a:cubicBezTo>
                    <a:pt x="146" y="105"/>
                    <a:pt x="314" y="63"/>
                    <a:pt x="50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7"/>
            <p:cNvSpPr/>
            <p:nvPr/>
          </p:nvSpPr>
          <p:spPr>
            <a:xfrm>
              <a:off x="3424725" y="4833975"/>
              <a:ext cx="48150" cy="26200"/>
            </a:xfrm>
            <a:custGeom>
              <a:avLst/>
              <a:gdLst/>
              <a:ahLst/>
              <a:cxnLst/>
              <a:rect l="l" t="t" r="r" b="b"/>
              <a:pathLst>
                <a:path w="1926" h="1048" fill="none" extrusionOk="0">
                  <a:moveTo>
                    <a:pt x="1" y="1047"/>
                  </a:moveTo>
                  <a:cubicBezTo>
                    <a:pt x="356" y="880"/>
                    <a:pt x="1570" y="1"/>
                    <a:pt x="1926" y="294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7"/>
            <p:cNvSpPr/>
            <p:nvPr/>
          </p:nvSpPr>
          <p:spPr>
            <a:xfrm>
              <a:off x="3435200" y="4876875"/>
              <a:ext cx="32450" cy="13625"/>
            </a:xfrm>
            <a:custGeom>
              <a:avLst/>
              <a:gdLst/>
              <a:ahLst/>
              <a:cxnLst/>
              <a:rect l="l" t="t" r="r" b="b"/>
              <a:pathLst>
                <a:path w="1298" h="545" fill="none" extrusionOk="0">
                  <a:moveTo>
                    <a:pt x="0" y="545"/>
                  </a:moveTo>
                  <a:cubicBezTo>
                    <a:pt x="481" y="482"/>
                    <a:pt x="837" y="126"/>
                    <a:pt x="129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7"/>
            <p:cNvSpPr/>
            <p:nvPr/>
          </p:nvSpPr>
          <p:spPr>
            <a:xfrm>
              <a:off x="3444075" y="4894150"/>
              <a:ext cx="48150" cy="24600"/>
            </a:xfrm>
            <a:custGeom>
              <a:avLst/>
              <a:gdLst/>
              <a:ahLst/>
              <a:cxnLst/>
              <a:rect l="l" t="t" r="r" b="b"/>
              <a:pathLst>
                <a:path w="1926" h="984" fill="none" extrusionOk="0">
                  <a:moveTo>
                    <a:pt x="1" y="984"/>
                  </a:moveTo>
                  <a:cubicBezTo>
                    <a:pt x="629" y="837"/>
                    <a:pt x="1277" y="0"/>
                    <a:pt x="1926" y="167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7"/>
            <p:cNvSpPr/>
            <p:nvPr/>
          </p:nvSpPr>
          <p:spPr>
            <a:xfrm>
              <a:off x="3460300" y="4937025"/>
              <a:ext cx="55475" cy="22525"/>
            </a:xfrm>
            <a:custGeom>
              <a:avLst/>
              <a:gdLst/>
              <a:ahLst/>
              <a:cxnLst/>
              <a:rect l="l" t="t" r="r" b="b"/>
              <a:pathLst>
                <a:path w="2219" h="901" fill="none" extrusionOk="0">
                  <a:moveTo>
                    <a:pt x="1" y="901"/>
                  </a:moveTo>
                  <a:cubicBezTo>
                    <a:pt x="817" y="775"/>
                    <a:pt x="1402" y="105"/>
                    <a:pt x="221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7"/>
            <p:cNvSpPr/>
            <p:nvPr/>
          </p:nvSpPr>
          <p:spPr>
            <a:xfrm>
              <a:off x="3487500" y="4986725"/>
              <a:ext cx="30900" cy="18325"/>
            </a:xfrm>
            <a:custGeom>
              <a:avLst/>
              <a:gdLst/>
              <a:ahLst/>
              <a:cxnLst/>
              <a:rect l="l" t="t" r="r" b="b"/>
              <a:pathLst>
                <a:path w="1236" h="733" fill="none" extrusionOk="0">
                  <a:moveTo>
                    <a:pt x="1" y="733"/>
                  </a:moveTo>
                  <a:cubicBezTo>
                    <a:pt x="419" y="670"/>
                    <a:pt x="942" y="252"/>
                    <a:pt x="1235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2" name="Google Shape;2422;p57"/>
          <p:cNvGrpSpPr/>
          <p:nvPr/>
        </p:nvGrpSpPr>
        <p:grpSpPr>
          <a:xfrm rot="-7372871">
            <a:off x="4478945" y="1467932"/>
            <a:ext cx="362729" cy="250966"/>
            <a:chOff x="5067580" y="1524485"/>
            <a:chExt cx="362729" cy="250965"/>
          </a:xfrm>
        </p:grpSpPr>
        <p:sp>
          <p:nvSpPr>
            <p:cNvPr id="2423" name="Google Shape;2423;p57"/>
            <p:cNvSpPr/>
            <p:nvPr/>
          </p:nvSpPr>
          <p:spPr>
            <a:xfrm rot="-1021955">
              <a:off x="5089724" y="1559400"/>
              <a:ext cx="42697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7"/>
            <p:cNvSpPr/>
            <p:nvPr/>
          </p:nvSpPr>
          <p:spPr>
            <a:xfrm rot="1448082">
              <a:off x="5227075" y="1526324"/>
              <a:ext cx="42694" cy="157589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7"/>
            <p:cNvSpPr/>
            <p:nvPr/>
          </p:nvSpPr>
          <p:spPr>
            <a:xfrm rot="3727872">
              <a:off x="5329323" y="1640950"/>
              <a:ext cx="42696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Imagen 8" descr="Un grupo de personas posando para la cámara con un fondo de colores&#10;&#10;Descripción generada automáticamente con confianza media">
            <a:extLst>
              <a:ext uri="{FF2B5EF4-FFF2-40B4-BE49-F238E27FC236}">
                <a16:creationId xmlns:a16="http://schemas.microsoft.com/office/drawing/2014/main" xmlns="" id="{E5FB3FCC-37E2-45E2-8E93-76B79FAD6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742247" y="1102009"/>
            <a:ext cx="3810000" cy="1752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21E2A7F6-B5A4-4710-91D8-8A8984C1E9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a y crea tu mismo: Carteles con mensajes positivos. | Frases bonitas,  Frases positivas, Frases motivadoras">
            <a:extLst>
              <a:ext uri="{FF2B5EF4-FFF2-40B4-BE49-F238E27FC236}">
                <a16:creationId xmlns:a16="http://schemas.microsoft.com/office/drawing/2014/main" xmlns="" id="{4770B435-8C65-448F-BB1E-FB0E5D83F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76" y="679731"/>
            <a:ext cx="3784038" cy="37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Contenido</a:t>
            </a:r>
            <a:endParaRPr dirty="0"/>
          </a:p>
        </p:txBody>
      </p:sp>
      <p:sp>
        <p:nvSpPr>
          <p:cNvPr id="652" name="Google Shape;652;p37"/>
          <p:cNvSpPr txBox="1">
            <a:spLocks noGrp="1"/>
          </p:cNvSpPr>
          <p:nvPr>
            <p:ph type="title" idx="2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02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53" name="Google Shape;653;p37"/>
          <p:cNvSpPr txBox="1">
            <a:spLocks noGrp="1"/>
          </p:cNvSpPr>
          <p:nvPr>
            <p:ph type="title" idx="3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04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54" name="Google Shape;654;p37"/>
          <p:cNvSpPr txBox="1">
            <a:spLocks noGrp="1"/>
          </p:cNvSpPr>
          <p:nvPr>
            <p:ph type="title" idx="4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01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55" name="Google Shape;655;p37"/>
          <p:cNvSpPr txBox="1">
            <a:spLocks noGrp="1"/>
          </p:cNvSpPr>
          <p:nvPr>
            <p:ph type="title" idx="5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03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56" name="Google Shape;656;p37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Datos generales</a:t>
            </a:r>
            <a:endParaRPr dirty="0"/>
          </a:p>
        </p:txBody>
      </p:sp>
      <p:sp>
        <p:nvSpPr>
          <p:cNvPr id="657" name="Google Shape;657;p37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Identificación personal</a:t>
            </a:r>
            <a:endParaRPr dirty="0"/>
          </a:p>
        </p:txBody>
      </p:sp>
      <p:sp>
        <p:nvSpPr>
          <p:cNvPr id="658" name="Google Shape;658;p37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638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Lista del curso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Presentación de estudiantes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Inquietudes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Sugerencias</a:t>
            </a:r>
            <a:endParaRPr dirty="0"/>
          </a:p>
        </p:txBody>
      </p:sp>
      <p:sp>
        <p:nvSpPr>
          <p:cNvPr id="659" name="Google Shape;659;p37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Despedida</a:t>
            </a:r>
            <a:endParaRPr dirty="0"/>
          </a:p>
        </p:txBody>
      </p:sp>
      <p:sp>
        <p:nvSpPr>
          <p:cNvPr id="660" name="Google Shape;660;p37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Introducción</a:t>
            </a:r>
            <a:endParaRPr dirty="0"/>
          </a:p>
        </p:txBody>
      </p:sp>
      <p:sp>
        <p:nvSpPr>
          <p:cNvPr id="661" name="Google Shape;661;p37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Presentación</a:t>
            </a:r>
            <a:endParaRPr dirty="0"/>
          </a:p>
        </p:txBody>
      </p:sp>
      <p:sp>
        <p:nvSpPr>
          <p:cNvPr id="662" name="Google Shape;662;p37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Cierre</a:t>
            </a:r>
            <a:endParaRPr dirty="0"/>
          </a:p>
        </p:txBody>
      </p:sp>
      <p:sp>
        <p:nvSpPr>
          <p:cNvPr id="663" name="Google Shape;663;p37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Conocer al curso</a:t>
            </a:r>
            <a:endParaRPr dirty="0"/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DF41CE4F-B218-4EB8-A42A-56B9EF717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0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6" grpId="0" build="p"/>
      <p:bldP spid="657" grpId="0" build="p"/>
      <p:bldP spid="658" grpId="0" build="p"/>
      <p:bldP spid="659" grpId="0" build="p"/>
      <p:bldP spid="660" grpId="0"/>
      <p:bldP spid="661" grpId="0"/>
      <p:bldP spid="662" grpId="0"/>
      <p:bldP spid="6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8"/>
          <p:cNvSpPr txBox="1">
            <a:spLocks noGrp="1"/>
          </p:cNvSpPr>
          <p:nvPr>
            <p:ph type="ctrTitle"/>
          </p:nvPr>
        </p:nvSpPr>
        <p:spPr>
          <a:xfrm>
            <a:off x="4692325" y="2512325"/>
            <a:ext cx="3651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Introducción</a:t>
            </a:r>
            <a:endParaRPr dirty="0"/>
          </a:p>
        </p:txBody>
      </p:sp>
      <p:sp>
        <p:nvSpPr>
          <p:cNvPr id="669" name="Google Shape;669;p38"/>
          <p:cNvSpPr txBox="1">
            <a:spLocks noGrp="1"/>
          </p:cNvSpPr>
          <p:nvPr>
            <p:ph type="subTitle" idx="1"/>
          </p:nvPr>
        </p:nvSpPr>
        <p:spPr>
          <a:xfrm>
            <a:off x="4692325" y="3056925"/>
            <a:ext cx="2633100" cy="7706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dirty="0"/>
              <a:t>Autocuidado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dirty="0"/>
              <a:t>Responsabilidad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dirty="0"/>
              <a:t>Compromiso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770"/>
              <a:buNone/>
            </a:pPr>
            <a:endParaRPr dirty="0"/>
          </a:p>
        </p:txBody>
      </p:sp>
      <p:grpSp>
        <p:nvGrpSpPr>
          <p:cNvPr id="672" name="Google Shape;672;p38"/>
          <p:cNvGrpSpPr/>
          <p:nvPr/>
        </p:nvGrpSpPr>
        <p:grpSpPr>
          <a:xfrm>
            <a:off x="918337" y="1018137"/>
            <a:ext cx="3222372" cy="3634228"/>
            <a:chOff x="918375" y="1018100"/>
            <a:chExt cx="3118525" cy="3513707"/>
          </a:xfrm>
        </p:grpSpPr>
        <p:sp>
          <p:nvSpPr>
            <p:cNvPr id="673" name="Google Shape;673;p38"/>
            <p:cNvSpPr/>
            <p:nvPr/>
          </p:nvSpPr>
          <p:spPr>
            <a:xfrm>
              <a:off x="918375" y="1018100"/>
              <a:ext cx="3061912" cy="210425"/>
            </a:xfrm>
            <a:custGeom>
              <a:avLst/>
              <a:gdLst/>
              <a:ahLst/>
              <a:cxnLst/>
              <a:rect l="l" t="t" r="r" b="b"/>
              <a:pathLst>
                <a:path w="130308" h="8417" extrusionOk="0">
                  <a:moveTo>
                    <a:pt x="64797" y="0"/>
                  </a:moveTo>
                  <a:cubicBezTo>
                    <a:pt x="64084" y="0"/>
                    <a:pt x="54126" y="29"/>
                    <a:pt x="52015" y="29"/>
                  </a:cubicBezTo>
                  <a:cubicBezTo>
                    <a:pt x="42675" y="98"/>
                    <a:pt x="35858" y="179"/>
                    <a:pt x="31919" y="179"/>
                  </a:cubicBezTo>
                  <a:cubicBezTo>
                    <a:pt x="29409" y="179"/>
                    <a:pt x="28068" y="146"/>
                    <a:pt x="27991" y="57"/>
                  </a:cubicBezTo>
                  <a:cubicBezTo>
                    <a:pt x="27962" y="24"/>
                    <a:pt x="27916" y="10"/>
                    <a:pt x="27858" y="10"/>
                  </a:cubicBezTo>
                  <a:cubicBezTo>
                    <a:pt x="27611" y="10"/>
                    <a:pt x="27145" y="254"/>
                    <a:pt x="26864" y="254"/>
                  </a:cubicBezTo>
                  <a:cubicBezTo>
                    <a:pt x="26815" y="254"/>
                    <a:pt x="26771" y="246"/>
                    <a:pt x="26735" y="228"/>
                  </a:cubicBezTo>
                  <a:cubicBezTo>
                    <a:pt x="22741" y="343"/>
                    <a:pt x="24767" y="285"/>
                    <a:pt x="16207" y="599"/>
                  </a:cubicBezTo>
                  <a:cubicBezTo>
                    <a:pt x="13553" y="713"/>
                    <a:pt x="10843" y="828"/>
                    <a:pt x="8646" y="885"/>
                  </a:cubicBezTo>
                  <a:cubicBezTo>
                    <a:pt x="7133" y="925"/>
                    <a:pt x="5891" y="965"/>
                    <a:pt x="5152" y="965"/>
                  </a:cubicBezTo>
                  <a:cubicBezTo>
                    <a:pt x="4846" y="965"/>
                    <a:pt x="4626" y="958"/>
                    <a:pt x="4509" y="942"/>
                  </a:cubicBezTo>
                  <a:cubicBezTo>
                    <a:pt x="4232" y="918"/>
                    <a:pt x="3997" y="905"/>
                    <a:pt x="3795" y="905"/>
                  </a:cubicBezTo>
                  <a:cubicBezTo>
                    <a:pt x="3266" y="905"/>
                    <a:pt x="2959" y="992"/>
                    <a:pt x="2711" y="1198"/>
                  </a:cubicBezTo>
                  <a:cubicBezTo>
                    <a:pt x="1655" y="1997"/>
                    <a:pt x="1" y="7048"/>
                    <a:pt x="1170" y="7304"/>
                  </a:cubicBezTo>
                  <a:cubicBezTo>
                    <a:pt x="1231" y="7311"/>
                    <a:pt x="1334" y="7314"/>
                    <a:pt x="1474" y="7314"/>
                  </a:cubicBezTo>
                  <a:cubicBezTo>
                    <a:pt x="3605" y="7314"/>
                    <a:pt x="14474" y="6575"/>
                    <a:pt x="20701" y="6575"/>
                  </a:cubicBezTo>
                  <a:cubicBezTo>
                    <a:pt x="22587" y="6575"/>
                    <a:pt x="24047" y="6643"/>
                    <a:pt x="24710" y="6819"/>
                  </a:cubicBezTo>
                  <a:cubicBezTo>
                    <a:pt x="25583" y="6777"/>
                    <a:pt x="35956" y="6161"/>
                    <a:pt x="43031" y="6161"/>
                  </a:cubicBezTo>
                  <a:cubicBezTo>
                    <a:pt x="45430" y="6161"/>
                    <a:pt x="47449" y="6232"/>
                    <a:pt x="48591" y="6420"/>
                  </a:cubicBezTo>
                  <a:cubicBezTo>
                    <a:pt x="49358" y="6190"/>
                    <a:pt x="51815" y="6112"/>
                    <a:pt x="54905" y="6112"/>
                  </a:cubicBezTo>
                  <a:cubicBezTo>
                    <a:pt x="61272" y="6112"/>
                    <a:pt x="70326" y="6441"/>
                    <a:pt x="72810" y="6441"/>
                  </a:cubicBezTo>
                  <a:cubicBezTo>
                    <a:pt x="73159" y="6441"/>
                    <a:pt x="73378" y="6435"/>
                    <a:pt x="73443" y="6420"/>
                  </a:cubicBezTo>
                  <a:cubicBezTo>
                    <a:pt x="73782" y="6340"/>
                    <a:pt x="74524" y="6305"/>
                    <a:pt x="75371" y="6305"/>
                  </a:cubicBezTo>
                  <a:cubicBezTo>
                    <a:pt x="76942" y="6305"/>
                    <a:pt x="78874" y="6424"/>
                    <a:pt x="79263" y="6591"/>
                  </a:cubicBezTo>
                  <a:cubicBezTo>
                    <a:pt x="79697" y="6777"/>
                    <a:pt x="80228" y="6834"/>
                    <a:pt x="80772" y="6834"/>
                  </a:cubicBezTo>
                  <a:cubicBezTo>
                    <a:pt x="81619" y="6834"/>
                    <a:pt x="82497" y="6696"/>
                    <a:pt x="83087" y="6696"/>
                  </a:cubicBezTo>
                  <a:cubicBezTo>
                    <a:pt x="83336" y="6696"/>
                    <a:pt x="83534" y="6721"/>
                    <a:pt x="83657" y="6791"/>
                  </a:cubicBezTo>
                  <a:cubicBezTo>
                    <a:pt x="86176" y="6703"/>
                    <a:pt x="87066" y="6603"/>
                    <a:pt x="88942" y="6603"/>
                  </a:cubicBezTo>
                  <a:cubicBezTo>
                    <a:pt x="91317" y="6603"/>
                    <a:pt x="95273" y="6762"/>
                    <a:pt x="106112" y="7304"/>
                  </a:cubicBezTo>
                  <a:cubicBezTo>
                    <a:pt x="110905" y="7561"/>
                    <a:pt x="109308" y="7476"/>
                    <a:pt x="114044" y="7732"/>
                  </a:cubicBezTo>
                  <a:cubicBezTo>
                    <a:pt x="114506" y="7708"/>
                    <a:pt x="114976" y="7698"/>
                    <a:pt x="115448" y="7698"/>
                  </a:cubicBezTo>
                  <a:cubicBezTo>
                    <a:pt x="119326" y="7698"/>
                    <a:pt x="123418" y="8417"/>
                    <a:pt x="125708" y="8417"/>
                  </a:cubicBezTo>
                  <a:cubicBezTo>
                    <a:pt x="126462" y="8417"/>
                    <a:pt x="127020" y="8339"/>
                    <a:pt x="127311" y="8132"/>
                  </a:cubicBezTo>
                  <a:cubicBezTo>
                    <a:pt x="128567" y="7219"/>
                    <a:pt x="130307" y="3424"/>
                    <a:pt x="129879" y="2454"/>
                  </a:cubicBezTo>
                  <a:cubicBezTo>
                    <a:pt x="129732" y="2136"/>
                    <a:pt x="122277" y="1859"/>
                    <a:pt x="119711" y="1859"/>
                  </a:cubicBezTo>
                  <a:cubicBezTo>
                    <a:pt x="119287" y="1859"/>
                    <a:pt x="118996" y="1867"/>
                    <a:pt x="118894" y="1883"/>
                  </a:cubicBezTo>
                  <a:cubicBezTo>
                    <a:pt x="118845" y="1888"/>
                    <a:pt x="118796" y="1891"/>
                    <a:pt x="118749" y="1891"/>
                  </a:cubicBezTo>
                  <a:cubicBezTo>
                    <a:pt x="118518" y="1891"/>
                    <a:pt x="118314" y="1835"/>
                    <a:pt x="118267" y="1741"/>
                  </a:cubicBezTo>
                  <a:cubicBezTo>
                    <a:pt x="118267" y="1712"/>
                    <a:pt x="118124" y="1712"/>
                    <a:pt x="117839" y="1655"/>
                  </a:cubicBezTo>
                  <a:cubicBezTo>
                    <a:pt x="117211" y="1598"/>
                    <a:pt x="115613" y="1455"/>
                    <a:pt x="113416" y="1313"/>
                  </a:cubicBezTo>
                  <a:cubicBezTo>
                    <a:pt x="109564" y="1027"/>
                    <a:pt x="110363" y="1084"/>
                    <a:pt x="108994" y="999"/>
                  </a:cubicBezTo>
                  <a:cubicBezTo>
                    <a:pt x="108708" y="942"/>
                    <a:pt x="108566" y="942"/>
                    <a:pt x="108566" y="942"/>
                  </a:cubicBezTo>
                  <a:cubicBezTo>
                    <a:pt x="108566" y="886"/>
                    <a:pt x="108445" y="842"/>
                    <a:pt x="108250" y="842"/>
                  </a:cubicBezTo>
                  <a:cubicBezTo>
                    <a:pt x="108146" y="842"/>
                    <a:pt x="108020" y="855"/>
                    <a:pt x="107881" y="885"/>
                  </a:cubicBezTo>
                  <a:cubicBezTo>
                    <a:pt x="107503" y="952"/>
                    <a:pt x="106457" y="981"/>
                    <a:pt x="105040" y="981"/>
                  </a:cubicBezTo>
                  <a:cubicBezTo>
                    <a:pt x="103458" y="981"/>
                    <a:pt x="101413" y="945"/>
                    <a:pt x="99321" y="885"/>
                  </a:cubicBezTo>
                  <a:cubicBezTo>
                    <a:pt x="88631" y="638"/>
                    <a:pt x="88919" y="284"/>
                    <a:pt x="86784" y="284"/>
                  </a:cubicBezTo>
                  <a:cubicBezTo>
                    <a:pt x="86207" y="284"/>
                    <a:pt x="85453" y="310"/>
                    <a:pt x="84256" y="371"/>
                  </a:cubicBezTo>
                  <a:cubicBezTo>
                    <a:pt x="83826" y="390"/>
                    <a:pt x="83289" y="398"/>
                    <a:pt x="82671" y="398"/>
                  </a:cubicBezTo>
                  <a:cubicBezTo>
                    <a:pt x="79306" y="398"/>
                    <a:pt x="73544" y="163"/>
                    <a:pt x="69511" y="163"/>
                  </a:cubicBezTo>
                  <a:cubicBezTo>
                    <a:pt x="68646" y="163"/>
                    <a:pt x="67860" y="174"/>
                    <a:pt x="67194" y="200"/>
                  </a:cubicBezTo>
                  <a:cubicBezTo>
                    <a:pt x="66926" y="211"/>
                    <a:pt x="66717" y="216"/>
                    <a:pt x="66552" y="216"/>
                  </a:cubicBezTo>
                  <a:cubicBezTo>
                    <a:pt x="65451" y="216"/>
                    <a:pt x="66311" y="0"/>
                    <a:pt x="64797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 rot="5400000">
              <a:off x="2230781" y="2705744"/>
              <a:ext cx="3387264" cy="224975"/>
            </a:xfrm>
            <a:custGeom>
              <a:avLst/>
              <a:gdLst/>
              <a:ahLst/>
              <a:cxnLst/>
              <a:rect l="l" t="t" r="r" b="b"/>
              <a:pathLst>
                <a:path w="120265" h="8999" extrusionOk="0">
                  <a:moveTo>
                    <a:pt x="112174" y="1"/>
                  </a:moveTo>
                  <a:cubicBezTo>
                    <a:pt x="111404" y="1"/>
                    <a:pt x="110304" y="38"/>
                    <a:pt x="110021" y="125"/>
                  </a:cubicBezTo>
                  <a:cubicBezTo>
                    <a:pt x="109926" y="144"/>
                    <a:pt x="109831" y="154"/>
                    <a:pt x="109744" y="154"/>
                  </a:cubicBezTo>
                  <a:cubicBezTo>
                    <a:pt x="109571" y="154"/>
                    <a:pt x="109431" y="116"/>
                    <a:pt x="109393" y="40"/>
                  </a:cubicBezTo>
                  <a:cubicBezTo>
                    <a:pt x="109393" y="11"/>
                    <a:pt x="109194" y="11"/>
                    <a:pt x="108965" y="11"/>
                  </a:cubicBezTo>
                  <a:lnTo>
                    <a:pt x="107881" y="11"/>
                  </a:lnTo>
                  <a:cubicBezTo>
                    <a:pt x="105684" y="40"/>
                    <a:pt x="101290" y="382"/>
                    <a:pt x="100263" y="382"/>
                  </a:cubicBezTo>
                  <a:cubicBezTo>
                    <a:pt x="100263" y="302"/>
                    <a:pt x="100182" y="267"/>
                    <a:pt x="100044" y="267"/>
                  </a:cubicBezTo>
                  <a:cubicBezTo>
                    <a:pt x="99937" y="267"/>
                    <a:pt x="99797" y="288"/>
                    <a:pt x="99635" y="325"/>
                  </a:cubicBezTo>
                  <a:cubicBezTo>
                    <a:pt x="99264" y="439"/>
                    <a:pt x="98180" y="582"/>
                    <a:pt x="96725" y="724"/>
                  </a:cubicBezTo>
                  <a:cubicBezTo>
                    <a:pt x="88578" y="1584"/>
                    <a:pt x="85479" y="1734"/>
                    <a:pt x="83631" y="1734"/>
                  </a:cubicBezTo>
                  <a:cubicBezTo>
                    <a:pt x="82646" y="1734"/>
                    <a:pt x="82016" y="1691"/>
                    <a:pt x="81165" y="1691"/>
                  </a:cubicBezTo>
                  <a:cubicBezTo>
                    <a:pt x="80383" y="1691"/>
                    <a:pt x="79414" y="1727"/>
                    <a:pt x="77808" y="1866"/>
                  </a:cubicBezTo>
                  <a:cubicBezTo>
                    <a:pt x="77333" y="1911"/>
                    <a:pt x="76729" y="1929"/>
                    <a:pt x="76032" y="1929"/>
                  </a:cubicBezTo>
                  <a:cubicBezTo>
                    <a:pt x="72450" y="1929"/>
                    <a:pt x="66390" y="1435"/>
                    <a:pt x="62482" y="1435"/>
                  </a:cubicBezTo>
                  <a:cubicBezTo>
                    <a:pt x="62308" y="1435"/>
                    <a:pt x="62138" y="1436"/>
                    <a:pt x="61973" y="1438"/>
                  </a:cubicBezTo>
                  <a:cubicBezTo>
                    <a:pt x="60061" y="1438"/>
                    <a:pt x="61345" y="1238"/>
                    <a:pt x="59747" y="1152"/>
                  </a:cubicBezTo>
                  <a:cubicBezTo>
                    <a:pt x="59063" y="1124"/>
                    <a:pt x="56580" y="1038"/>
                    <a:pt x="53271" y="953"/>
                  </a:cubicBezTo>
                  <a:cubicBezTo>
                    <a:pt x="49961" y="810"/>
                    <a:pt x="45795" y="753"/>
                    <a:pt x="41658" y="753"/>
                  </a:cubicBezTo>
                  <a:cubicBezTo>
                    <a:pt x="37188" y="753"/>
                    <a:pt x="31450" y="842"/>
                    <a:pt x="28070" y="842"/>
                  </a:cubicBezTo>
                  <a:cubicBezTo>
                    <a:pt x="26381" y="842"/>
                    <a:pt x="25280" y="820"/>
                    <a:pt x="25223" y="753"/>
                  </a:cubicBezTo>
                  <a:cubicBezTo>
                    <a:pt x="25196" y="729"/>
                    <a:pt x="25157" y="719"/>
                    <a:pt x="25112" y="719"/>
                  </a:cubicBezTo>
                  <a:cubicBezTo>
                    <a:pt x="24866" y="719"/>
                    <a:pt x="24400" y="1005"/>
                    <a:pt x="24135" y="1005"/>
                  </a:cubicBezTo>
                  <a:cubicBezTo>
                    <a:pt x="24093" y="1005"/>
                    <a:pt x="24056" y="998"/>
                    <a:pt x="24025" y="981"/>
                  </a:cubicBezTo>
                  <a:cubicBezTo>
                    <a:pt x="13411" y="1523"/>
                    <a:pt x="11300" y="1295"/>
                    <a:pt x="6991" y="1723"/>
                  </a:cubicBezTo>
                  <a:cubicBezTo>
                    <a:pt x="6478" y="1780"/>
                    <a:pt x="2112" y="2265"/>
                    <a:pt x="1713" y="2379"/>
                  </a:cubicBezTo>
                  <a:cubicBezTo>
                    <a:pt x="1057" y="2579"/>
                    <a:pt x="743" y="3007"/>
                    <a:pt x="486" y="4148"/>
                  </a:cubicBezTo>
                  <a:cubicBezTo>
                    <a:pt x="1" y="6231"/>
                    <a:pt x="201" y="8999"/>
                    <a:pt x="971" y="8999"/>
                  </a:cubicBezTo>
                  <a:cubicBezTo>
                    <a:pt x="1285" y="8999"/>
                    <a:pt x="2455" y="8599"/>
                    <a:pt x="4195" y="8286"/>
                  </a:cubicBezTo>
                  <a:cubicBezTo>
                    <a:pt x="7794" y="7616"/>
                    <a:pt x="12992" y="7408"/>
                    <a:pt x="16889" y="7408"/>
                  </a:cubicBezTo>
                  <a:cubicBezTo>
                    <a:pt x="19635" y="7408"/>
                    <a:pt x="21734" y="7511"/>
                    <a:pt x="22170" y="7629"/>
                  </a:cubicBezTo>
                  <a:cubicBezTo>
                    <a:pt x="25329" y="7421"/>
                    <a:pt x="33408" y="6865"/>
                    <a:pt x="39240" y="6865"/>
                  </a:cubicBezTo>
                  <a:cubicBezTo>
                    <a:pt x="41414" y="6865"/>
                    <a:pt x="43276" y="6943"/>
                    <a:pt x="44454" y="7144"/>
                  </a:cubicBezTo>
                  <a:cubicBezTo>
                    <a:pt x="44985" y="6991"/>
                    <a:pt x="46301" y="6938"/>
                    <a:pt x="47881" y="6938"/>
                  </a:cubicBezTo>
                  <a:cubicBezTo>
                    <a:pt x="51312" y="6938"/>
                    <a:pt x="55985" y="7191"/>
                    <a:pt x="56552" y="7230"/>
                  </a:cubicBezTo>
                  <a:cubicBezTo>
                    <a:pt x="61380" y="7483"/>
                    <a:pt x="66073" y="7758"/>
                    <a:pt x="67359" y="7758"/>
                  </a:cubicBezTo>
                  <a:cubicBezTo>
                    <a:pt x="67525" y="7758"/>
                    <a:pt x="67634" y="7753"/>
                    <a:pt x="67679" y="7743"/>
                  </a:cubicBezTo>
                  <a:cubicBezTo>
                    <a:pt x="67928" y="7687"/>
                    <a:pt x="68422" y="7663"/>
                    <a:pt x="69016" y="7663"/>
                  </a:cubicBezTo>
                  <a:cubicBezTo>
                    <a:pt x="70536" y="7663"/>
                    <a:pt x="72711" y="7824"/>
                    <a:pt x="73100" y="8029"/>
                  </a:cubicBezTo>
                  <a:cubicBezTo>
                    <a:pt x="73534" y="8235"/>
                    <a:pt x="74071" y="8322"/>
                    <a:pt x="74713" y="8322"/>
                  </a:cubicBezTo>
                  <a:cubicBezTo>
                    <a:pt x="74959" y="8322"/>
                    <a:pt x="75221" y="8309"/>
                    <a:pt x="75497" y="8286"/>
                  </a:cubicBezTo>
                  <a:cubicBezTo>
                    <a:pt x="76000" y="8251"/>
                    <a:pt x="76471" y="8195"/>
                    <a:pt x="76827" y="8195"/>
                  </a:cubicBezTo>
                  <a:cubicBezTo>
                    <a:pt x="77058" y="8195"/>
                    <a:pt x="77240" y="8218"/>
                    <a:pt x="77352" y="8286"/>
                  </a:cubicBezTo>
                  <a:cubicBezTo>
                    <a:pt x="93216" y="7230"/>
                    <a:pt x="106055" y="6402"/>
                    <a:pt x="106055" y="6402"/>
                  </a:cubicBezTo>
                  <a:cubicBezTo>
                    <a:pt x="107282" y="6174"/>
                    <a:pt x="108566" y="6089"/>
                    <a:pt x="109821" y="6031"/>
                  </a:cubicBezTo>
                  <a:cubicBezTo>
                    <a:pt x="110449" y="6031"/>
                    <a:pt x="111048" y="6031"/>
                    <a:pt x="111619" y="6089"/>
                  </a:cubicBezTo>
                  <a:cubicBezTo>
                    <a:pt x="111904" y="6117"/>
                    <a:pt x="112190" y="6117"/>
                    <a:pt x="112475" y="6146"/>
                  </a:cubicBezTo>
                  <a:cubicBezTo>
                    <a:pt x="114044" y="6317"/>
                    <a:pt x="115128" y="6545"/>
                    <a:pt x="116298" y="6574"/>
                  </a:cubicBezTo>
                  <a:cubicBezTo>
                    <a:pt x="116481" y="6583"/>
                    <a:pt x="116652" y="6588"/>
                    <a:pt x="116813" y="6588"/>
                  </a:cubicBezTo>
                  <a:cubicBezTo>
                    <a:pt x="118110" y="6588"/>
                    <a:pt x="118739" y="6245"/>
                    <a:pt x="119323" y="4976"/>
                  </a:cubicBezTo>
                  <a:cubicBezTo>
                    <a:pt x="120264" y="3036"/>
                    <a:pt x="119751" y="896"/>
                    <a:pt x="119380" y="239"/>
                  </a:cubicBezTo>
                  <a:cubicBezTo>
                    <a:pt x="119362" y="212"/>
                    <a:pt x="119321" y="202"/>
                    <a:pt x="119254" y="202"/>
                  </a:cubicBezTo>
                  <a:cubicBezTo>
                    <a:pt x="119110" y="202"/>
                    <a:pt x="118847" y="248"/>
                    <a:pt x="118438" y="268"/>
                  </a:cubicBezTo>
                  <a:cubicBezTo>
                    <a:pt x="118297" y="275"/>
                    <a:pt x="118135" y="278"/>
                    <a:pt x="117954" y="278"/>
                  </a:cubicBezTo>
                  <a:cubicBezTo>
                    <a:pt x="117368" y="278"/>
                    <a:pt x="116586" y="241"/>
                    <a:pt x="115671" y="154"/>
                  </a:cubicBezTo>
                  <a:cubicBezTo>
                    <a:pt x="113730" y="11"/>
                    <a:pt x="113531" y="11"/>
                    <a:pt x="112760" y="11"/>
                  </a:cubicBezTo>
                  <a:cubicBezTo>
                    <a:pt x="112619" y="4"/>
                    <a:pt x="112412" y="1"/>
                    <a:pt x="112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 rot="5400000">
              <a:off x="-738690" y="2675168"/>
              <a:ext cx="3513705" cy="199575"/>
            </a:xfrm>
            <a:custGeom>
              <a:avLst/>
              <a:gdLst/>
              <a:ahLst/>
              <a:cxnLst/>
              <a:rect l="l" t="t" r="r" b="b"/>
              <a:pathLst>
                <a:path w="116812" h="7983" extrusionOk="0">
                  <a:moveTo>
                    <a:pt x="76448" y="61"/>
                  </a:moveTo>
                  <a:cubicBezTo>
                    <a:pt x="76092" y="61"/>
                    <a:pt x="75755" y="69"/>
                    <a:pt x="75440" y="86"/>
                  </a:cubicBezTo>
                  <a:cubicBezTo>
                    <a:pt x="73385" y="172"/>
                    <a:pt x="67165" y="1"/>
                    <a:pt x="59690" y="1114"/>
                  </a:cubicBezTo>
                  <a:cubicBezTo>
                    <a:pt x="59224" y="1179"/>
                    <a:pt x="58953" y="1202"/>
                    <a:pt x="58784" y="1202"/>
                  </a:cubicBezTo>
                  <a:cubicBezTo>
                    <a:pt x="58394" y="1202"/>
                    <a:pt x="58537" y="1082"/>
                    <a:pt x="58081" y="1082"/>
                  </a:cubicBezTo>
                  <a:cubicBezTo>
                    <a:pt x="57956" y="1082"/>
                    <a:pt x="57787" y="1091"/>
                    <a:pt x="57550" y="1114"/>
                  </a:cubicBezTo>
                  <a:cubicBezTo>
                    <a:pt x="55753" y="1285"/>
                    <a:pt x="53498" y="1399"/>
                    <a:pt x="51644" y="1399"/>
                  </a:cubicBezTo>
                  <a:cubicBezTo>
                    <a:pt x="46759" y="1375"/>
                    <a:pt x="44949" y="307"/>
                    <a:pt x="35978" y="307"/>
                  </a:cubicBezTo>
                  <a:cubicBezTo>
                    <a:pt x="34154" y="307"/>
                    <a:pt x="32034" y="351"/>
                    <a:pt x="29531" y="457"/>
                  </a:cubicBezTo>
                  <a:cubicBezTo>
                    <a:pt x="27392" y="559"/>
                    <a:pt x="25761" y="647"/>
                    <a:pt x="24973" y="647"/>
                  </a:cubicBezTo>
                  <a:cubicBezTo>
                    <a:pt x="24658" y="647"/>
                    <a:pt x="24477" y="633"/>
                    <a:pt x="24453" y="600"/>
                  </a:cubicBezTo>
                  <a:cubicBezTo>
                    <a:pt x="24434" y="577"/>
                    <a:pt x="24405" y="568"/>
                    <a:pt x="24368" y="568"/>
                  </a:cubicBezTo>
                  <a:cubicBezTo>
                    <a:pt x="24160" y="568"/>
                    <a:pt x="23705" y="880"/>
                    <a:pt x="23443" y="880"/>
                  </a:cubicBezTo>
                  <a:cubicBezTo>
                    <a:pt x="23404" y="880"/>
                    <a:pt x="23369" y="873"/>
                    <a:pt x="23340" y="857"/>
                  </a:cubicBezTo>
                  <a:cubicBezTo>
                    <a:pt x="20911" y="1110"/>
                    <a:pt x="17272" y="1475"/>
                    <a:pt x="14390" y="1475"/>
                  </a:cubicBezTo>
                  <a:cubicBezTo>
                    <a:pt x="14021" y="1475"/>
                    <a:pt x="13665" y="1469"/>
                    <a:pt x="13325" y="1456"/>
                  </a:cubicBezTo>
                  <a:cubicBezTo>
                    <a:pt x="10244" y="1370"/>
                    <a:pt x="4195" y="486"/>
                    <a:pt x="3824" y="429"/>
                  </a:cubicBezTo>
                  <a:cubicBezTo>
                    <a:pt x="3428" y="345"/>
                    <a:pt x="3103" y="296"/>
                    <a:pt x="2825" y="296"/>
                  </a:cubicBezTo>
                  <a:cubicBezTo>
                    <a:pt x="2063" y="296"/>
                    <a:pt x="1657" y="667"/>
                    <a:pt x="1113" y="1713"/>
                  </a:cubicBezTo>
                  <a:cubicBezTo>
                    <a:pt x="828" y="2283"/>
                    <a:pt x="543" y="2997"/>
                    <a:pt x="372" y="3710"/>
                  </a:cubicBezTo>
                  <a:cubicBezTo>
                    <a:pt x="1" y="5108"/>
                    <a:pt x="1" y="6421"/>
                    <a:pt x="429" y="6563"/>
                  </a:cubicBezTo>
                  <a:cubicBezTo>
                    <a:pt x="685" y="6592"/>
                    <a:pt x="1827" y="6563"/>
                    <a:pt x="3567" y="6677"/>
                  </a:cubicBezTo>
                  <a:cubicBezTo>
                    <a:pt x="5850" y="6820"/>
                    <a:pt x="9245" y="7305"/>
                    <a:pt x="12127" y="7505"/>
                  </a:cubicBezTo>
                  <a:cubicBezTo>
                    <a:pt x="12814" y="7548"/>
                    <a:pt x="13600" y="7563"/>
                    <a:pt x="14421" y="7563"/>
                  </a:cubicBezTo>
                  <a:cubicBezTo>
                    <a:pt x="16421" y="7563"/>
                    <a:pt x="18634" y="7473"/>
                    <a:pt x="20164" y="7473"/>
                  </a:cubicBezTo>
                  <a:cubicBezTo>
                    <a:pt x="20924" y="7473"/>
                    <a:pt x="21515" y="7495"/>
                    <a:pt x="21828" y="7562"/>
                  </a:cubicBezTo>
                  <a:cubicBezTo>
                    <a:pt x="25880" y="7065"/>
                    <a:pt x="31167" y="6372"/>
                    <a:pt x="36462" y="6372"/>
                  </a:cubicBezTo>
                  <a:cubicBezTo>
                    <a:pt x="37244" y="6372"/>
                    <a:pt x="38026" y="6388"/>
                    <a:pt x="38804" y="6421"/>
                  </a:cubicBezTo>
                  <a:cubicBezTo>
                    <a:pt x="40659" y="6506"/>
                    <a:pt x="42200" y="6706"/>
                    <a:pt x="43027" y="6934"/>
                  </a:cubicBezTo>
                  <a:cubicBezTo>
                    <a:pt x="43190" y="6880"/>
                    <a:pt x="43445" y="6860"/>
                    <a:pt x="43791" y="6860"/>
                  </a:cubicBezTo>
                  <a:cubicBezTo>
                    <a:pt x="43991" y="6860"/>
                    <a:pt x="44221" y="6867"/>
                    <a:pt x="44482" y="6877"/>
                  </a:cubicBezTo>
                  <a:cubicBezTo>
                    <a:pt x="44853" y="6934"/>
                    <a:pt x="45224" y="6963"/>
                    <a:pt x="45652" y="6991"/>
                  </a:cubicBezTo>
                  <a:cubicBezTo>
                    <a:pt x="46137" y="7077"/>
                    <a:pt x="46622" y="7105"/>
                    <a:pt x="47193" y="7162"/>
                  </a:cubicBezTo>
                  <a:cubicBezTo>
                    <a:pt x="48925" y="7366"/>
                    <a:pt x="51065" y="7468"/>
                    <a:pt x="52999" y="7468"/>
                  </a:cubicBezTo>
                  <a:cubicBezTo>
                    <a:pt x="53773" y="7468"/>
                    <a:pt x="54513" y="7452"/>
                    <a:pt x="55182" y="7419"/>
                  </a:cubicBezTo>
                  <a:cubicBezTo>
                    <a:pt x="58035" y="7305"/>
                    <a:pt x="65710" y="6706"/>
                    <a:pt x="66053" y="6563"/>
                  </a:cubicBezTo>
                  <a:cubicBezTo>
                    <a:pt x="66452" y="6421"/>
                    <a:pt x="67593" y="6249"/>
                    <a:pt x="68706" y="6221"/>
                  </a:cubicBezTo>
                  <a:cubicBezTo>
                    <a:pt x="68917" y="6196"/>
                    <a:pt x="69332" y="6177"/>
                    <a:pt x="69765" y="6177"/>
                  </a:cubicBezTo>
                  <a:cubicBezTo>
                    <a:pt x="70328" y="6177"/>
                    <a:pt x="70922" y="6210"/>
                    <a:pt x="71131" y="6306"/>
                  </a:cubicBezTo>
                  <a:cubicBezTo>
                    <a:pt x="71478" y="6472"/>
                    <a:pt x="71899" y="6524"/>
                    <a:pt x="72335" y="6524"/>
                  </a:cubicBezTo>
                  <a:cubicBezTo>
                    <a:pt x="73110" y="6524"/>
                    <a:pt x="73934" y="6358"/>
                    <a:pt x="74476" y="6358"/>
                  </a:cubicBezTo>
                  <a:cubicBezTo>
                    <a:pt x="74682" y="6358"/>
                    <a:pt x="74848" y="6382"/>
                    <a:pt x="74955" y="6449"/>
                  </a:cubicBezTo>
                  <a:cubicBezTo>
                    <a:pt x="76464" y="6381"/>
                    <a:pt x="77550" y="6350"/>
                    <a:pt x="78441" y="6350"/>
                  </a:cubicBezTo>
                  <a:cubicBezTo>
                    <a:pt x="80178" y="6350"/>
                    <a:pt x="81173" y="6470"/>
                    <a:pt x="83115" y="6677"/>
                  </a:cubicBezTo>
                  <a:cubicBezTo>
                    <a:pt x="90208" y="7440"/>
                    <a:pt x="91883" y="7982"/>
                    <a:pt x="94579" y="7982"/>
                  </a:cubicBezTo>
                  <a:cubicBezTo>
                    <a:pt x="96318" y="7982"/>
                    <a:pt x="98483" y="7757"/>
                    <a:pt x="102802" y="7220"/>
                  </a:cubicBezTo>
                  <a:cubicBezTo>
                    <a:pt x="103943" y="6934"/>
                    <a:pt x="105113" y="6792"/>
                    <a:pt x="106255" y="6792"/>
                  </a:cubicBezTo>
                  <a:cubicBezTo>
                    <a:pt x="106351" y="6790"/>
                    <a:pt x="106448" y="6789"/>
                    <a:pt x="106546" y="6789"/>
                  </a:cubicBezTo>
                  <a:cubicBezTo>
                    <a:pt x="108655" y="6789"/>
                    <a:pt x="111075" y="7178"/>
                    <a:pt x="112697" y="7178"/>
                  </a:cubicBezTo>
                  <a:cubicBezTo>
                    <a:pt x="113450" y="7178"/>
                    <a:pt x="114031" y="7094"/>
                    <a:pt x="114329" y="6849"/>
                  </a:cubicBezTo>
                  <a:cubicBezTo>
                    <a:pt x="115528" y="5850"/>
                    <a:pt x="116811" y="2027"/>
                    <a:pt x="116383" y="1085"/>
                  </a:cubicBezTo>
                  <a:cubicBezTo>
                    <a:pt x="116355" y="971"/>
                    <a:pt x="115784" y="942"/>
                    <a:pt x="114928" y="885"/>
                  </a:cubicBezTo>
                  <a:cubicBezTo>
                    <a:pt x="114632" y="866"/>
                    <a:pt x="111250" y="709"/>
                    <a:pt x="108797" y="709"/>
                  </a:cubicBezTo>
                  <a:cubicBezTo>
                    <a:pt x="107704" y="709"/>
                    <a:pt x="106795" y="740"/>
                    <a:pt x="106426" y="828"/>
                  </a:cubicBezTo>
                  <a:cubicBezTo>
                    <a:pt x="106331" y="847"/>
                    <a:pt x="106236" y="857"/>
                    <a:pt x="106149" y="857"/>
                  </a:cubicBezTo>
                  <a:cubicBezTo>
                    <a:pt x="105976" y="857"/>
                    <a:pt x="105836" y="819"/>
                    <a:pt x="105798" y="743"/>
                  </a:cubicBezTo>
                  <a:cubicBezTo>
                    <a:pt x="105798" y="714"/>
                    <a:pt x="105655" y="714"/>
                    <a:pt x="105370" y="714"/>
                  </a:cubicBezTo>
                  <a:cubicBezTo>
                    <a:pt x="104428" y="714"/>
                    <a:pt x="103287" y="743"/>
                    <a:pt x="101090" y="1000"/>
                  </a:cubicBezTo>
                  <a:cubicBezTo>
                    <a:pt x="100691" y="1028"/>
                    <a:pt x="97267" y="1427"/>
                    <a:pt x="96839" y="1427"/>
                  </a:cubicBezTo>
                  <a:cubicBezTo>
                    <a:pt x="96825" y="1370"/>
                    <a:pt x="96760" y="1342"/>
                    <a:pt x="96661" y="1342"/>
                  </a:cubicBezTo>
                  <a:cubicBezTo>
                    <a:pt x="96561" y="1342"/>
                    <a:pt x="96425" y="1370"/>
                    <a:pt x="96268" y="1427"/>
                  </a:cubicBezTo>
                  <a:cubicBezTo>
                    <a:pt x="95741" y="1625"/>
                    <a:pt x="94521" y="1705"/>
                    <a:pt x="93635" y="1705"/>
                  </a:cubicBezTo>
                  <a:cubicBezTo>
                    <a:pt x="93371" y="1705"/>
                    <a:pt x="93136" y="1697"/>
                    <a:pt x="92959" y="1684"/>
                  </a:cubicBezTo>
                  <a:cubicBezTo>
                    <a:pt x="88180" y="1288"/>
                    <a:pt x="80860" y="61"/>
                    <a:pt x="76448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918375" y="4322125"/>
              <a:ext cx="3118496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8"/>
          <p:cNvGrpSpPr/>
          <p:nvPr/>
        </p:nvGrpSpPr>
        <p:grpSpPr>
          <a:xfrm>
            <a:off x="3275661" y="2407037"/>
            <a:ext cx="363939" cy="481288"/>
            <a:chOff x="3275661" y="2407037"/>
            <a:chExt cx="363939" cy="481288"/>
          </a:xfrm>
        </p:grpSpPr>
        <p:sp>
          <p:nvSpPr>
            <p:cNvPr id="678" name="Google Shape;678;p38"/>
            <p:cNvSpPr/>
            <p:nvPr/>
          </p:nvSpPr>
          <p:spPr>
            <a:xfrm rot="-213312">
              <a:off x="3282918" y="2415287"/>
              <a:ext cx="273601" cy="242755"/>
            </a:xfrm>
            <a:custGeom>
              <a:avLst/>
              <a:gdLst/>
              <a:ahLst/>
              <a:cxnLst/>
              <a:rect l="l" t="t" r="r" b="b"/>
              <a:pathLst>
                <a:path w="14378" h="12910" extrusionOk="0">
                  <a:moveTo>
                    <a:pt x="13677" y="1"/>
                  </a:moveTo>
                  <a:cubicBezTo>
                    <a:pt x="13610" y="1"/>
                    <a:pt x="13510" y="34"/>
                    <a:pt x="13410" y="67"/>
                  </a:cubicBezTo>
                  <a:cubicBezTo>
                    <a:pt x="13343" y="101"/>
                    <a:pt x="13243" y="201"/>
                    <a:pt x="13176" y="267"/>
                  </a:cubicBezTo>
                  <a:cubicBezTo>
                    <a:pt x="12176" y="1168"/>
                    <a:pt x="11108" y="2002"/>
                    <a:pt x="10107" y="2869"/>
                  </a:cubicBezTo>
                  <a:cubicBezTo>
                    <a:pt x="9941" y="3036"/>
                    <a:pt x="9740" y="3203"/>
                    <a:pt x="9574" y="3370"/>
                  </a:cubicBezTo>
                  <a:cubicBezTo>
                    <a:pt x="8840" y="4170"/>
                    <a:pt x="8039" y="4837"/>
                    <a:pt x="7172" y="5505"/>
                  </a:cubicBezTo>
                  <a:cubicBezTo>
                    <a:pt x="6905" y="5671"/>
                    <a:pt x="6672" y="5872"/>
                    <a:pt x="6438" y="6072"/>
                  </a:cubicBezTo>
                  <a:cubicBezTo>
                    <a:pt x="5337" y="7239"/>
                    <a:pt x="4103" y="8340"/>
                    <a:pt x="2869" y="9374"/>
                  </a:cubicBezTo>
                  <a:cubicBezTo>
                    <a:pt x="2268" y="9874"/>
                    <a:pt x="1735" y="10408"/>
                    <a:pt x="1268" y="10942"/>
                  </a:cubicBezTo>
                  <a:cubicBezTo>
                    <a:pt x="934" y="11342"/>
                    <a:pt x="601" y="11709"/>
                    <a:pt x="267" y="12143"/>
                  </a:cubicBezTo>
                  <a:cubicBezTo>
                    <a:pt x="200" y="12209"/>
                    <a:pt x="100" y="12343"/>
                    <a:pt x="67" y="12476"/>
                  </a:cubicBezTo>
                  <a:cubicBezTo>
                    <a:pt x="0" y="12676"/>
                    <a:pt x="200" y="12910"/>
                    <a:pt x="434" y="12877"/>
                  </a:cubicBezTo>
                  <a:cubicBezTo>
                    <a:pt x="534" y="12877"/>
                    <a:pt x="567" y="12843"/>
                    <a:pt x="667" y="12843"/>
                  </a:cubicBezTo>
                  <a:cubicBezTo>
                    <a:pt x="1168" y="12576"/>
                    <a:pt x="1668" y="12343"/>
                    <a:pt x="2068" y="11976"/>
                  </a:cubicBezTo>
                  <a:cubicBezTo>
                    <a:pt x="3102" y="11042"/>
                    <a:pt x="4203" y="10141"/>
                    <a:pt x="5237" y="9207"/>
                  </a:cubicBezTo>
                  <a:lnTo>
                    <a:pt x="6872" y="7706"/>
                  </a:lnTo>
                  <a:cubicBezTo>
                    <a:pt x="7405" y="7172"/>
                    <a:pt x="7939" y="6672"/>
                    <a:pt x="8573" y="6205"/>
                  </a:cubicBezTo>
                  <a:cubicBezTo>
                    <a:pt x="9173" y="5805"/>
                    <a:pt x="9707" y="5304"/>
                    <a:pt x="10241" y="4737"/>
                  </a:cubicBezTo>
                  <a:cubicBezTo>
                    <a:pt x="11008" y="3970"/>
                    <a:pt x="11875" y="3236"/>
                    <a:pt x="12743" y="2536"/>
                  </a:cubicBezTo>
                  <a:cubicBezTo>
                    <a:pt x="13243" y="2135"/>
                    <a:pt x="13710" y="1668"/>
                    <a:pt x="14110" y="1201"/>
                  </a:cubicBezTo>
                  <a:cubicBezTo>
                    <a:pt x="14210" y="1068"/>
                    <a:pt x="14344" y="968"/>
                    <a:pt x="14377" y="835"/>
                  </a:cubicBezTo>
                  <a:cubicBezTo>
                    <a:pt x="14377" y="434"/>
                    <a:pt x="14144" y="34"/>
                    <a:pt x="13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 rot="958424">
              <a:off x="3356467" y="2624519"/>
              <a:ext cx="266878" cy="119276"/>
            </a:xfrm>
            <a:custGeom>
              <a:avLst/>
              <a:gdLst/>
              <a:ahLst/>
              <a:cxnLst/>
              <a:rect l="l" t="t" r="r" b="b"/>
              <a:pathLst>
                <a:path w="10675" h="4771" extrusionOk="0">
                  <a:moveTo>
                    <a:pt x="9674" y="0"/>
                  </a:moveTo>
                  <a:cubicBezTo>
                    <a:pt x="9507" y="67"/>
                    <a:pt x="9207" y="100"/>
                    <a:pt x="8973" y="167"/>
                  </a:cubicBezTo>
                  <a:cubicBezTo>
                    <a:pt x="6805" y="968"/>
                    <a:pt x="4637" y="1668"/>
                    <a:pt x="2535" y="2636"/>
                  </a:cubicBezTo>
                  <a:cubicBezTo>
                    <a:pt x="1835" y="2969"/>
                    <a:pt x="1134" y="3403"/>
                    <a:pt x="400" y="3770"/>
                  </a:cubicBezTo>
                  <a:cubicBezTo>
                    <a:pt x="334" y="3803"/>
                    <a:pt x="234" y="3836"/>
                    <a:pt x="200" y="3937"/>
                  </a:cubicBezTo>
                  <a:cubicBezTo>
                    <a:pt x="33" y="4103"/>
                    <a:pt x="0" y="4303"/>
                    <a:pt x="67" y="4470"/>
                  </a:cubicBezTo>
                  <a:cubicBezTo>
                    <a:pt x="167" y="4637"/>
                    <a:pt x="367" y="4770"/>
                    <a:pt x="567" y="4737"/>
                  </a:cubicBezTo>
                  <a:cubicBezTo>
                    <a:pt x="701" y="4737"/>
                    <a:pt x="767" y="4670"/>
                    <a:pt x="901" y="4637"/>
                  </a:cubicBezTo>
                  <a:cubicBezTo>
                    <a:pt x="1735" y="4337"/>
                    <a:pt x="2569" y="4003"/>
                    <a:pt x="3402" y="3736"/>
                  </a:cubicBezTo>
                  <a:cubicBezTo>
                    <a:pt x="4870" y="3169"/>
                    <a:pt x="6338" y="2602"/>
                    <a:pt x="7739" y="2069"/>
                  </a:cubicBezTo>
                  <a:cubicBezTo>
                    <a:pt x="8106" y="1935"/>
                    <a:pt x="8506" y="1768"/>
                    <a:pt x="8873" y="1635"/>
                  </a:cubicBezTo>
                  <a:cubicBezTo>
                    <a:pt x="9207" y="1501"/>
                    <a:pt x="9540" y="1401"/>
                    <a:pt x="9907" y="1401"/>
                  </a:cubicBezTo>
                  <a:cubicBezTo>
                    <a:pt x="10041" y="1401"/>
                    <a:pt x="10107" y="1335"/>
                    <a:pt x="10241" y="1301"/>
                  </a:cubicBezTo>
                  <a:cubicBezTo>
                    <a:pt x="10508" y="1235"/>
                    <a:pt x="10674" y="934"/>
                    <a:pt x="10674" y="668"/>
                  </a:cubicBezTo>
                  <a:cubicBezTo>
                    <a:pt x="10674" y="434"/>
                    <a:pt x="10441" y="167"/>
                    <a:pt x="10174" y="100"/>
                  </a:cubicBezTo>
                  <a:cubicBezTo>
                    <a:pt x="10074" y="0"/>
                    <a:pt x="9907" y="0"/>
                    <a:pt x="9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3340200" y="2778225"/>
              <a:ext cx="299400" cy="110100"/>
            </a:xfrm>
            <a:custGeom>
              <a:avLst/>
              <a:gdLst/>
              <a:ahLst/>
              <a:cxnLst/>
              <a:rect l="l" t="t" r="r" b="b"/>
              <a:pathLst>
                <a:path w="11976" h="4404" extrusionOk="0">
                  <a:moveTo>
                    <a:pt x="701" y="0"/>
                  </a:moveTo>
                  <a:cubicBezTo>
                    <a:pt x="401" y="0"/>
                    <a:pt x="201" y="34"/>
                    <a:pt x="67" y="267"/>
                  </a:cubicBezTo>
                  <a:cubicBezTo>
                    <a:pt x="0" y="434"/>
                    <a:pt x="0" y="634"/>
                    <a:pt x="134" y="768"/>
                  </a:cubicBezTo>
                  <a:cubicBezTo>
                    <a:pt x="201" y="868"/>
                    <a:pt x="334" y="968"/>
                    <a:pt x="401" y="1034"/>
                  </a:cubicBezTo>
                  <a:cubicBezTo>
                    <a:pt x="901" y="1235"/>
                    <a:pt x="1468" y="1435"/>
                    <a:pt x="1969" y="1602"/>
                  </a:cubicBezTo>
                  <a:cubicBezTo>
                    <a:pt x="2302" y="1735"/>
                    <a:pt x="2636" y="1802"/>
                    <a:pt x="3003" y="1868"/>
                  </a:cubicBezTo>
                  <a:cubicBezTo>
                    <a:pt x="4337" y="2135"/>
                    <a:pt x="5638" y="2569"/>
                    <a:pt x="6872" y="2969"/>
                  </a:cubicBezTo>
                  <a:cubicBezTo>
                    <a:pt x="7906" y="3336"/>
                    <a:pt x="9007" y="3603"/>
                    <a:pt x="10074" y="3903"/>
                  </a:cubicBezTo>
                  <a:cubicBezTo>
                    <a:pt x="10341" y="3970"/>
                    <a:pt x="10541" y="4037"/>
                    <a:pt x="10741" y="4170"/>
                  </a:cubicBezTo>
                  <a:cubicBezTo>
                    <a:pt x="11175" y="4404"/>
                    <a:pt x="11709" y="4103"/>
                    <a:pt x="11876" y="3670"/>
                  </a:cubicBezTo>
                  <a:cubicBezTo>
                    <a:pt x="11976" y="3369"/>
                    <a:pt x="11842" y="3036"/>
                    <a:pt x="11542" y="2869"/>
                  </a:cubicBezTo>
                  <a:lnTo>
                    <a:pt x="11175" y="2736"/>
                  </a:lnTo>
                  <a:cubicBezTo>
                    <a:pt x="9407" y="2369"/>
                    <a:pt x="7706" y="1768"/>
                    <a:pt x="6005" y="1235"/>
                  </a:cubicBezTo>
                  <a:cubicBezTo>
                    <a:pt x="4370" y="701"/>
                    <a:pt x="2702" y="334"/>
                    <a:pt x="1035" y="34"/>
                  </a:cubicBezTo>
                  <a:cubicBezTo>
                    <a:pt x="901" y="34"/>
                    <a:pt x="768" y="34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38"/>
          <p:cNvGrpSpPr/>
          <p:nvPr/>
        </p:nvGrpSpPr>
        <p:grpSpPr>
          <a:xfrm>
            <a:off x="1194475" y="1437425"/>
            <a:ext cx="654532" cy="655137"/>
            <a:chOff x="1194475" y="1437425"/>
            <a:chExt cx="654532" cy="655137"/>
          </a:xfrm>
        </p:grpSpPr>
        <p:grpSp>
          <p:nvGrpSpPr>
            <p:cNvPr id="682" name="Google Shape;682;p38"/>
            <p:cNvGrpSpPr/>
            <p:nvPr/>
          </p:nvGrpSpPr>
          <p:grpSpPr>
            <a:xfrm>
              <a:off x="1323473" y="1482473"/>
              <a:ext cx="525534" cy="610090"/>
              <a:chOff x="1323473" y="1482473"/>
              <a:chExt cx="525534" cy="610090"/>
            </a:xfrm>
          </p:grpSpPr>
          <p:sp>
            <p:nvSpPr>
              <p:cNvPr id="683" name="Google Shape;683;p38"/>
              <p:cNvSpPr/>
              <p:nvPr/>
            </p:nvSpPr>
            <p:spPr>
              <a:xfrm>
                <a:off x="1323473" y="1734473"/>
                <a:ext cx="273636" cy="35809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8"/>
              <p:cNvSpPr/>
              <p:nvPr/>
            </p:nvSpPr>
            <p:spPr>
              <a:xfrm rot="3932821">
                <a:off x="1558073" y="1498484"/>
                <a:ext cx="223349" cy="292282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5" name="Google Shape;685;p38"/>
            <p:cNvSpPr/>
            <p:nvPr/>
          </p:nvSpPr>
          <p:spPr>
            <a:xfrm>
              <a:off x="1194475" y="1437425"/>
              <a:ext cx="258600" cy="280333"/>
            </a:xfrm>
            <a:custGeom>
              <a:avLst/>
              <a:gdLst/>
              <a:ahLst/>
              <a:cxnLst/>
              <a:rect l="l" t="t" r="r" b="b"/>
              <a:pathLst>
                <a:path w="6723" h="7288" extrusionOk="0">
                  <a:moveTo>
                    <a:pt x="3436" y="1253"/>
                  </a:moveTo>
                  <a:lnTo>
                    <a:pt x="4203" y="2588"/>
                  </a:lnTo>
                  <a:cubicBezTo>
                    <a:pt x="3803" y="2688"/>
                    <a:pt x="3369" y="2821"/>
                    <a:pt x="2969" y="2921"/>
                  </a:cubicBezTo>
                  <a:cubicBezTo>
                    <a:pt x="3103" y="2354"/>
                    <a:pt x="3269" y="1820"/>
                    <a:pt x="3436" y="1253"/>
                  </a:cubicBezTo>
                  <a:close/>
                  <a:moveTo>
                    <a:pt x="2235" y="3822"/>
                  </a:moveTo>
                  <a:cubicBezTo>
                    <a:pt x="2235" y="3922"/>
                    <a:pt x="2169" y="3955"/>
                    <a:pt x="2169" y="4022"/>
                  </a:cubicBezTo>
                  <a:cubicBezTo>
                    <a:pt x="2002" y="3989"/>
                    <a:pt x="1902" y="3922"/>
                    <a:pt x="1802" y="3922"/>
                  </a:cubicBezTo>
                  <a:cubicBezTo>
                    <a:pt x="1935" y="3855"/>
                    <a:pt x="2068" y="3855"/>
                    <a:pt x="2235" y="3822"/>
                  </a:cubicBezTo>
                  <a:close/>
                  <a:moveTo>
                    <a:pt x="4570" y="3155"/>
                  </a:moveTo>
                  <a:cubicBezTo>
                    <a:pt x="4604" y="3255"/>
                    <a:pt x="4637" y="3288"/>
                    <a:pt x="4670" y="3355"/>
                  </a:cubicBezTo>
                  <a:lnTo>
                    <a:pt x="3803" y="4355"/>
                  </a:lnTo>
                  <a:cubicBezTo>
                    <a:pt x="3803" y="4422"/>
                    <a:pt x="3770" y="4422"/>
                    <a:pt x="3770" y="4456"/>
                  </a:cubicBezTo>
                  <a:cubicBezTo>
                    <a:pt x="3403" y="4355"/>
                    <a:pt x="3002" y="4289"/>
                    <a:pt x="2669" y="4155"/>
                  </a:cubicBezTo>
                  <a:lnTo>
                    <a:pt x="2802" y="3655"/>
                  </a:lnTo>
                  <a:cubicBezTo>
                    <a:pt x="3403" y="3522"/>
                    <a:pt x="3970" y="3355"/>
                    <a:pt x="4570" y="3155"/>
                  </a:cubicBezTo>
                  <a:close/>
                  <a:moveTo>
                    <a:pt x="4971" y="3922"/>
                  </a:moveTo>
                  <a:cubicBezTo>
                    <a:pt x="5137" y="4189"/>
                    <a:pt x="5304" y="4489"/>
                    <a:pt x="5504" y="4822"/>
                  </a:cubicBezTo>
                  <a:cubicBezTo>
                    <a:pt x="5137" y="4756"/>
                    <a:pt x="4770" y="4689"/>
                    <a:pt x="4403" y="4622"/>
                  </a:cubicBezTo>
                  <a:cubicBezTo>
                    <a:pt x="4570" y="4355"/>
                    <a:pt x="4770" y="4155"/>
                    <a:pt x="4971" y="3922"/>
                  </a:cubicBezTo>
                  <a:close/>
                  <a:moveTo>
                    <a:pt x="2469" y="4923"/>
                  </a:moveTo>
                  <a:cubicBezTo>
                    <a:pt x="2736" y="4989"/>
                    <a:pt x="2969" y="5023"/>
                    <a:pt x="3169" y="5123"/>
                  </a:cubicBezTo>
                  <a:cubicBezTo>
                    <a:pt x="2902" y="5490"/>
                    <a:pt x="2602" y="5857"/>
                    <a:pt x="2235" y="6257"/>
                  </a:cubicBezTo>
                  <a:cubicBezTo>
                    <a:pt x="2302" y="5790"/>
                    <a:pt x="2402" y="5323"/>
                    <a:pt x="2469" y="4923"/>
                  </a:cubicBezTo>
                  <a:close/>
                  <a:moveTo>
                    <a:pt x="3528" y="0"/>
                  </a:moveTo>
                  <a:cubicBezTo>
                    <a:pt x="3477" y="0"/>
                    <a:pt x="3427" y="25"/>
                    <a:pt x="3403" y="86"/>
                  </a:cubicBezTo>
                  <a:cubicBezTo>
                    <a:pt x="3336" y="119"/>
                    <a:pt x="3336" y="186"/>
                    <a:pt x="3303" y="253"/>
                  </a:cubicBezTo>
                  <a:cubicBezTo>
                    <a:pt x="3136" y="319"/>
                    <a:pt x="3069" y="486"/>
                    <a:pt x="3103" y="686"/>
                  </a:cubicBezTo>
                  <a:cubicBezTo>
                    <a:pt x="2769" y="1453"/>
                    <a:pt x="2569" y="2254"/>
                    <a:pt x="2335" y="3021"/>
                  </a:cubicBezTo>
                  <a:cubicBezTo>
                    <a:pt x="1668" y="3155"/>
                    <a:pt x="1001" y="3288"/>
                    <a:pt x="401" y="3421"/>
                  </a:cubicBezTo>
                  <a:cubicBezTo>
                    <a:pt x="100" y="3455"/>
                    <a:pt x="0" y="3955"/>
                    <a:pt x="301" y="4089"/>
                  </a:cubicBezTo>
                  <a:cubicBezTo>
                    <a:pt x="834" y="4322"/>
                    <a:pt x="1401" y="4522"/>
                    <a:pt x="1935" y="4756"/>
                  </a:cubicBezTo>
                  <a:cubicBezTo>
                    <a:pt x="1768" y="5490"/>
                    <a:pt x="1635" y="6190"/>
                    <a:pt x="1568" y="6957"/>
                  </a:cubicBezTo>
                  <a:cubicBezTo>
                    <a:pt x="1521" y="7122"/>
                    <a:pt x="1657" y="7288"/>
                    <a:pt x="1812" y="7288"/>
                  </a:cubicBezTo>
                  <a:cubicBezTo>
                    <a:pt x="1876" y="7288"/>
                    <a:pt x="1943" y="7259"/>
                    <a:pt x="2002" y="7191"/>
                  </a:cubicBezTo>
                  <a:cubicBezTo>
                    <a:pt x="2636" y="6624"/>
                    <a:pt x="3236" y="5923"/>
                    <a:pt x="3803" y="5256"/>
                  </a:cubicBezTo>
                  <a:cubicBezTo>
                    <a:pt x="4570" y="5423"/>
                    <a:pt x="5337" y="5590"/>
                    <a:pt x="6138" y="5690"/>
                  </a:cubicBezTo>
                  <a:cubicBezTo>
                    <a:pt x="6170" y="5696"/>
                    <a:pt x="6201" y="5699"/>
                    <a:pt x="6231" y="5699"/>
                  </a:cubicBezTo>
                  <a:cubicBezTo>
                    <a:pt x="6519" y="5699"/>
                    <a:pt x="6723" y="5428"/>
                    <a:pt x="6572" y="5156"/>
                  </a:cubicBezTo>
                  <a:cubicBezTo>
                    <a:pt x="6238" y="4522"/>
                    <a:pt x="5838" y="3955"/>
                    <a:pt x="5504" y="3321"/>
                  </a:cubicBezTo>
                  <a:cubicBezTo>
                    <a:pt x="5804" y="2988"/>
                    <a:pt x="6138" y="2621"/>
                    <a:pt x="6438" y="2287"/>
                  </a:cubicBezTo>
                  <a:cubicBezTo>
                    <a:pt x="6603" y="2068"/>
                    <a:pt x="6429" y="1736"/>
                    <a:pt x="6214" y="1736"/>
                  </a:cubicBezTo>
                  <a:cubicBezTo>
                    <a:pt x="6167" y="1736"/>
                    <a:pt x="6119" y="1751"/>
                    <a:pt x="6071" y="1787"/>
                  </a:cubicBezTo>
                  <a:cubicBezTo>
                    <a:pt x="5738" y="1987"/>
                    <a:pt x="5337" y="2187"/>
                    <a:pt x="4937" y="2321"/>
                  </a:cubicBezTo>
                  <a:lnTo>
                    <a:pt x="3836" y="419"/>
                  </a:lnTo>
                  <a:cubicBezTo>
                    <a:pt x="3803" y="319"/>
                    <a:pt x="3770" y="286"/>
                    <a:pt x="3670" y="253"/>
                  </a:cubicBezTo>
                  <a:lnTo>
                    <a:pt x="3670" y="186"/>
                  </a:lnTo>
                  <a:cubicBezTo>
                    <a:pt x="3712" y="79"/>
                    <a:pt x="3619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0 Imagen">
            <a:extLst>
              <a:ext uri="{FF2B5EF4-FFF2-40B4-BE49-F238E27FC236}">
                <a16:creationId xmlns:a16="http://schemas.microsoft.com/office/drawing/2014/main" xmlns="" id="{1AC5FA45-2076-4032-B669-099FEF8C29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23" y="1989667"/>
            <a:ext cx="1639667" cy="14743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3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Autocuidado</a:t>
            </a:r>
            <a:endParaRPr dirty="0"/>
          </a:p>
        </p:txBody>
      </p:sp>
      <p:sp>
        <p:nvSpPr>
          <p:cNvPr id="884" name="Google Shape;884;p43"/>
          <p:cNvSpPr/>
          <p:nvPr/>
        </p:nvSpPr>
        <p:spPr>
          <a:xfrm rot="-260877" flipH="1">
            <a:off x="649049" y="1468976"/>
            <a:ext cx="7729804" cy="2163669"/>
          </a:xfrm>
          <a:custGeom>
            <a:avLst/>
            <a:gdLst/>
            <a:ahLst/>
            <a:cxnLst/>
            <a:rect l="l" t="t" r="r" b="b"/>
            <a:pathLst>
              <a:path w="93726" h="45607" extrusionOk="0">
                <a:moveTo>
                  <a:pt x="61426" y="1232"/>
                </a:moveTo>
                <a:cubicBezTo>
                  <a:pt x="73102" y="1232"/>
                  <a:pt x="90461" y="3706"/>
                  <a:pt x="89626" y="15515"/>
                </a:cubicBezTo>
                <a:lnTo>
                  <a:pt x="89626" y="15515"/>
                </a:lnTo>
                <a:cubicBezTo>
                  <a:pt x="89128" y="15001"/>
                  <a:pt x="88611" y="14521"/>
                  <a:pt x="88097" y="14079"/>
                </a:cubicBezTo>
                <a:cubicBezTo>
                  <a:pt x="84924" y="11259"/>
                  <a:pt x="81145" y="9146"/>
                  <a:pt x="77223" y="7510"/>
                </a:cubicBezTo>
                <a:lnTo>
                  <a:pt x="77223" y="7510"/>
                </a:lnTo>
                <a:cubicBezTo>
                  <a:pt x="71422" y="4153"/>
                  <a:pt x="64333" y="3084"/>
                  <a:pt x="57753" y="2771"/>
                </a:cubicBezTo>
                <a:lnTo>
                  <a:pt x="57753" y="2771"/>
                </a:lnTo>
                <a:cubicBezTo>
                  <a:pt x="55996" y="2625"/>
                  <a:pt x="54235" y="2551"/>
                  <a:pt x="52483" y="2551"/>
                </a:cubicBezTo>
                <a:cubicBezTo>
                  <a:pt x="49921" y="2551"/>
                  <a:pt x="47380" y="2710"/>
                  <a:pt x="44907" y="3035"/>
                </a:cubicBezTo>
                <a:lnTo>
                  <a:pt x="44907" y="3035"/>
                </a:lnTo>
                <a:cubicBezTo>
                  <a:pt x="44665" y="3052"/>
                  <a:pt x="44423" y="3070"/>
                  <a:pt x="44181" y="3088"/>
                </a:cubicBezTo>
                <a:lnTo>
                  <a:pt x="44181" y="3088"/>
                </a:lnTo>
                <a:cubicBezTo>
                  <a:pt x="47695" y="2372"/>
                  <a:pt x="51248" y="1857"/>
                  <a:pt x="54795" y="1519"/>
                </a:cubicBezTo>
                <a:cubicBezTo>
                  <a:pt x="56560" y="1352"/>
                  <a:pt x="58855" y="1232"/>
                  <a:pt x="61426" y="1232"/>
                </a:cubicBezTo>
                <a:close/>
                <a:moveTo>
                  <a:pt x="81860" y="11048"/>
                </a:moveTo>
                <a:cubicBezTo>
                  <a:pt x="82945" y="11668"/>
                  <a:pt x="84007" y="12332"/>
                  <a:pt x="85044" y="13042"/>
                </a:cubicBezTo>
                <a:cubicBezTo>
                  <a:pt x="86564" y="14062"/>
                  <a:pt x="88161" y="15340"/>
                  <a:pt x="89468" y="16805"/>
                </a:cubicBezTo>
                <a:lnTo>
                  <a:pt x="89468" y="16805"/>
                </a:lnTo>
                <a:cubicBezTo>
                  <a:pt x="89385" y="17284"/>
                  <a:pt x="89275" y="17777"/>
                  <a:pt x="89134" y="18285"/>
                </a:cubicBezTo>
                <a:cubicBezTo>
                  <a:pt x="88766" y="19679"/>
                  <a:pt x="88179" y="20974"/>
                  <a:pt x="87423" y="22179"/>
                </a:cubicBezTo>
                <a:lnTo>
                  <a:pt x="87423" y="22179"/>
                </a:lnTo>
                <a:cubicBezTo>
                  <a:pt x="87329" y="18104"/>
                  <a:pt x="84808" y="13997"/>
                  <a:pt x="81860" y="11048"/>
                </a:cubicBezTo>
                <a:close/>
                <a:moveTo>
                  <a:pt x="85882" y="25341"/>
                </a:moveTo>
                <a:cubicBezTo>
                  <a:pt x="83973" y="30471"/>
                  <a:pt x="77174" y="33359"/>
                  <a:pt x="72138" y="34994"/>
                </a:cubicBezTo>
                <a:cubicBezTo>
                  <a:pt x="71486" y="35214"/>
                  <a:pt x="70829" y="35426"/>
                  <a:pt x="70170" y="35631"/>
                </a:cubicBezTo>
                <a:lnTo>
                  <a:pt x="70170" y="35631"/>
                </a:lnTo>
                <a:cubicBezTo>
                  <a:pt x="75908" y="32996"/>
                  <a:pt x="81545" y="29884"/>
                  <a:pt x="85882" y="25341"/>
                </a:cubicBezTo>
                <a:close/>
                <a:moveTo>
                  <a:pt x="5271" y="24853"/>
                </a:moveTo>
                <a:lnTo>
                  <a:pt x="5271" y="24853"/>
                </a:lnTo>
                <a:cubicBezTo>
                  <a:pt x="3329" y="28413"/>
                  <a:pt x="3124" y="32283"/>
                  <a:pt x="6340" y="36146"/>
                </a:cubicBezTo>
                <a:cubicBezTo>
                  <a:pt x="6830" y="36744"/>
                  <a:pt x="7374" y="37297"/>
                  <a:pt x="7960" y="37811"/>
                </a:cubicBezTo>
                <a:lnTo>
                  <a:pt x="7960" y="37811"/>
                </a:lnTo>
                <a:cubicBezTo>
                  <a:pt x="3462" y="35852"/>
                  <a:pt x="1318" y="32730"/>
                  <a:pt x="3517" y="27907"/>
                </a:cubicBezTo>
                <a:cubicBezTo>
                  <a:pt x="3991" y="26825"/>
                  <a:pt x="4591" y="25811"/>
                  <a:pt x="5271" y="24853"/>
                </a:cubicBezTo>
                <a:close/>
                <a:moveTo>
                  <a:pt x="19484" y="13729"/>
                </a:moveTo>
                <a:cubicBezTo>
                  <a:pt x="16127" y="16051"/>
                  <a:pt x="13147" y="18982"/>
                  <a:pt x="11583" y="22722"/>
                </a:cubicBezTo>
                <a:cubicBezTo>
                  <a:pt x="9221" y="28310"/>
                  <a:pt x="11352" y="34879"/>
                  <a:pt x="16019" y="38624"/>
                </a:cubicBezTo>
                <a:cubicBezTo>
                  <a:pt x="16774" y="39218"/>
                  <a:pt x="17571" y="39748"/>
                  <a:pt x="18403" y="40222"/>
                </a:cubicBezTo>
                <a:lnTo>
                  <a:pt x="18403" y="40222"/>
                </a:lnTo>
                <a:cubicBezTo>
                  <a:pt x="15804" y="39934"/>
                  <a:pt x="13380" y="39517"/>
                  <a:pt x="11249" y="38940"/>
                </a:cubicBezTo>
                <a:lnTo>
                  <a:pt x="11249" y="38940"/>
                </a:lnTo>
                <a:cubicBezTo>
                  <a:pt x="10095" y="38161"/>
                  <a:pt x="9010" y="37290"/>
                  <a:pt x="8011" y="36319"/>
                </a:cubicBezTo>
                <a:cubicBezTo>
                  <a:pt x="3171" y="31652"/>
                  <a:pt x="5476" y="25890"/>
                  <a:pt x="9451" y="21569"/>
                </a:cubicBezTo>
                <a:cubicBezTo>
                  <a:pt x="12320" y="18467"/>
                  <a:pt x="15787" y="15906"/>
                  <a:pt x="19484" y="13729"/>
                </a:cubicBezTo>
                <a:close/>
                <a:moveTo>
                  <a:pt x="54697" y="4374"/>
                </a:moveTo>
                <a:cubicBezTo>
                  <a:pt x="57004" y="4374"/>
                  <a:pt x="59294" y="4622"/>
                  <a:pt x="61421" y="5321"/>
                </a:cubicBezTo>
                <a:cubicBezTo>
                  <a:pt x="61456" y="5335"/>
                  <a:pt x="61490" y="5341"/>
                  <a:pt x="61523" y="5341"/>
                </a:cubicBezTo>
                <a:cubicBezTo>
                  <a:pt x="61820" y="5341"/>
                  <a:pt x="62005" y="4839"/>
                  <a:pt x="61812" y="4519"/>
                </a:cubicBezTo>
                <a:lnTo>
                  <a:pt x="61812" y="4519"/>
                </a:lnTo>
                <a:cubicBezTo>
                  <a:pt x="66844" y="5191"/>
                  <a:pt x="71789" y="6447"/>
                  <a:pt x="76445" y="8390"/>
                </a:cubicBezTo>
                <a:lnTo>
                  <a:pt x="76445" y="8390"/>
                </a:lnTo>
                <a:cubicBezTo>
                  <a:pt x="80994" y="10909"/>
                  <a:pt x="84687" y="14681"/>
                  <a:pt x="86081" y="20014"/>
                </a:cubicBezTo>
                <a:cubicBezTo>
                  <a:pt x="86426" y="21368"/>
                  <a:pt x="86479" y="22614"/>
                  <a:pt x="86297" y="23762"/>
                </a:cubicBezTo>
                <a:lnTo>
                  <a:pt x="86297" y="23762"/>
                </a:lnTo>
                <a:cubicBezTo>
                  <a:pt x="82255" y="28830"/>
                  <a:pt x="75262" y="32180"/>
                  <a:pt x="69948" y="34706"/>
                </a:cubicBezTo>
                <a:cubicBezTo>
                  <a:pt x="68121" y="35570"/>
                  <a:pt x="66284" y="36411"/>
                  <a:pt x="64433" y="37215"/>
                </a:cubicBezTo>
                <a:lnTo>
                  <a:pt x="64433" y="37215"/>
                </a:lnTo>
                <a:cubicBezTo>
                  <a:pt x="62092" y="37786"/>
                  <a:pt x="59733" y="38272"/>
                  <a:pt x="57388" y="38681"/>
                </a:cubicBezTo>
                <a:cubicBezTo>
                  <a:pt x="53947" y="39259"/>
                  <a:pt x="41681" y="40767"/>
                  <a:pt x="29630" y="40767"/>
                </a:cubicBezTo>
                <a:cubicBezTo>
                  <a:pt x="27018" y="40767"/>
                  <a:pt x="24415" y="40696"/>
                  <a:pt x="21915" y="40530"/>
                </a:cubicBezTo>
                <a:lnTo>
                  <a:pt x="21915" y="40530"/>
                </a:lnTo>
                <a:cubicBezTo>
                  <a:pt x="21026" y="40173"/>
                  <a:pt x="20154" y="39770"/>
                  <a:pt x="19304" y="39315"/>
                </a:cubicBezTo>
                <a:cubicBezTo>
                  <a:pt x="12908" y="35973"/>
                  <a:pt x="9912" y="28310"/>
                  <a:pt x="13484" y="21857"/>
                </a:cubicBezTo>
                <a:cubicBezTo>
                  <a:pt x="16653" y="15923"/>
                  <a:pt x="23394" y="12351"/>
                  <a:pt x="29329" y="9873"/>
                </a:cubicBezTo>
                <a:cubicBezTo>
                  <a:pt x="34917" y="7511"/>
                  <a:pt x="40910" y="6013"/>
                  <a:pt x="46959" y="5033"/>
                </a:cubicBezTo>
                <a:cubicBezTo>
                  <a:pt x="49415" y="4696"/>
                  <a:pt x="52067" y="4374"/>
                  <a:pt x="54697" y="4374"/>
                </a:cubicBezTo>
                <a:close/>
                <a:moveTo>
                  <a:pt x="90154" y="17627"/>
                </a:moveTo>
                <a:cubicBezTo>
                  <a:pt x="92170" y="20224"/>
                  <a:pt x="93157" y="23323"/>
                  <a:pt x="91324" y="26582"/>
                </a:cubicBezTo>
                <a:cubicBezTo>
                  <a:pt x="89826" y="29232"/>
                  <a:pt x="87003" y="31076"/>
                  <a:pt x="84467" y="32574"/>
                </a:cubicBezTo>
                <a:cubicBezTo>
                  <a:pt x="82048" y="34072"/>
                  <a:pt x="79455" y="35397"/>
                  <a:pt x="76862" y="36549"/>
                </a:cubicBezTo>
                <a:cubicBezTo>
                  <a:pt x="68716" y="40099"/>
                  <a:pt x="59960" y="42247"/>
                  <a:pt x="51103" y="42993"/>
                </a:cubicBezTo>
                <a:lnTo>
                  <a:pt x="51103" y="42993"/>
                </a:lnTo>
                <a:cubicBezTo>
                  <a:pt x="55639" y="41696"/>
                  <a:pt x="60083" y="40009"/>
                  <a:pt x="64430" y="38149"/>
                </a:cubicBezTo>
                <a:lnTo>
                  <a:pt x="64430" y="38149"/>
                </a:lnTo>
                <a:cubicBezTo>
                  <a:pt x="65786" y="37823"/>
                  <a:pt x="67144" y="37480"/>
                  <a:pt x="68508" y="37126"/>
                </a:cubicBezTo>
                <a:cubicBezTo>
                  <a:pt x="74730" y="35455"/>
                  <a:pt x="82624" y="33150"/>
                  <a:pt x="86138" y="27158"/>
                </a:cubicBezTo>
                <a:cubicBezTo>
                  <a:pt x="86818" y="26007"/>
                  <a:pt x="87206" y="24809"/>
                  <a:pt x="87354" y="23596"/>
                </a:cubicBezTo>
                <a:lnTo>
                  <a:pt x="87354" y="23596"/>
                </a:lnTo>
                <a:cubicBezTo>
                  <a:pt x="88703" y="21777"/>
                  <a:pt x="89686" y="19732"/>
                  <a:pt x="90154" y="17627"/>
                </a:cubicBezTo>
                <a:close/>
                <a:moveTo>
                  <a:pt x="59509" y="39242"/>
                </a:moveTo>
                <a:lnTo>
                  <a:pt x="59509" y="39242"/>
                </a:lnTo>
                <a:cubicBezTo>
                  <a:pt x="55225" y="40901"/>
                  <a:pt x="50857" y="42297"/>
                  <a:pt x="46366" y="43258"/>
                </a:cubicBezTo>
                <a:lnTo>
                  <a:pt x="46366" y="43258"/>
                </a:lnTo>
                <a:cubicBezTo>
                  <a:pt x="45585" y="43280"/>
                  <a:pt x="44803" y="43291"/>
                  <a:pt x="44021" y="43291"/>
                </a:cubicBezTo>
                <a:cubicBezTo>
                  <a:pt x="38237" y="43291"/>
                  <a:pt x="32056" y="43291"/>
                  <a:pt x="26314" y="41915"/>
                </a:cubicBezTo>
                <a:lnTo>
                  <a:pt x="26314" y="41915"/>
                </a:lnTo>
                <a:cubicBezTo>
                  <a:pt x="27793" y="41971"/>
                  <a:pt x="29275" y="41997"/>
                  <a:pt x="30758" y="41997"/>
                </a:cubicBezTo>
                <a:cubicBezTo>
                  <a:pt x="38953" y="41997"/>
                  <a:pt x="47199" y="41191"/>
                  <a:pt x="55256" y="40006"/>
                </a:cubicBezTo>
                <a:cubicBezTo>
                  <a:pt x="56678" y="39785"/>
                  <a:pt x="58095" y="39528"/>
                  <a:pt x="59509" y="39242"/>
                </a:cubicBezTo>
                <a:close/>
                <a:moveTo>
                  <a:pt x="14276" y="40705"/>
                </a:moveTo>
                <a:cubicBezTo>
                  <a:pt x="16245" y="41067"/>
                  <a:pt x="18096" y="41289"/>
                  <a:pt x="19534" y="41447"/>
                </a:cubicBezTo>
                <a:cubicBezTo>
                  <a:pt x="20131" y="41508"/>
                  <a:pt x="20728" y="41564"/>
                  <a:pt x="21327" y="41614"/>
                </a:cubicBezTo>
                <a:lnTo>
                  <a:pt x="21327" y="41614"/>
                </a:lnTo>
                <a:cubicBezTo>
                  <a:pt x="26833" y="43787"/>
                  <a:pt x="33304" y="44127"/>
                  <a:pt x="38951" y="44212"/>
                </a:cubicBezTo>
                <a:cubicBezTo>
                  <a:pt x="39457" y="44227"/>
                  <a:pt x="39962" y="44239"/>
                  <a:pt x="40467" y="44247"/>
                </a:cubicBezTo>
                <a:lnTo>
                  <a:pt x="40467" y="44247"/>
                </a:lnTo>
                <a:cubicBezTo>
                  <a:pt x="40231" y="44275"/>
                  <a:pt x="39994" y="44302"/>
                  <a:pt x="39757" y="44328"/>
                </a:cubicBezTo>
                <a:cubicBezTo>
                  <a:pt x="37722" y="44553"/>
                  <a:pt x="35575" y="44679"/>
                  <a:pt x="33378" y="44679"/>
                </a:cubicBezTo>
                <a:cubicBezTo>
                  <a:pt x="26915" y="44679"/>
                  <a:pt x="20021" y="43587"/>
                  <a:pt x="14276" y="40705"/>
                </a:cubicBezTo>
                <a:close/>
                <a:moveTo>
                  <a:pt x="61579" y="1"/>
                </a:moveTo>
                <a:cubicBezTo>
                  <a:pt x="55890" y="1"/>
                  <a:pt x="50214" y="686"/>
                  <a:pt x="44655" y="1749"/>
                </a:cubicBezTo>
                <a:cubicBezTo>
                  <a:pt x="34341" y="3766"/>
                  <a:pt x="24201" y="7511"/>
                  <a:pt x="15501" y="13503"/>
                </a:cubicBezTo>
                <a:cubicBezTo>
                  <a:pt x="11583" y="16153"/>
                  <a:pt x="8068" y="19322"/>
                  <a:pt x="5188" y="23010"/>
                </a:cubicBezTo>
                <a:cubicBezTo>
                  <a:pt x="3690" y="24853"/>
                  <a:pt x="2307" y="26928"/>
                  <a:pt x="1673" y="29347"/>
                </a:cubicBezTo>
                <a:cubicBezTo>
                  <a:pt x="0" y="35480"/>
                  <a:pt x="5305" y="38448"/>
                  <a:pt x="10967" y="39967"/>
                </a:cubicBezTo>
                <a:lnTo>
                  <a:pt x="10967" y="39967"/>
                </a:lnTo>
                <a:cubicBezTo>
                  <a:pt x="12493" y="40879"/>
                  <a:pt x="14115" y="41639"/>
                  <a:pt x="15674" y="42311"/>
                </a:cubicBezTo>
                <a:cubicBezTo>
                  <a:pt x="21090" y="44616"/>
                  <a:pt x="27024" y="45538"/>
                  <a:pt x="32786" y="45595"/>
                </a:cubicBezTo>
                <a:cubicBezTo>
                  <a:pt x="33141" y="45603"/>
                  <a:pt x="33496" y="45606"/>
                  <a:pt x="33851" y="45606"/>
                </a:cubicBezTo>
                <a:cubicBezTo>
                  <a:pt x="38111" y="45606"/>
                  <a:pt x="42302" y="45078"/>
                  <a:pt x="46421" y="44177"/>
                </a:cubicBezTo>
                <a:lnTo>
                  <a:pt x="46421" y="44177"/>
                </a:lnTo>
                <a:cubicBezTo>
                  <a:pt x="53707" y="43884"/>
                  <a:pt x="60896" y="42804"/>
                  <a:pt x="67989" y="40698"/>
                </a:cubicBezTo>
                <a:cubicBezTo>
                  <a:pt x="73232" y="39200"/>
                  <a:pt x="78360" y="37010"/>
                  <a:pt x="83085" y="34360"/>
                </a:cubicBezTo>
                <a:cubicBezTo>
                  <a:pt x="87118" y="32113"/>
                  <a:pt x="91900" y="29175"/>
                  <a:pt x="93052" y="24335"/>
                </a:cubicBezTo>
                <a:cubicBezTo>
                  <a:pt x="93725" y="21347"/>
                  <a:pt x="92309" y="18575"/>
                  <a:pt x="90374" y="16332"/>
                </a:cubicBezTo>
                <a:lnTo>
                  <a:pt x="90374" y="16332"/>
                </a:lnTo>
                <a:cubicBezTo>
                  <a:pt x="90724" y="13366"/>
                  <a:pt x="90007" y="10351"/>
                  <a:pt x="87809" y="7741"/>
                </a:cubicBezTo>
                <a:cubicBezTo>
                  <a:pt x="83315" y="2441"/>
                  <a:pt x="75018" y="1116"/>
                  <a:pt x="68565" y="366"/>
                </a:cubicBezTo>
                <a:cubicBezTo>
                  <a:pt x="66239" y="115"/>
                  <a:pt x="63908" y="1"/>
                  <a:pt x="615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43"/>
          <p:cNvSpPr/>
          <p:nvPr/>
        </p:nvSpPr>
        <p:spPr>
          <a:xfrm>
            <a:off x="5262000" y="4261863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43"/>
          <p:cNvGrpSpPr/>
          <p:nvPr/>
        </p:nvGrpSpPr>
        <p:grpSpPr>
          <a:xfrm rot="-1564537">
            <a:off x="6855077" y="4013920"/>
            <a:ext cx="495770" cy="567380"/>
            <a:chOff x="1244250" y="1474325"/>
            <a:chExt cx="1183700" cy="1354675"/>
          </a:xfrm>
        </p:grpSpPr>
        <p:sp>
          <p:nvSpPr>
            <p:cNvPr id="887" name="Google Shape;887;p43"/>
            <p:cNvSpPr/>
            <p:nvPr/>
          </p:nvSpPr>
          <p:spPr>
            <a:xfrm>
              <a:off x="1244250" y="1474325"/>
              <a:ext cx="1183700" cy="1354675"/>
            </a:xfrm>
            <a:custGeom>
              <a:avLst/>
              <a:gdLst/>
              <a:ahLst/>
              <a:cxnLst/>
              <a:rect l="l" t="t" r="r" b="b"/>
              <a:pathLst>
                <a:path w="47348" h="54187" extrusionOk="0">
                  <a:moveTo>
                    <a:pt x="15081" y="4209"/>
                  </a:moveTo>
                  <a:cubicBezTo>
                    <a:pt x="15169" y="4472"/>
                    <a:pt x="15344" y="4560"/>
                    <a:pt x="15432" y="4735"/>
                  </a:cubicBezTo>
                  <a:cubicBezTo>
                    <a:pt x="15432" y="4647"/>
                    <a:pt x="15344" y="4647"/>
                    <a:pt x="15344" y="4560"/>
                  </a:cubicBezTo>
                  <a:lnTo>
                    <a:pt x="15344" y="4560"/>
                  </a:lnTo>
                  <a:cubicBezTo>
                    <a:pt x="15607" y="4910"/>
                    <a:pt x="15870" y="5349"/>
                    <a:pt x="16221" y="5787"/>
                  </a:cubicBezTo>
                  <a:cubicBezTo>
                    <a:pt x="16659" y="6313"/>
                    <a:pt x="16923" y="6927"/>
                    <a:pt x="17361" y="7541"/>
                  </a:cubicBezTo>
                  <a:cubicBezTo>
                    <a:pt x="17799" y="8067"/>
                    <a:pt x="18238" y="8681"/>
                    <a:pt x="18676" y="9382"/>
                  </a:cubicBezTo>
                  <a:cubicBezTo>
                    <a:pt x="19553" y="10697"/>
                    <a:pt x="20430" y="11925"/>
                    <a:pt x="21307" y="13240"/>
                  </a:cubicBezTo>
                  <a:cubicBezTo>
                    <a:pt x="21920" y="13941"/>
                    <a:pt x="22359" y="14643"/>
                    <a:pt x="22797" y="15432"/>
                  </a:cubicBezTo>
                  <a:cubicBezTo>
                    <a:pt x="23323" y="16133"/>
                    <a:pt x="23849" y="17010"/>
                    <a:pt x="24375" y="17887"/>
                  </a:cubicBezTo>
                  <a:cubicBezTo>
                    <a:pt x="24989" y="18764"/>
                    <a:pt x="25515" y="19553"/>
                    <a:pt x="26041" y="20342"/>
                  </a:cubicBezTo>
                  <a:cubicBezTo>
                    <a:pt x="26567" y="21131"/>
                    <a:pt x="27181" y="22008"/>
                    <a:pt x="27707" y="22709"/>
                  </a:cubicBezTo>
                  <a:cubicBezTo>
                    <a:pt x="28058" y="23148"/>
                    <a:pt x="28233" y="23586"/>
                    <a:pt x="28584" y="24025"/>
                  </a:cubicBezTo>
                  <a:cubicBezTo>
                    <a:pt x="28672" y="24288"/>
                    <a:pt x="28935" y="24463"/>
                    <a:pt x="29022" y="24726"/>
                  </a:cubicBezTo>
                  <a:cubicBezTo>
                    <a:pt x="29812" y="25954"/>
                    <a:pt x="30513" y="27093"/>
                    <a:pt x="31302" y="28233"/>
                  </a:cubicBezTo>
                  <a:cubicBezTo>
                    <a:pt x="32091" y="29285"/>
                    <a:pt x="32705" y="30338"/>
                    <a:pt x="33494" y="31390"/>
                  </a:cubicBezTo>
                  <a:cubicBezTo>
                    <a:pt x="34196" y="32530"/>
                    <a:pt x="34722" y="33494"/>
                    <a:pt x="35335" y="34459"/>
                  </a:cubicBezTo>
                  <a:cubicBezTo>
                    <a:pt x="36037" y="35598"/>
                    <a:pt x="36826" y="36651"/>
                    <a:pt x="37440" y="37615"/>
                  </a:cubicBezTo>
                  <a:cubicBezTo>
                    <a:pt x="38141" y="38492"/>
                    <a:pt x="38755" y="39544"/>
                    <a:pt x="39456" y="40509"/>
                  </a:cubicBezTo>
                  <a:cubicBezTo>
                    <a:pt x="39895" y="41298"/>
                    <a:pt x="40333" y="41911"/>
                    <a:pt x="40772" y="42701"/>
                  </a:cubicBezTo>
                  <a:cubicBezTo>
                    <a:pt x="41035" y="43139"/>
                    <a:pt x="41298" y="43490"/>
                    <a:pt x="41473" y="43928"/>
                  </a:cubicBezTo>
                  <a:cubicBezTo>
                    <a:pt x="41736" y="44191"/>
                    <a:pt x="41911" y="44630"/>
                    <a:pt x="42174" y="45068"/>
                  </a:cubicBezTo>
                  <a:lnTo>
                    <a:pt x="43490" y="47435"/>
                  </a:lnTo>
                  <a:cubicBezTo>
                    <a:pt x="43665" y="47698"/>
                    <a:pt x="43840" y="48137"/>
                    <a:pt x="44016" y="48487"/>
                  </a:cubicBezTo>
                  <a:cubicBezTo>
                    <a:pt x="44191" y="48838"/>
                    <a:pt x="44366" y="49277"/>
                    <a:pt x="44454" y="49627"/>
                  </a:cubicBezTo>
                  <a:cubicBezTo>
                    <a:pt x="44630" y="49890"/>
                    <a:pt x="44717" y="50241"/>
                    <a:pt x="44717" y="50679"/>
                  </a:cubicBezTo>
                  <a:lnTo>
                    <a:pt x="44717" y="51206"/>
                  </a:lnTo>
                  <a:cubicBezTo>
                    <a:pt x="44630" y="51206"/>
                    <a:pt x="44630" y="51381"/>
                    <a:pt x="44542" y="51381"/>
                  </a:cubicBezTo>
                  <a:cubicBezTo>
                    <a:pt x="44279" y="51381"/>
                    <a:pt x="43928" y="51206"/>
                    <a:pt x="43577" y="51118"/>
                  </a:cubicBezTo>
                  <a:cubicBezTo>
                    <a:pt x="43402" y="51118"/>
                    <a:pt x="43227" y="51030"/>
                    <a:pt x="43051" y="51030"/>
                  </a:cubicBezTo>
                  <a:cubicBezTo>
                    <a:pt x="42788" y="51030"/>
                    <a:pt x="42613" y="50942"/>
                    <a:pt x="42350" y="50942"/>
                  </a:cubicBezTo>
                  <a:lnTo>
                    <a:pt x="42262" y="50942"/>
                  </a:lnTo>
                  <a:lnTo>
                    <a:pt x="42613" y="49627"/>
                  </a:lnTo>
                  <a:cubicBezTo>
                    <a:pt x="42613" y="49277"/>
                    <a:pt x="42613" y="48926"/>
                    <a:pt x="42525" y="48575"/>
                  </a:cubicBezTo>
                  <a:cubicBezTo>
                    <a:pt x="42350" y="48400"/>
                    <a:pt x="42262" y="48312"/>
                    <a:pt x="42174" y="48137"/>
                  </a:cubicBezTo>
                  <a:cubicBezTo>
                    <a:pt x="42087" y="48049"/>
                    <a:pt x="41911" y="47961"/>
                    <a:pt x="41736" y="47961"/>
                  </a:cubicBezTo>
                  <a:cubicBezTo>
                    <a:pt x="41596" y="47909"/>
                    <a:pt x="41455" y="47884"/>
                    <a:pt x="41319" y="47884"/>
                  </a:cubicBezTo>
                  <a:cubicBezTo>
                    <a:pt x="40772" y="47884"/>
                    <a:pt x="40281" y="48277"/>
                    <a:pt x="40070" y="48838"/>
                  </a:cubicBezTo>
                  <a:cubicBezTo>
                    <a:pt x="39982" y="49277"/>
                    <a:pt x="39895" y="49803"/>
                    <a:pt x="39719" y="50241"/>
                  </a:cubicBezTo>
                  <a:cubicBezTo>
                    <a:pt x="39544" y="50241"/>
                    <a:pt x="39456" y="50153"/>
                    <a:pt x="39193" y="50153"/>
                  </a:cubicBezTo>
                  <a:cubicBezTo>
                    <a:pt x="38843" y="50066"/>
                    <a:pt x="38404" y="50066"/>
                    <a:pt x="37966" y="49890"/>
                  </a:cubicBezTo>
                  <a:cubicBezTo>
                    <a:pt x="38229" y="49189"/>
                    <a:pt x="38317" y="48400"/>
                    <a:pt x="38404" y="47523"/>
                  </a:cubicBezTo>
                  <a:cubicBezTo>
                    <a:pt x="38404" y="47172"/>
                    <a:pt x="38317" y="46734"/>
                    <a:pt x="38141" y="46558"/>
                  </a:cubicBezTo>
                  <a:lnTo>
                    <a:pt x="37966" y="46383"/>
                  </a:lnTo>
                  <a:cubicBezTo>
                    <a:pt x="37790" y="46208"/>
                    <a:pt x="37527" y="46120"/>
                    <a:pt x="37264" y="46120"/>
                  </a:cubicBezTo>
                  <a:cubicBezTo>
                    <a:pt x="36826" y="46120"/>
                    <a:pt x="36475" y="46208"/>
                    <a:pt x="36212" y="46383"/>
                  </a:cubicBezTo>
                  <a:cubicBezTo>
                    <a:pt x="35949" y="46646"/>
                    <a:pt x="35774" y="46997"/>
                    <a:pt x="35774" y="47260"/>
                  </a:cubicBezTo>
                  <a:cubicBezTo>
                    <a:pt x="35774" y="47874"/>
                    <a:pt x="35686" y="48312"/>
                    <a:pt x="35598" y="48838"/>
                  </a:cubicBezTo>
                  <a:cubicBezTo>
                    <a:pt x="35598" y="49014"/>
                    <a:pt x="35511" y="49189"/>
                    <a:pt x="35511" y="49364"/>
                  </a:cubicBezTo>
                  <a:cubicBezTo>
                    <a:pt x="35072" y="49277"/>
                    <a:pt x="34722" y="49277"/>
                    <a:pt x="34283" y="49189"/>
                  </a:cubicBezTo>
                  <a:cubicBezTo>
                    <a:pt x="33757" y="49014"/>
                    <a:pt x="33319" y="48926"/>
                    <a:pt x="32705" y="48838"/>
                  </a:cubicBezTo>
                  <a:lnTo>
                    <a:pt x="32530" y="48838"/>
                  </a:lnTo>
                  <a:cubicBezTo>
                    <a:pt x="32617" y="48750"/>
                    <a:pt x="32617" y="48575"/>
                    <a:pt x="32705" y="48487"/>
                  </a:cubicBezTo>
                  <a:cubicBezTo>
                    <a:pt x="32968" y="47961"/>
                    <a:pt x="33406" y="47523"/>
                    <a:pt x="33757" y="47085"/>
                  </a:cubicBezTo>
                  <a:cubicBezTo>
                    <a:pt x="34196" y="46558"/>
                    <a:pt x="33933" y="45769"/>
                    <a:pt x="33494" y="45331"/>
                  </a:cubicBezTo>
                  <a:lnTo>
                    <a:pt x="33406" y="45243"/>
                  </a:lnTo>
                  <a:cubicBezTo>
                    <a:pt x="33143" y="45046"/>
                    <a:pt x="32880" y="44947"/>
                    <a:pt x="32654" y="44947"/>
                  </a:cubicBezTo>
                  <a:cubicBezTo>
                    <a:pt x="32579" y="44947"/>
                    <a:pt x="32508" y="44958"/>
                    <a:pt x="32442" y="44980"/>
                  </a:cubicBezTo>
                  <a:cubicBezTo>
                    <a:pt x="32004" y="45068"/>
                    <a:pt x="31741" y="45243"/>
                    <a:pt x="31565" y="45506"/>
                  </a:cubicBezTo>
                  <a:cubicBezTo>
                    <a:pt x="31214" y="45945"/>
                    <a:pt x="30864" y="46295"/>
                    <a:pt x="30688" y="46734"/>
                  </a:cubicBezTo>
                  <a:cubicBezTo>
                    <a:pt x="30338" y="47172"/>
                    <a:pt x="30250" y="47611"/>
                    <a:pt x="29987" y="48049"/>
                  </a:cubicBezTo>
                  <a:cubicBezTo>
                    <a:pt x="29987" y="48137"/>
                    <a:pt x="29899" y="48137"/>
                    <a:pt x="29899" y="48312"/>
                  </a:cubicBezTo>
                  <a:cubicBezTo>
                    <a:pt x="29636" y="48137"/>
                    <a:pt x="29373" y="48137"/>
                    <a:pt x="29110" y="48049"/>
                  </a:cubicBezTo>
                  <a:cubicBezTo>
                    <a:pt x="28496" y="47961"/>
                    <a:pt x="27883" y="47874"/>
                    <a:pt x="27356" y="47611"/>
                  </a:cubicBezTo>
                  <a:cubicBezTo>
                    <a:pt x="27444" y="47435"/>
                    <a:pt x="27444" y="47172"/>
                    <a:pt x="27620" y="46997"/>
                  </a:cubicBezTo>
                  <a:cubicBezTo>
                    <a:pt x="27707" y="46383"/>
                    <a:pt x="27883" y="45945"/>
                    <a:pt x="28058" y="45419"/>
                  </a:cubicBezTo>
                  <a:cubicBezTo>
                    <a:pt x="28233" y="44893"/>
                    <a:pt x="28058" y="44366"/>
                    <a:pt x="27707" y="44016"/>
                  </a:cubicBezTo>
                  <a:cubicBezTo>
                    <a:pt x="27620" y="43928"/>
                    <a:pt x="27444" y="43928"/>
                    <a:pt x="27269" y="43753"/>
                  </a:cubicBezTo>
                  <a:cubicBezTo>
                    <a:pt x="27163" y="43726"/>
                    <a:pt x="27057" y="43714"/>
                    <a:pt x="26953" y="43714"/>
                  </a:cubicBezTo>
                  <a:cubicBezTo>
                    <a:pt x="26366" y="43714"/>
                    <a:pt x="25826" y="44108"/>
                    <a:pt x="25603" y="44630"/>
                  </a:cubicBezTo>
                  <a:cubicBezTo>
                    <a:pt x="25515" y="45243"/>
                    <a:pt x="25252" y="45682"/>
                    <a:pt x="25164" y="46208"/>
                  </a:cubicBezTo>
                  <a:cubicBezTo>
                    <a:pt x="25077" y="46383"/>
                    <a:pt x="25077" y="46734"/>
                    <a:pt x="24989" y="46997"/>
                  </a:cubicBezTo>
                  <a:cubicBezTo>
                    <a:pt x="24375" y="46734"/>
                    <a:pt x="23937" y="46646"/>
                    <a:pt x="23411" y="46558"/>
                  </a:cubicBezTo>
                  <a:cubicBezTo>
                    <a:pt x="22797" y="46383"/>
                    <a:pt x="22096" y="46208"/>
                    <a:pt x="21482" y="46120"/>
                  </a:cubicBezTo>
                  <a:cubicBezTo>
                    <a:pt x="21657" y="45682"/>
                    <a:pt x="22008" y="45243"/>
                    <a:pt x="22183" y="44805"/>
                  </a:cubicBezTo>
                  <a:cubicBezTo>
                    <a:pt x="22446" y="44454"/>
                    <a:pt x="22534" y="44103"/>
                    <a:pt x="22446" y="43753"/>
                  </a:cubicBezTo>
                  <a:cubicBezTo>
                    <a:pt x="22359" y="43490"/>
                    <a:pt x="22183" y="43227"/>
                    <a:pt x="22008" y="43051"/>
                  </a:cubicBezTo>
                  <a:cubicBezTo>
                    <a:pt x="22008" y="43051"/>
                    <a:pt x="22008" y="42876"/>
                    <a:pt x="21920" y="42876"/>
                  </a:cubicBezTo>
                  <a:cubicBezTo>
                    <a:pt x="21664" y="42748"/>
                    <a:pt x="21407" y="42666"/>
                    <a:pt x="21150" y="42666"/>
                  </a:cubicBezTo>
                  <a:cubicBezTo>
                    <a:pt x="21056" y="42666"/>
                    <a:pt x="20962" y="42677"/>
                    <a:pt x="20868" y="42701"/>
                  </a:cubicBezTo>
                  <a:cubicBezTo>
                    <a:pt x="20605" y="42701"/>
                    <a:pt x="20167" y="42876"/>
                    <a:pt x="19991" y="43227"/>
                  </a:cubicBezTo>
                  <a:cubicBezTo>
                    <a:pt x="19816" y="43577"/>
                    <a:pt x="19553" y="44016"/>
                    <a:pt x="19378" y="44454"/>
                  </a:cubicBezTo>
                  <a:cubicBezTo>
                    <a:pt x="19290" y="44805"/>
                    <a:pt x="19027" y="44980"/>
                    <a:pt x="18939" y="45331"/>
                  </a:cubicBezTo>
                  <a:lnTo>
                    <a:pt x="17624" y="44980"/>
                  </a:lnTo>
                  <a:cubicBezTo>
                    <a:pt x="17361" y="44893"/>
                    <a:pt x="17098" y="44893"/>
                    <a:pt x="16835" y="44805"/>
                  </a:cubicBezTo>
                  <a:lnTo>
                    <a:pt x="16835" y="44630"/>
                  </a:lnTo>
                  <a:cubicBezTo>
                    <a:pt x="17186" y="44103"/>
                    <a:pt x="17361" y="43490"/>
                    <a:pt x="17712" y="42876"/>
                  </a:cubicBezTo>
                  <a:cubicBezTo>
                    <a:pt x="17799" y="42613"/>
                    <a:pt x="17712" y="42262"/>
                    <a:pt x="17624" y="41911"/>
                  </a:cubicBezTo>
                  <a:cubicBezTo>
                    <a:pt x="17536" y="41736"/>
                    <a:pt x="17361" y="41561"/>
                    <a:pt x="17273" y="41473"/>
                  </a:cubicBezTo>
                  <a:cubicBezTo>
                    <a:pt x="17186" y="41298"/>
                    <a:pt x="17098" y="41298"/>
                    <a:pt x="16835" y="41122"/>
                  </a:cubicBezTo>
                  <a:cubicBezTo>
                    <a:pt x="16741" y="41099"/>
                    <a:pt x="16653" y="41088"/>
                    <a:pt x="16568" y="41088"/>
                  </a:cubicBezTo>
                  <a:cubicBezTo>
                    <a:pt x="16337" y="41088"/>
                    <a:pt x="16127" y="41169"/>
                    <a:pt x="15870" y="41298"/>
                  </a:cubicBezTo>
                  <a:cubicBezTo>
                    <a:pt x="15783" y="41385"/>
                    <a:pt x="15607" y="41385"/>
                    <a:pt x="15520" y="41473"/>
                  </a:cubicBezTo>
                  <a:cubicBezTo>
                    <a:pt x="15344" y="41561"/>
                    <a:pt x="15169" y="41824"/>
                    <a:pt x="15081" y="41999"/>
                  </a:cubicBezTo>
                  <a:cubicBezTo>
                    <a:pt x="14906" y="42350"/>
                    <a:pt x="14731" y="42788"/>
                    <a:pt x="14555" y="43139"/>
                  </a:cubicBezTo>
                  <a:cubicBezTo>
                    <a:pt x="14292" y="43490"/>
                    <a:pt x="14204" y="43665"/>
                    <a:pt x="14117" y="44016"/>
                  </a:cubicBezTo>
                  <a:cubicBezTo>
                    <a:pt x="13591" y="43928"/>
                    <a:pt x="12889" y="43665"/>
                    <a:pt x="12275" y="43577"/>
                  </a:cubicBezTo>
                  <a:cubicBezTo>
                    <a:pt x="12275" y="43490"/>
                    <a:pt x="12100" y="43490"/>
                    <a:pt x="12012" y="43490"/>
                  </a:cubicBezTo>
                  <a:cubicBezTo>
                    <a:pt x="12363" y="42876"/>
                    <a:pt x="12539" y="42438"/>
                    <a:pt x="12802" y="41999"/>
                  </a:cubicBezTo>
                  <a:cubicBezTo>
                    <a:pt x="12802" y="41911"/>
                    <a:pt x="12802" y="41824"/>
                    <a:pt x="12889" y="41736"/>
                  </a:cubicBezTo>
                  <a:lnTo>
                    <a:pt x="12889" y="41035"/>
                  </a:lnTo>
                  <a:cubicBezTo>
                    <a:pt x="12802" y="40684"/>
                    <a:pt x="12714" y="40509"/>
                    <a:pt x="12451" y="40245"/>
                  </a:cubicBezTo>
                  <a:lnTo>
                    <a:pt x="12363" y="40158"/>
                  </a:lnTo>
                  <a:cubicBezTo>
                    <a:pt x="12115" y="40034"/>
                    <a:pt x="11867" y="39910"/>
                    <a:pt x="11650" y="39910"/>
                  </a:cubicBezTo>
                  <a:cubicBezTo>
                    <a:pt x="11560" y="39910"/>
                    <a:pt x="11476" y="39931"/>
                    <a:pt x="11399" y="39982"/>
                  </a:cubicBezTo>
                  <a:cubicBezTo>
                    <a:pt x="11048" y="39982"/>
                    <a:pt x="10610" y="40158"/>
                    <a:pt x="10522" y="40509"/>
                  </a:cubicBezTo>
                  <a:cubicBezTo>
                    <a:pt x="10259" y="40859"/>
                    <a:pt x="10171" y="41298"/>
                    <a:pt x="9908" y="41561"/>
                  </a:cubicBezTo>
                  <a:cubicBezTo>
                    <a:pt x="9820" y="41911"/>
                    <a:pt x="9645" y="42262"/>
                    <a:pt x="9382" y="42701"/>
                  </a:cubicBezTo>
                  <a:cubicBezTo>
                    <a:pt x="9294" y="42613"/>
                    <a:pt x="9207" y="42613"/>
                    <a:pt x="9031" y="42613"/>
                  </a:cubicBezTo>
                  <a:cubicBezTo>
                    <a:pt x="8418" y="42438"/>
                    <a:pt x="7716" y="42262"/>
                    <a:pt x="7190" y="42174"/>
                  </a:cubicBezTo>
                  <a:lnTo>
                    <a:pt x="7190" y="41911"/>
                  </a:lnTo>
                  <a:cubicBezTo>
                    <a:pt x="7453" y="41122"/>
                    <a:pt x="7628" y="40509"/>
                    <a:pt x="7979" y="39719"/>
                  </a:cubicBezTo>
                  <a:cubicBezTo>
                    <a:pt x="8242" y="39193"/>
                    <a:pt x="7979" y="38667"/>
                    <a:pt x="7628" y="38317"/>
                  </a:cubicBezTo>
                  <a:cubicBezTo>
                    <a:pt x="7541" y="38229"/>
                    <a:pt x="7453" y="38053"/>
                    <a:pt x="7190" y="38053"/>
                  </a:cubicBezTo>
                  <a:cubicBezTo>
                    <a:pt x="7120" y="38030"/>
                    <a:pt x="7043" y="38019"/>
                    <a:pt x="6961" y="38019"/>
                  </a:cubicBezTo>
                  <a:cubicBezTo>
                    <a:pt x="6739" y="38019"/>
                    <a:pt x="6482" y="38100"/>
                    <a:pt x="6226" y="38229"/>
                  </a:cubicBezTo>
                  <a:cubicBezTo>
                    <a:pt x="5875" y="38317"/>
                    <a:pt x="5699" y="38667"/>
                    <a:pt x="5612" y="38930"/>
                  </a:cubicBezTo>
                  <a:cubicBezTo>
                    <a:pt x="5349" y="39369"/>
                    <a:pt x="5173" y="39807"/>
                    <a:pt x="4998" y="40421"/>
                  </a:cubicBezTo>
                  <a:cubicBezTo>
                    <a:pt x="4910" y="40684"/>
                    <a:pt x="4910" y="41122"/>
                    <a:pt x="4823" y="41473"/>
                  </a:cubicBezTo>
                  <a:lnTo>
                    <a:pt x="4647" y="41473"/>
                  </a:lnTo>
                  <a:lnTo>
                    <a:pt x="3332" y="41122"/>
                  </a:lnTo>
                  <a:cubicBezTo>
                    <a:pt x="3244" y="41122"/>
                    <a:pt x="3244" y="41035"/>
                    <a:pt x="3157" y="41035"/>
                  </a:cubicBezTo>
                  <a:lnTo>
                    <a:pt x="2806" y="40684"/>
                  </a:lnTo>
                  <a:cubicBezTo>
                    <a:pt x="2806" y="40509"/>
                    <a:pt x="2894" y="40421"/>
                    <a:pt x="2894" y="40158"/>
                  </a:cubicBezTo>
                  <a:cubicBezTo>
                    <a:pt x="2894" y="39982"/>
                    <a:pt x="3069" y="39719"/>
                    <a:pt x="3069" y="39544"/>
                  </a:cubicBezTo>
                  <a:cubicBezTo>
                    <a:pt x="3069" y="39106"/>
                    <a:pt x="3244" y="38667"/>
                    <a:pt x="3332" y="38229"/>
                  </a:cubicBezTo>
                  <a:cubicBezTo>
                    <a:pt x="3507" y="37966"/>
                    <a:pt x="3507" y="37878"/>
                    <a:pt x="3595" y="37615"/>
                  </a:cubicBezTo>
                  <a:lnTo>
                    <a:pt x="3595" y="37615"/>
                  </a:lnTo>
                  <a:cubicBezTo>
                    <a:pt x="3595" y="37790"/>
                    <a:pt x="3507" y="37878"/>
                    <a:pt x="3507" y="37966"/>
                  </a:cubicBezTo>
                  <a:cubicBezTo>
                    <a:pt x="3770" y="37177"/>
                    <a:pt x="4034" y="36475"/>
                    <a:pt x="4209" y="35598"/>
                  </a:cubicBezTo>
                  <a:lnTo>
                    <a:pt x="4910" y="33231"/>
                  </a:lnTo>
                  <a:lnTo>
                    <a:pt x="5612" y="30951"/>
                  </a:lnTo>
                  <a:lnTo>
                    <a:pt x="6226" y="28672"/>
                  </a:lnTo>
                  <a:cubicBezTo>
                    <a:pt x="6489" y="28233"/>
                    <a:pt x="6664" y="27707"/>
                    <a:pt x="6752" y="27269"/>
                  </a:cubicBezTo>
                  <a:cubicBezTo>
                    <a:pt x="6927" y="26830"/>
                    <a:pt x="7102" y="26217"/>
                    <a:pt x="7190" y="25778"/>
                  </a:cubicBezTo>
                  <a:cubicBezTo>
                    <a:pt x="7453" y="24901"/>
                    <a:pt x="7804" y="23937"/>
                    <a:pt x="8067" y="23060"/>
                  </a:cubicBezTo>
                  <a:lnTo>
                    <a:pt x="8768" y="21131"/>
                  </a:lnTo>
                  <a:cubicBezTo>
                    <a:pt x="9207" y="20079"/>
                    <a:pt x="9557" y="19202"/>
                    <a:pt x="9820" y="18238"/>
                  </a:cubicBezTo>
                  <a:cubicBezTo>
                    <a:pt x="10171" y="17361"/>
                    <a:pt x="10434" y="16484"/>
                    <a:pt x="10697" y="15607"/>
                  </a:cubicBezTo>
                  <a:cubicBezTo>
                    <a:pt x="11048" y="14643"/>
                    <a:pt x="11486" y="13766"/>
                    <a:pt x="11837" y="12802"/>
                  </a:cubicBezTo>
                  <a:cubicBezTo>
                    <a:pt x="12188" y="11662"/>
                    <a:pt x="12626" y="10610"/>
                    <a:pt x="12977" y="9470"/>
                  </a:cubicBezTo>
                  <a:cubicBezTo>
                    <a:pt x="13415" y="8418"/>
                    <a:pt x="13766" y="7365"/>
                    <a:pt x="14204" y="6313"/>
                  </a:cubicBezTo>
                  <a:cubicBezTo>
                    <a:pt x="14555" y="5612"/>
                    <a:pt x="14906" y="4910"/>
                    <a:pt x="15081" y="4209"/>
                  </a:cubicBezTo>
                  <a:close/>
                  <a:moveTo>
                    <a:pt x="14643" y="0"/>
                  </a:moveTo>
                  <a:cubicBezTo>
                    <a:pt x="14467" y="0"/>
                    <a:pt x="14204" y="0"/>
                    <a:pt x="14029" y="176"/>
                  </a:cubicBezTo>
                  <a:cubicBezTo>
                    <a:pt x="13941" y="176"/>
                    <a:pt x="13766" y="263"/>
                    <a:pt x="13678" y="351"/>
                  </a:cubicBezTo>
                  <a:cubicBezTo>
                    <a:pt x="13328" y="702"/>
                    <a:pt x="13152" y="1140"/>
                    <a:pt x="13240" y="1578"/>
                  </a:cubicBezTo>
                  <a:cubicBezTo>
                    <a:pt x="12802" y="2806"/>
                    <a:pt x="12275" y="3946"/>
                    <a:pt x="11837" y="5173"/>
                  </a:cubicBezTo>
                  <a:cubicBezTo>
                    <a:pt x="11311" y="6489"/>
                    <a:pt x="10873" y="7891"/>
                    <a:pt x="10259" y="9207"/>
                  </a:cubicBezTo>
                  <a:cubicBezTo>
                    <a:pt x="9996" y="9908"/>
                    <a:pt x="9733" y="10522"/>
                    <a:pt x="9557" y="11223"/>
                  </a:cubicBezTo>
                  <a:cubicBezTo>
                    <a:pt x="9207" y="11837"/>
                    <a:pt x="8944" y="12451"/>
                    <a:pt x="8768" y="13065"/>
                  </a:cubicBezTo>
                  <a:cubicBezTo>
                    <a:pt x="8505" y="13854"/>
                    <a:pt x="8242" y="14643"/>
                    <a:pt x="7979" y="15344"/>
                  </a:cubicBezTo>
                  <a:cubicBezTo>
                    <a:pt x="7891" y="16046"/>
                    <a:pt x="7628" y="16660"/>
                    <a:pt x="7453" y="17273"/>
                  </a:cubicBezTo>
                  <a:cubicBezTo>
                    <a:pt x="7453" y="17449"/>
                    <a:pt x="7365" y="17536"/>
                    <a:pt x="7365" y="17712"/>
                  </a:cubicBezTo>
                  <a:cubicBezTo>
                    <a:pt x="7102" y="18238"/>
                    <a:pt x="6927" y="18852"/>
                    <a:pt x="6664" y="19465"/>
                  </a:cubicBezTo>
                  <a:cubicBezTo>
                    <a:pt x="6313" y="20079"/>
                    <a:pt x="6138" y="20868"/>
                    <a:pt x="5875" y="21482"/>
                  </a:cubicBezTo>
                  <a:cubicBezTo>
                    <a:pt x="5699" y="22359"/>
                    <a:pt x="5349" y="23411"/>
                    <a:pt x="4998" y="24288"/>
                  </a:cubicBezTo>
                  <a:cubicBezTo>
                    <a:pt x="4735" y="25164"/>
                    <a:pt x="4472" y="26041"/>
                    <a:pt x="4121" y="26918"/>
                  </a:cubicBezTo>
                  <a:cubicBezTo>
                    <a:pt x="3858" y="27795"/>
                    <a:pt x="3507" y="28672"/>
                    <a:pt x="3244" y="29549"/>
                  </a:cubicBezTo>
                  <a:cubicBezTo>
                    <a:pt x="2981" y="30250"/>
                    <a:pt x="2718" y="31127"/>
                    <a:pt x="2543" y="31916"/>
                  </a:cubicBezTo>
                  <a:cubicBezTo>
                    <a:pt x="2192" y="32793"/>
                    <a:pt x="1929" y="33582"/>
                    <a:pt x="1754" y="34459"/>
                  </a:cubicBezTo>
                  <a:cubicBezTo>
                    <a:pt x="1491" y="35335"/>
                    <a:pt x="1315" y="36125"/>
                    <a:pt x="1052" y="36826"/>
                  </a:cubicBezTo>
                  <a:cubicBezTo>
                    <a:pt x="1052" y="37089"/>
                    <a:pt x="965" y="37440"/>
                    <a:pt x="877" y="37615"/>
                  </a:cubicBezTo>
                  <a:cubicBezTo>
                    <a:pt x="614" y="38053"/>
                    <a:pt x="526" y="38492"/>
                    <a:pt x="439" y="38930"/>
                  </a:cubicBezTo>
                  <a:cubicBezTo>
                    <a:pt x="351" y="39281"/>
                    <a:pt x="351" y="39719"/>
                    <a:pt x="176" y="40070"/>
                  </a:cubicBezTo>
                  <a:cubicBezTo>
                    <a:pt x="88" y="40245"/>
                    <a:pt x="0" y="40596"/>
                    <a:pt x="88" y="40947"/>
                  </a:cubicBezTo>
                  <a:cubicBezTo>
                    <a:pt x="0" y="41122"/>
                    <a:pt x="0" y="41210"/>
                    <a:pt x="0" y="41473"/>
                  </a:cubicBezTo>
                  <a:cubicBezTo>
                    <a:pt x="88" y="41561"/>
                    <a:pt x="88" y="41648"/>
                    <a:pt x="88" y="41824"/>
                  </a:cubicBezTo>
                  <a:cubicBezTo>
                    <a:pt x="88" y="41999"/>
                    <a:pt x="176" y="42262"/>
                    <a:pt x="439" y="42350"/>
                  </a:cubicBezTo>
                  <a:lnTo>
                    <a:pt x="1140" y="43139"/>
                  </a:lnTo>
                  <a:cubicBezTo>
                    <a:pt x="1403" y="43314"/>
                    <a:pt x="1754" y="43577"/>
                    <a:pt x="2017" y="43665"/>
                  </a:cubicBezTo>
                  <a:cubicBezTo>
                    <a:pt x="2718" y="44016"/>
                    <a:pt x="3332" y="44103"/>
                    <a:pt x="4034" y="44279"/>
                  </a:cubicBezTo>
                  <a:cubicBezTo>
                    <a:pt x="4472" y="44454"/>
                    <a:pt x="4998" y="44630"/>
                    <a:pt x="5524" y="44717"/>
                  </a:cubicBezTo>
                  <a:cubicBezTo>
                    <a:pt x="6226" y="44893"/>
                    <a:pt x="6839" y="45068"/>
                    <a:pt x="7541" y="45156"/>
                  </a:cubicBezTo>
                  <a:cubicBezTo>
                    <a:pt x="10259" y="45769"/>
                    <a:pt x="12889" y="46295"/>
                    <a:pt x="15520" y="47085"/>
                  </a:cubicBezTo>
                  <a:cubicBezTo>
                    <a:pt x="16046" y="47260"/>
                    <a:pt x="16747" y="47523"/>
                    <a:pt x="17273" y="47611"/>
                  </a:cubicBezTo>
                  <a:cubicBezTo>
                    <a:pt x="17975" y="47786"/>
                    <a:pt x="18501" y="47961"/>
                    <a:pt x="19115" y="48137"/>
                  </a:cubicBezTo>
                  <a:cubicBezTo>
                    <a:pt x="20430" y="48575"/>
                    <a:pt x="21745" y="48838"/>
                    <a:pt x="23060" y="49189"/>
                  </a:cubicBezTo>
                  <a:cubicBezTo>
                    <a:pt x="24375" y="49364"/>
                    <a:pt x="25691" y="49803"/>
                    <a:pt x="27006" y="50241"/>
                  </a:cubicBezTo>
                  <a:cubicBezTo>
                    <a:pt x="27620" y="50329"/>
                    <a:pt x="28233" y="50592"/>
                    <a:pt x="28935" y="50679"/>
                  </a:cubicBezTo>
                  <a:cubicBezTo>
                    <a:pt x="29548" y="50767"/>
                    <a:pt x="30162" y="51030"/>
                    <a:pt x="30776" y="51118"/>
                  </a:cubicBezTo>
                  <a:lnTo>
                    <a:pt x="32442" y="51469"/>
                  </a:lnTo>
                  <a:cubicBezTo>
                    <a:pt x="32968" y="51556"/>
                    <a:pt x="33406" y="51644"/>
                    <a:pt x="33933" y="51819"/>
                  </a:cubicBezTo>
                  <a:cubicBezTo>
                    <a:pt x="34809" y="51995"/>
                    <a:pt x="35686" y="52258"/>
                    <a:pt x="36563" y="52345"/>
                  </a:cubicBezTo>
                  <a:cubicBezTo>
                    <a:pt x="37352" y="52433"/>
                    <a:pt x="38053" y="52696"/>
                    <a:pt x="38755" y="52784"/>
                  </a:cubicBezTo>
                  <a:lnTo>
                    <a:pt x="39018" y="52784"/>
                  </a:lnTo>
                  <a:cubicBezTo>
                    <a:pt x="39193" y="53134"/>
                    <a:pt x="39544" y="53134"/>
                    <a:pt x="39895" y="53222"/>
                  </a:cubicBezTo>
                  <a:cubicBezTo>
                    <a:pt x="40333" y="53310"/>
                    <a:pt x="40684" y="53310"/>
                    <a:pt x="41122" y="53398"/>
                  </a:cubicBezTo>
                  <a:cubicBezTo>
                    <a:pt x="41298" y="53398"/>
                    <a:pt x="41385" y="53573"/>
                    <a:pt x="41648" y="53573"/>
                  </a:cubicBezTo>
                  <a:cubicBezTo>
                    <a:pt x="41824" y="53573"/>
                    <a:pt x="42174" y="53661"/>
                    <a:pt x="42437" y="53661"/>
                  </a:cubicBezTo>
                  <a:cubicBezTo>
                    <a:pt x="42613" y="53748"/>
                    <a:pt x="42964" y="53748"/>
                    <a:pt x="43139" y="53836"/>
                  </a:cubicBezTo>
                  <a:lnTo>
                    <a:pt x="44454" y="54187"/>
                  </a:lnTo>
                  <a:cubicBezTo>
                    <a:pt x="44893" y="54187"/>
                    <a:pt x="45331" y="54187"/>
                    <a:pt x="45682" y="54011"/>
                  </a:cubicBezTo>
                  <a:cubicBezTo>
                    <a:pt x="46120" y="53748"/>
                    <a:pt x="46383" y="53573"/>
                    <a:pt x="46558" y="53222"/>
                  </a:cubicBezTo>
                  <a:cubicBezTo>
                    <a:pt x="46646" y="53134"/>
                    <a:pt x="46646" y="52959"/>
                    <a:pt x="46822" y="52871"/>
                  </a:cubicBezTo>
                  <a:cubicBezTo>
                    <a:pt x="46909" y="52521"/>
                    <a:pt x="46997" y="52345"/>
                    <a:pt x="47085" y="51995"/>
                  </a:cubicBezTo>
                  <a:cubicBezTo>
                    <a:pt x="47260" y="51644"/>
                    <a:pt x="47260" y="51469"/>
                    <a:pt x="47260" y="51118"/>
                  </a:cubicBezTo>
                  <a:cubicBezTo>
                    <a:pt x="47348" y="49890"/>
                    <a:pt x="46997" y="48750"/>
                    <a:pt x="46471" y="47611"/>
                  </a:cubicBezTo>
                  <a:cubicBezTo>
                    <a:pt x="46208" y="46997"/>
                    <a:pt x="46032" y="46383"/>
                    <a:pt x="45945" y="45857"/>
                  </a:cubicBezTo>
                  <a:cubicBezTo>
                    <a:pt x="45682" y="45331"/>
                    <a:pt x="45331" y="44717"/>
                    <a:pt x="45068" y="44191"/>
                  </a:cubicBezTo>
                  <a:cubicBezTo>
                    <a:pt x="44717" y="43577"/>
                    <a:pt x="44279" y="42876"/>
                    <a:pt x="43928" y="42262"/>
                  </a:cubicBezTo>
                  <a:cubicBezTo>
                    <a:pt x="43490" y="41648"/>
                    <a:pt x="43139" y="41035"/>
                    <a:pt x="42876" y="40509"/>
                  </a:cubicBezTo>
                  <a:cubicBezTo>
                    <a:pt x="42087" y="39193"/>
                    <a:pt x="41298" y="37966"/>
                    <a:pt x="40421" y="36738"/>
                  </a:cubicBezTo>
                  <a:lnTo>
                    <a:pt x="38492" y="33757"/>
                  </a:lnTo>
                  <a:cubicBezTo>
                    <a:pt x="37352" y="32091"/>
                    <a:pt x="36388" y="30250"/>
                    <a:pt x="35160" y="28496"/>
                  </a:cubicBezTo>
                  <a:cubicBezTo>
                    <a:pt x="33933" y="26918"/>
                    <a:pt x="32793" y="25164"/>
                    <a:pt x="31653" y="23499"/>
                  </a:cubicBezTo>
                  <a:cubicBezTo>
                    <a:pt x="31477" y="23236"/>
                    <a:pt x="31302" y="22972"/>
                    <a:pt x="31127" y="22709"/>
                  </a:cubicBezTo>
                  <a:cubicBezTo>
                    <a:pt x="31039" y="22359"/>
                    <a:pt x="30776" y="22183"/>
                    <a:pt x="30688" y="21920"/>
                  </a:cubicBezTo>
                  <a:cubicBezTo>
                    <a:pt x="29987" y="20868"/>
                    <a:pt x="29373" y="19904"/>
                    <a:pt x="28584" y="18764"/>
                  </a:cubicBezTo>
                  <a:cubicBezTo>
                    <a:pt x="27970" y="17887"/>
                    <a:pt x="27269" y="16923"/>
                    <a:pt x="26655" y="15958"/>
                  </a:cubicBezTo>
                  <a:cubicBezTo>
                    <a:pt x="25954" y="14906"/>
                    <a:pt x="25428" y="13941"/>
                    <a:pt x="24726" y="12977"/>
                  </a:cubicBezTo>
                  <a:cubicBezTo>
                    <a:pt x="24463" y="12275"/>
                    <a:pt x="24112" y="11749"/>
                    <a:pt x="23674" y="11223"/>
                  </a:cubicBezTo>
                  <a:cubicBezTo>
                    <a:pt x="23236" y="10697"/>
                    <a:pt x="22885" y="10083"/>
                    <a:pt x="22534" y="9645"/>
                  </a:cubicBezTo>
                  <a:lnTo>
                    <a:pt x="21570" y="8330"/>
                  </a:lnTo>
                  <a:cubicBezTo>
                    <a:pt x="21219" y="7891"/>
                    <a:pt x="20956" y="7365"/>
                    <a:pt x="20605" y="6927"/>
                  </a:cubicBezTo>
                  <a:lnTo>
                    <a:pt x="19641" y="5612"/>
                  </a:lnTo>
                  <a:cubicBezTo>
                    <a:pt x="19290" y="5261"/>
                    <a:pt x="19027" y="4823"/>
                    <a:pt x="18852" y="4560"/>
                  </a:cubicBezTo>
                  <a:cubicBezTo>
                    <a:pt x="18413" y="3858"/>
                    <a:pt x="18062" y="3332"/>
                    <a:pt x="17624" y="2806"/>
                  </a:cubicBezTo>
                  <a:cubicBezTo>
                    <a:pt x="17273" y="2368"/>
                    <a:pt x="16835" y="1754"/>
                    <a:pt x="16572" y="1315"/>
                  </a:cubicBezTo>
                  <a:cubicBezTo>
                    <a:pt x="16396" y="1140"/>
                    <a:pt x="16221" y="877"/>
                    <a:pt x="15958" y="702"/>
                  </a:cubicBezTo>
                  <a:lnTo>
                    <a:pt x="15783" y="439"/>
                  </a:lnTo>
                  <a:cubicBezTo>
                    <a:pt x="15695" y="351"/>
                    <a:pt x="15520" y="351"/>
                    <a:pt x="15432" y="263"/>
                  </a:cubicBezTo>
                  <a:cubicBezTo>
                    <a:pt x="15257" y="176"/>
                    <a:pt x="14906" y="0"/>
                    <a:pt x="14643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1494125" y="1910525"/>
              <a:ext cx="594075" cy="644475"/>
            </a:xfrm>
            <a:custGeom>
              <a:avLst/>
              <a:gdLst/>
              <a:ahLst/>
              <a:cxnLst/>
              <a:rect l="l" t="t" r="r" b="b"/>
              <a:pathLst>
                <a:path w="23763" h="25779" extrusionOk="0">
                  <a:moveTo>
                    <a:pt x="6664" y="2982"/>
                  </a:moveTo>
                  <a:cubicBezTo>
                    <a:pt x="6752" y="2982"/>
                    <a:pt x="6752" y="3069"/>
                    <a:pt x="6840" y="3245"/>
                  </a:cubicBezTo>
                  <a:cubicBezTo>
                    <a:pt x="7103" y="3508"/>
                    <a:pt x="7278" y="3771"/>
                    <a:pt x="7541" y="4034"/>
                  </a:cubicBezTo>
                  <a:cubicBezTo>
                    <a:pt x="8067" y="4911"/>
                    <a:pt x="8506" y="5700"/>
                    <a:pt x="9032" y="6577"/>
                  </a:cubicBezTo>
                  <a:cubicBezTo>
                    <a:pt x="9032" y="6664"/>
                    <a:pt x="9207" y="6664"/>
                    <a:pt x="9207" y="6840"/>
                  </a:cubicBezTo>
                  <a:cubicBezTo>
                    <a:pt x="9470" y="7366"/>
                    <a:pt x="9909" y="7892"/>
                    <a:pt x="10259" y="8418"/>
                  </a:cubicBezTo>
                  <a:cubicBezTo>
                    <a:pt x="10610" y="8856"/>
                    <a:pt x="11049" y="9470"/>
                    <a:pt x="11399" y="9908"/>
                  </a:cubicBezTo>
                  <a:cubicBezTo>
                    <a:pt x="12013" y="10873"/>
                    <a:pt x="12802" y="11837"/>
                    <a:pt x="13416" y="12802"/>
                  </a:cubicBezTo>
                  <a:cubicBezTo>
                    <a:pt x="13767" y="13503"/>
                    <a:pt x="14205" y="14029"/>
                    <a:pt x="14556" y="14643"/>
                  </a:cubicBezTo>
                  <a:cubicBezTo>
                    <a:pt x="14819" y="15169"/>
                    <a:pt x="15169" y="15695"/>
                    <a:pt x="15608" y="16221"/>
                  </a:cubicBezTo>
                  <a:cubicBezTo>
                    <a:pt x="16046" y="16835"/>
                    <a:pt x="16485" y="17186"/>
                    <a:pt x="16835" y="17800"/>
                  </a:cubicBezTo>
                  <a:cubicBezTo>
                    <a:pt x="17186" y="18326"/>
                    <a:pt x="17625" y="18852"/>
                    <a:pt x="17975" y="19378"/>
                  </a:cubicBezTo>
                  <a:cubicBezTo>
                    <a:pt x="18151" y="19641"/>
                    <a:pt x="18238" y="19816"/>
                    <a:pt x="18326" y="20079"/>
                  </a:cubicBezTo>
                  <a:cubicBezTo>
                    <a:pt x="18852" y="20781"/>
                    <a:pt x="19290" y="21482"/>
                    <a:pt x="19729" y="22184"/>
                  </a:cubicBezTo>
                  <a:cubicBezTo>
                    <a:pt x="19729" y="22271"/>
                    <a:pt x="19817" y="22271"/>
                    <a:pt x="19817" y="22359"/>
                  </a:cubicBezTo>
                  <a:cubicBezTo>
                    <a:pt x="19466" y="22271"/>
                    <a:pt x="19290" y="22184"/>
                    <a:pt x="18940" y="22096"/>
                  </a:cubicBezTo>
                  <a:cubicBezTo>
                    <a:pt x="18414" y="21833"/>
                    <a:pt x="17800" y="21745"/>
                    <a:pt x="17186" y="21570"/>
                  </a:cubicBezTo>
                  <a:lnTo>
                    <a:pt x="15520" y="20956"/>
                  </a:lnTo>
                  <a:cubicBezTo>
                    <a:pt x="14906" y="20693"/>
                    <a:pt x="14293" y="20518"/>
                    <a:pt x="13679" y="20255"/>
                  </a:cubicBezTo>
                  <a:cubicBezTo>
                    <a:pt x="13153" y="20079"/>
                    <a:pt x="12539" y="19816"/>
                    <a:pt x="12013" y="19729"/>
                  </a:cubicBezTo>
                  <a:cubicBezTo>
                    <a:pt x="11399" y="19641"/>
                    <a:pt x="10785" y="19378"/>
                    <a:pt x="10259" y="19290"/>
                  </a:cubicBezTo>
                  <a:cubicBezTo>
                    <a:pt x="9733" y="19203"/>
                    <a:pt x="9207" y="18940"/>
                    <a:pt x="8593" y="18852"/>
                  </a:cubicBezTo>
                  <a:cubicBezTo>
                    <a:pt x="7278" y="18501"/>
                    <a:pt x="5963" y="17975"/>
                    <a:pt x="4648" y="17624"/>
                  </a:cubicBezTo>
                  <a:cubicBezTo>
                    <a:pt x="4209" y="17537"/>
                    <a:pt x="3683" y="17449"/>
                    <a:pt x="3157" y="17186"/>
                  </a:cubicBezTo>
                  <a:cubicBezTo>
                    <a:pt x="2894" y="17186"/>
                    <a:pt x="2807" y="17098"/>
                    <a:pt x="2719" y="17098"/>
                  </a:cubicBezTo>
                  <a:cubicBezTo>
                    <a:pt x="2807" y="16748"/>
                    <a:pt x="2807" y="16485"/>
                    <a:pt x="2894" y="16134"/>
                  </a:cubicBezTo>
                  <a:cubicBezTo>
                    <a:pt x="2982" y="15608"/>
                    <a:pt x="3157" y="15169"/>
                    <a:pt x="3245" y="14731"/>
                  </a:cubicBezTo>
                  <a:cubicBezTo>
                    <a:pt x="3245" y="14468"/>
                    <a:pt x="3245" y="14117"/>
                    <a:pt x="3333" y="13854"/>
                  </a:cubicBezTo>
                  <a:cubicBezTo>
                    <a:pt x="3596" y="13153"/>
                    <a:pt x="3771" y="12539"/>
                    <a:pt x="3946" y="11837"/>
                  </a:cubicBezTo>
                  <a:lnTo>
                    <a:pt x="4209" y="10522"/>
                  </a:lnTo>
                  <a:cubicBezTo>
                    <a:pt x="4297" y="10172"/>
                    <a:pt x="4472" y="9733"/>
                    <a:pt x="4560" y="9295"/>
                  </a:cubicBezTo>
                  <a:cubicBezTo>
                    <a:pt x="4560" y="9032"/>
                    <a:pt x="4648" y="8769"/>
                    <a:pt x="4823" y="8418"/>
                  </a:cubicBezTo>
                  <a:cubicBezTo>
                    <a:pt x="4911" y="8155"/>
                    <a:pt x="4999" y="7892"/>
                    <a:pt x="5086" y="7629"/>
                  </a:cubicBezTo>
                  <a:cubicBezTo>
                    <a:pt x="5174" y="7278"/>
                    <a:pt x="5349" y="7015"/>
                    <a:pt x="5437" y="6752"/>
                  </a:cubicBezTo>
                  <a:cubicBezTo>
                    <a:pt x="5525" y="6401"/>
                    <a:pt x="5612" y="6138"/>
                    <a:pt x="5788" y="5875"/>
                  </a:cubicBezTo>
                  <a:cubicBezTo>
                    <a:pt x="5963" y="5174"/>
                    <a:pt x="6051" y="4648"/>
                    <a:pt x="6314" y="3946"/>
                  </a:cubicBezTo>
                  <a:cubicBezTo>
                    <a:pt x="6401" y="3771"/>
                    <a:pt x="6401" y="3420"/>
                    <a:pt x="6489" y="3245"/>
                  </a:cubicBezTo>
                  <a:cubicBezTo>
                    <a:pt x="6664" y="3069"/>
                    <a:pt x="6664" y="3069"/>
                    <a:pt x="6664" y="2982"/>
                  </a:cubicBezTo>
                  <a:close/>
                  <a:moveTo>
                    <a:pt x="6138" y="1"/>
                  </a:moveTo>
                  <a:cubicBezTo>
                    <a:pt x="5875" y="176"/>
                    <a:pt x="5700" y="176"/>
                    <a:pt x="5525" y="264"/>
                  </a:cubicBezTo>
                  <a:cubicBezTo>
                    <a:pt x="5437" y="351"/>
                    <a:pt x="5262" y="439"/>
                    <a:pt x="5086" y="614"/>
                  </a:cubicBezTo>
                  <a:cubicBezTo>
                    <a:pt x="4911" y="790"/>
                    <a:pt x="4648" y="1053"/>
                    <a:pt x="4560" y="1228"/>
                  </a:cubicBezTo>
                  <a:cubicBezTo>
                    <a:pt x="4209" y="1754"/>
                    <a:pt x="4034" y="2368"/>
                    <a:pt x="3946" y="2982"/>
                  </a:cubicBezTo>
                  <a:cubicBezTo>
                    <a:pt x="3771" y="3332"/>
                    <a:pt x="3771" y="3508"/>
                    <a:pt x="3683" y="3771"/>
                  </a:cubicBezTo>
                  <a:cubicBezTo>
                    <a:pt x="3596" y="4122"/>
                    <a:pt x="3596" y="4385"/>
                    <a:pt x="3420" y="4735"/>
                  </a:cubicBezTo>
                  <a:cubicBezTo>
                    <a:pt x="3245" y="5437"/>
                    <a:pt x="2982" y="5963"/>
                    <a:pt x="2807" y="6489"/>
                  </a:cubicBezTo>
                  <a:cubicBezTo>
                    <a:pt x="2719" y="6840"/>
                    <a:pt x="2456" y="7278"/>
                    <a:pt x="2368" y="7716"/>
                  </a:cubicBezTo>
                  <a:cubicBezTo>
                    <a:pt x="2280" y="8067"/>
                    <a:pt x="2193" y="8506"/>
                    <a:pt x="2017" y="8944"/>
                  </a:cubicBezTo>
                  <a:cubicBezTo>
                    <a:pt x="1930" y="9470"/>
                    <a:pt x="1754" y="9908"/>
                    <a:pt x="1579" y="10435"/>
                  </a:cubicBezTo>
                  <a:cubicBezTo>
                    <a:pt x="1491" y="10873"/>
                    <a:pt x="1404" y="11399"/>
                    <a:pt x="1316" y="11837"/>
                  </a:cubicBezTo>
                  <a:lnTo>
                    <a:pt x="965" y="13153"/>
                  </a:lnTo>
                  <a:cubicBezTo>
                    <a:pt x="878" y="13591"/>
                    <a:pt x="878" y="14205"/>
                    <a:pt x="702" y="14643"/>
                  </a:cubicBezTo>
                  <a:lnTo>
                    <a:pt x="439" y="15958"/>
                  </a:lnTo>
                  <a:cubicBezTo>
                    <a:pt x="264" y="16485"/>
                    <a:pt x="176" y="16923"/>
                    <a:pt x="88" y="17361"/>
                  </a:cubicBezTo>
                  <a:cubicBezTo>
                    <a:pt x="1" y="17887"/>
                    <a:pt x="176" y="18589"/>
                    <a:pt x="702" y="18852"/>
                  </a:cubicBezTo>
                  <a:cubicBezTo>
                    <a:pt x="965" y="19027"/>
                    <a:pt x="1053" y="19115"/>
                    <a:pt x="1316" y="19203"/>
                  </a:cubicBezTo>
                  <a:cubicBezTo>
                    <a:pt x="1491" y="19290"/>
                    <a:pt x="1842" y="19378"/>
                    <a:pt x="2193" y="19553"/>
                  </a:cubicBezTo>
                  <a:cubicBezTo>
                    <a:pt x="2631" y="19729"/>
                    <a:pt x="3070" y="19816"/>
                    <a:pt x="3508" y="19992"/>
                  </a:cubicBezTo>
                  <a:cubicBezTo>
                    <a:pt x="3946" y="20079"/>
                    <a:pt x="4472" y="20255"/>
                    <a:pt x="4911" y="20430"/>
                  </a:cubicBezTo>
                  <a:cubicBezTo>
                    <a:pt x="5437" y="20605"/>
                    <a:pt x="6138" y="20693"/>
                    <a:pt x="6664" y="20956"/>
                  </a:cubicBezTo>
                  <a:cubicBezTo>
                    <a:pt x="7191" y="21132"/>
                    <a:pt x="7717" y="21307"/>
                    <a:pt x="8330" y="21395"/>
                  </a:cubicBezTo>
                  <a:cubicBezTo>
                    <a:pt x="8857" y="21482"/>
                    <a:pt x="9383" y="21745"/>
                    <a:pt x="9909" y="21833"/>
                  </a:cubicBezTo>
                  <a:cubicBezTo>
                    <a:pt x="10522" y="21921"/>
                    <a:pt x="11049" y="22184"/>
                    <a:pt x="11575" y="22271"/>
                  </a:cubicBezTo>
                  <a:cubicBezTo>
                    <a:pt x="12101" y="22359"/>
                    <a:pt x="12802" y="22622"/>
                    <a:pt x="13328" y="22797"/>
                  </a:cubicBezTo>
                  <a:cubicBezTo>
                    <a:pt x="14030" y="23061"/>
                    <a:pt x="14731" y="23236"/>
                    <a:pt x="15433" y="23587"/>
                  </a:cubicBezTo>
                  <a:cubicBezTo>
                    <a:pt x="16046" y="23937"/>
                    <a:pt x="16748" y="24113"/>
                    <a:pt x="17361" y="24376"/>
                  </a:cubicBezTo>
                  <a:cubicBezTo>
                    <a:pt x="17975" y="24551"/>
                    <a:pt x="18589" y="24814"/>
                    <a:pt x="19290" y="24990"/>
                  </a:cubicBezTo>
                  <a:cubicBezTo>
                    <a:pt x="20167" y="25340"/>
                    <a:pt x="20869" y="25516"/>
                    <a:pt x="21746" y="25779"/>
                  </a:cubicBezTo>
                  <a:cubicBezTo>
                    <a:pt x="22096" y="25779"/>
                    <a:pt x="22447" y="25779"/>
                    <a:pt x="22798" y="25691"/>
                  </a:cubicBezTo>
                  <a:cubicBezTo>
                    <a:pt x="23061" y="25428"/>
                    <a:pt x="23324" y="25253"/>
                    <a:pt x="23411" y="24902"/>
                  </a:cubicBezTo>
                  <a:cubicBezTo>
                    <a:pt x="23674" y="24639"/>
                    <a:pt x="23762" y="24463"/>
                    <a:pt x="23762" y="24113"/>
                  </a:cubicBezTo>
                  <a:lnTo>
                    <a:pt x="23762" y="23762"/>
                  </a:lnTo>
                  <a:cubicBezTo>
                    <a:pt x="23674" y="23587"/>
                    <a:pt x="23674" y="23411"/>
                    <a:pt x="23587" y="23411"/>
                  </a:cubicBezTo>
                  <a:cubicBezTo>
                    <a:pt x="23499" y="23411"/>
                    <a:pt x="23499" y="23236"/>
                    <a:pt x="23499" y="23236"/>
                  </a:cubicBezTo>
                  <a:cubicBezTo>
                    <a:pt x="22622" y="22096"/>
                    <a:pt x="22009" y="20869"/>
                    <a:pt x="21219" y="19641"/>
                  </a:cubicBezTo>
                  <a:cubicBezTo>
                    <a:pt x="20518" y="18413"/>
                    <a:pt x="19729" y="17274"/>
                    <a:pt x="18940" y="16134"/>
                  </a:cubicBezTo>
                  <a:cubicBezTo>
                    <a:pt x="18589" y="15608"/>
                    <a:pt x="18151" y="15169"/>
                    <a:pt x="17712" y="14643"/>
                  </a:cubicBezTo>
                  <a:cubicBezTo>
                    <a:pt x="17361" y="14029"/>
                    <a:pt x="16923" y="13503"/>
                    <a:pt x="16572" y="12977"/>
                  </a:cubicBezTo>
                  <a:lnTo>
                    <a:pt x="14293" y="9645"/>
                  </a:lnTo>
                  <a:cubicBezTo>
                    <a:pt x="13854" y="9032"/>
                    <a:pt x="13416" y="8506"/>
                    <a:pt x="12977" y="7804"/>
                  </a:cubicBezTo>
                  <a:cubicBezTo>
                    <a:pt x="12451" y="7190"/>
                    <a:pt x="11925" y="6489"/>
                    <a:pt x="11487" y="5700"/>
                  </a:cubicBezTo>
                  <a:lnTo>
                    <a:pt x="11487" y="5612"/>
                  </a:lnTo>
                  <a:cubicBezTo>
                    <a:pt x="11312" y="5612"/>
                    <a:pt x="11312" y="5524"/>
                    <a:pt x="11224" y="5437"/>
                  </a:cubicBezTo>
                  <a:cubicBezTo>
                    <a:pt x="10785" y="4648"/>
                    <a:pt x="10259" y="3859"/>
                    <a:pt x="9821" y="3069"/>
                  </a:cubicBezTo>
                  <a:cubicBezTo>
                    <a:pt x="9470" y="2631"/>
                    <a:pt x="9295" y="2193"/>
                    <a:pt x="8944" y="1754"/>
                  </a:cubicBezTo>
                  <a:cubicBezTo>
                    <a:pt x="8593" y="1316"/>
                    <a:pt x="8418" y="1053"/>
                    <a:pt x="8067" y="702"/>
                  </a:cubicBezTo>
                  <a:cubicBezTo>
                    <a:pt x="7717" y="439"/>
                    <a:pt x="7541" y="264"/>
                    <a:pt x="7191" y="176"/>
                  </a:cubicBezTo>
                  <a:cubicBezTo>
                    <a:pt x="7015" y="1"/>
                    <a:pt x="6752" y="1"/>
                    <a:pt x="666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43"/>
          <p:cNvGrpSpPr/>
          <p:nvPr/>
        </p:nvGrpSpPr>
        <p:grpSpPr>
          <a:xfrm rot="-2700000">
            <a:off x="701388" y="482626"/>
            <a:ext cx="1284975" cy="1516186"/>
            <a:chOff x="4475375" y="3939175"/>
            <a:chExt cx="972300" cy="1147250"/>
          </a:xfrm>
        </p:grpSpPr>
        <p:sp>
          <p:nvSpPr>
            <p:cNvPr id="890" name="Google Shape;890;p43"/>
            <p:cNvSpPr/>
            <p:nvPr/>
          </p:nvSpPr>
          <p:spPr>
            <a:xfrm>
              <a:off x="4495275" y="3939950"/>
              <a:ext cx="952400" cy="1083775"/>
            </a:xfrm>
            <a:custGeom>
              <a:avLst/>
              <a:gdLst/>
              <a:ahLst/>
              <a:cxnLst/>
              <a:rect l="l" t="t" r="r" b="b"/>
              <a:pathLst>
                <a:path w="38096" h="43351" extrusionOk="0">
                  <a:moveTo>
                    <a:pt x="31125" y="1"/>
                  </a:moveTo>
                  <a:cubicBezTo>
                    <a:pt x="29145" y="1"/>
                    <a:pt x="27155" y="895"/>
                    <a:pt x="25782" y="2595"/>
                  </a:cubicBezTo>
                  <a:lnTo>
                    <a:pt x="1692" y="32454"/>
                  </a:lnTo>
                  <a:cubicBezTo>
                    <a:pt x="498" y="33906"/>
                    <a:pt x="1" y="35716"/>
                    <a:pt x="180" y="37427"/>
                  </a:cubicBezTo>
                  <a:cubicBezTo>
                    <a:pt x="219" y="38123"/>
                    <a:pt x="398" y="38799"/>
                    <a:pt x="677" y="39436"/>
                  </a:cubicBezTo>
                  <a:cubicBezTo>
                    <a:pt x="1075" y="40391"/>
                    <a:pt x="1692" y="41266"/>
                    <a:pt x="2547" y="41922"/>
                  </a:cubicBezTo>
                  <a:cubicBezTo>
                    <a:pt x="3164" y="42460"/>
                    <a:pt x="3880" y="42818"/>
                    <a:pt x="4636" y="43056"/>
                  </a:cubicBezTo>
                  <a:cubicBezTo>
                    <a:pt x="5267" y="43254"/>
                    <a:pt x="5924" y="43351"/>
                    <a:pt x="6584" y="43351"/>
                  </a:cubicBezTo>
                  <a:cubicBezTo>
                    <a:pt x="8584" y="43351"/>
                    <a:pt x="10605" y="42459"/>
                    <a:pt x="11996" y="40769"/>
                  </a:cubicBezTo>
                  <a:lnTo>
                    <a:pt x="36106" y="10949"/>
                  </a:lnTo>
                  <a:cubicBezTo>
                    <a:pt x="37916" y="8662"/>
                    <a:pt x="38095" y="5598"/>
                    <a:pt x="36782" y="3251"/>
                  </a:cubicBezTo>
                  <a:cubicBezTo>
                    <a:pt x="36384" y="2595"/>
                    <a:pt x="35887" y="1978"/>
                    <a:pt x="35231" y="1441"/>
                  </a:cubicBezTo>
                  <a:cubicBezTo>
                    <a:pt x="34395" y="745"/>
                    <a:pt x="33420" y="327"/>
                    <a:pt x="32406" y="128"/>
                  </a:cubicBezTo>
                  <a:cubicBezTo>
                    <a:pt x="31984" y="43"/>
                    <a:pt x="31555" y="1"/>
                    <a:pt x="3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4512175" y="3942625"/>
              <a:ext cx="903175" cy="1073750"/>
            </a:xfrm>
            <a:custGeom>
              <a:avLst/>
              <a:gdLst/>
              <a:ahLst/>
              <a:cxnLst/>
              <a:rect l="l" t="t" r="r" b="b"/>
              <a:pathLst>
                <a:path w="36127" h="42950" extrusionOk="0">
                  <a:moveTo>
                    <a:pt x="31750" y="1"/>
                  </a:moveTo>
                  <a:lnTo>
                    <a:pt x="1" y="39329"/>
                  </a:lnTo>
                  <a:cubicBezTo>
                    <a:pt x="399" y="40284"/>
                    <a:pt x="1016" y="41159"/>
                    <a:pt x="1891" y="41815"/>
                  </a:cubicBezTo>
                  <a:cubicBezTo>
                    <a:pt x="2507" y="42353"/>
                    <a:pt x="3224" y="42711"/>
                    <a:pt x="3980" y="42949"/>
                  </a:cubicBezTo>
                  <a:lnTo>
                    <a:pt x="36126" y="3124"/>
                  </a:lnTo>
                  <a:cubicBezTo>
                    <a:pt x="35728" y="2468"/>
                    <a:pt x="35231" y="1831"/>
                    <a:pt x="34594" y="1314"/>
                  </a:cubicBezTo>
                  <a:cubicBezTo>
                    <a:pt x="33739" y="618"/>
                    <a:pt x="32764" y="200"/>
                    <a:pt x="3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4475375" y="4830350"/>
              <a:ext cx="250175" cy="256075"/>
            </a:xfrm>
            <a:custGeom>
              <a:avLst/>
              <a:gdLst/>
              <a:ahLst/>
              <a:cxnLst/>
              <a:rect l="l" t="t" r="r" b="b"/>
              <a:pathLst>
                <a:path w="10007" h="10243" extrusionOk="0">
                  <a:moveTo>
                    <a:pt x="976" y="0"/>
                  </a:moveTo>
                  <a:cubicBezTo>
                    <a:pt x="976" y="0"/>
                    <a:pt x="147" y="9708"/>
                    <a:pt x="15" y="10221"/>
                  </a:cubicBezTo>
                  <a:lnTo>
                    <a:pt x="15" y="10221"/>
                  </a:lnTo>
                  <a:lnTo>
                    <a:pt x="10007" y="7281"/>
                  </a:lnTo>
                  <a:lnTo>
                    <a:pt x="976" y="0"/>
                  </a:lnTo>
                  <a:close/>
                  <a:moveTo>
                    <a:pt x="15" y="10221"/>
                  </a:moveTo>
                  <a:lnTo>
                    <a:pt x="1" y="10225"/>
                  </a:lnTo>
                  <a:cubicBezTo>
                    <a:pt x="2" y="10237"/>
                    <a:pt x="4" y="10242"/>
                    <a:pt x="6" y="10242"/>
                  </a:cubicBezTo>
                  <a:cubicBezTo>
                    <a:pt x="9" y="10242"/>
                    <a:pt x="12" y="10235"/>
                    <a:pt x="15" y="10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4475375" y="4989000"/>
              <a:ext cx="95025" cy="97000"/>
            </a:xfrm>
            <a:custGeom>
              <a:avLst/>
              <a:gdLst/>
              <a:ahLst/>
              <a:cxnLst/>
              <a:rect l="l" t="t" r="r" b="b"/>
              <a:pathLst>
                <a:path w="3801" h="3880" extrusionOk="0">
                  <a:moveTo>
                    <a:pt x="399" y="0"/>
                  </a:moveTo>
                  <a:cubicBezTo>
                    <a:pt x="220" y="1950"/>
                    <a:pt x="61" y="3680"/>
                    <a:pt x="1" y="3879"/>
                  </a:cubicBezTo>
                  <a:lnTo>
                    <a:pt x="3800" y="2745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5127375" y="3939175"/>
              <a:ext cx="320300" cy="287950"/>
            </a:xfrm>
            <a:custGeom>
              <a:avLst/>
              <a:gdLst/>
              <a:ahLst/>
              <a:cxnLst/>
              <a:rect l="l" t="t" r="r" b="b"/>
              <a:pathLst>
                <a:path w="12812" h="11518" extrusionOk="0">
                  <a:moveTo>
                    <a:pt x="5846" y="0"/>
                  </a:moveTo>
                  <a:cubicBezTo>
                    <a:pt x="3845" y="0"/>
                    <a:pt x="1842" y="889"/>
                    <a:pt x="478" y="2566"/>
                  </a:cubicBezTo>
                  <a:lnTo>
                    <a:pt x="0" y="3163"/>
                  </a:lnTo>
                  <a:lnTo>
                    <a:pt x="10325" y="11518"/>
                  </a:lnTo>
                  <a:lnTo>
                    <a:pt x="10802" y="10921"/>
                  </a:lnTo>
                  <a:cubicBezTo>
                    <a:pt x="12632" y="8673"/>
                    <a:pt x="12811" y="5590"/>
                    <a:pt x="11478" y="3242"/>
                  </a:cubicBezTo>
                  <a:cubicBezTo>
                    <a:pt x="11080" y="2566"/>
                    <a:pt x="10583" y="1949"/>
                    <a:pt x="9927" y="1432"/>
                  </a:cubicBezTo>
                  <a:cubicBezTo>
                    <a:pt x="9091" y="756"/>
                    <a:pt x="8116" y="318"/>
                    <a:pt x="7102" y="119"/>
                  </a:cubicBezTo>
                  <a:cubicBezTo>
                    <a:pt x="6687" y="40"/>
                    <a:pt x="6267" y="0"/>
                    <a:pt x="5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5083600" y="3999875"/>
              <a:ext cx="317825" cy="263025"/>
            </a:xfrm>
            <a:custGeom>
              <a:avLst/>
              <a:gdLst/>
              <a:ahLst/>
              <a:cxnLst/>
              <a:rect l="l" t="t" r="r" b="b"/>
              <a:pathLst>
                <a:path w="12713" h="10521" extrusionOk="0">
                  <a:moveTo>
                    <a:pt x="1657" y="0"/>
                  </a:moveTo>
                  <a:cubicBezTo>
                    <a:pt x="1229" y="0"/>
                    <a:pt x="802" y="184"/>
                    <a:pt x="518" y="536"/>
                  </a:cubicBezTo>
                  <a:lnTo>
                    <a:pt x="498" y="575"/>
                  </a:lnTo>
                  <a:cubicBezTo>
                    <a:pt x="1" y="1192"/>
                    <a:pt x="80" y="2127"/>
                    <a:pt x="717" y="2624"/>
                  </a:cubicBezTo>
                  <a:lnTo>
                    <a:pt x="10126" y="10204"/>
                  </a:lnTo>
                  <a:cubicBezTo>
                    <a:pt x="10399" y="10417"/>
                    <a:pt x="10727" y="10520"/>
                    <a:pt x="11052" y="10520"/>
                  </a:cubicBezTo>
                  <a:cubicBezTo>
                    <a:pt x="11484" y="10520"/>
                    <a:pt x="11911" y="10337"/>
                    <a:pt x="12195" y="9985"/>
                  </a:cubicBezTo>
                  <a:lnTo>
                    <a:pt x="12215" y="9965"/>
                  </a:lnTo>
                  <a:cubicBezTo>
                    <a:pt x="12712" y="9348"/>
                    <a:pt x="12613" y="8393"/>
                    <a:pt x="11996" y="7896"/>
                  </a:cubicBezTo>
                  <a:lnTo>
                    <a:pt x="2567" y="317"/>
                  </a:lnTo>
                  <a:cubicBezTo>
                    <a:pt x="2302" y="104"/>
                    <a:pt x="1979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4999050" y="411002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51" y="1"/>
                  </a:moveTo>
                  <a:cubicBezTo>
                    <a:pt x="1222" y="1"/>
                    <a:pt x="800" y="194"/>
                    <a:pt x="518" y="566"/>
                  </a:cubicBezTo>
                  <a:lnTo>
                    <a:pt x="498" y="586"/>
                  </a:lnTo>
                  <a:cubicBezTo>
                    <a:pt x="1" y="1202"/>
                    <a:pt x="100" y="2157"/>
                    <a:pt x="717" y="2655"/>
                  </a:cubicBezTo>
                  <a:lnTo>
                    <a:pt x="10146" y="10234"/>
                  </a:lnTo>
                  <a:cubicBezTo>
                    <a:pt x="10411" y="10447"/>
                    <a:pt x="10734" y="10550"/>
                    <a:pt x="11056" y="10550"/>
                  </a:cubicBezTo>
                  <a:cubicBezTo>
                    <a:pt x="11484" y="10550"/>
                    <a:pt x="11911" y="10367"/>
                    <a:pt x="12195" y="10015"/>
                  </a:cubicBezTo>
                  <a:lnTo>
                    <a:pt x="12235" y="9995"/>
                  </a:lnTo>
                  <a:cubicBezTo>
                    <a:pt x="12732" y="9358"/>
                    <a:pt x="12633" y="8423"/>
                    <a:pt x="11996" y="7926"/>
                  </a:cubicBezTo>
                  <a:lnTo>
                    <a:pt x="2587" y="347"/>
                  </a:lnTo>
                  <a:cubicBezTo>
                    <a:pt x="2311" y="114"/>
                    <a:pt x="1979" y="1"/>
                    <a:pt x="1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5046300" y="405677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76" y="0"/>
                  </a:moveTo>
                  <a:cubicBezTo>
                    <a:pt x="1244" y="0"/>
                    <a:pt x="815" y="198"/>
                    <a:pt x="518" y="587"/>
                  </a:cubicBezTo>
                  <a:lnTo>
                    <a:pt x="498" y="607"/>
                  </a:lnTo>
                  <a:cubicBezTo>
                    <a:pt x="1" y="1224"/>
                    <a:pt x="100" y="2179"/>
                    <a:pt x="717" y="2676"/>
                  </a:cubicBezTo>
                  <a:lnTo>
                    <a:pt x="10146" y="10235"/>
                  </a:lnTo>
                  <a:cubicBezTo>
                    <a:pt x="10409" y="10447"/>
                    <a:pt x="10729" y="10550"/>
                    <a:pt x="11048" y="10550"/>
                  </a:cubicBezTo>
                  <a:cubicBezTo>
                    <a:pt x="11479" y="10550"/>
                    <a:pt x="11909" y="10362"/>
                    <a:pt x="12195" y="9996"/>
                  </a:cubicBezTo>
                  <a:lnTo>
                    <a:pt x="12235" y="9977"/>
                  </a:lnTo>
                  <a:cubicBezTo>
                    <a:pt x="12732" y="9360"/>
                    <a:pt x="12633" y="8405"/>
                    <a:pt x="11996" y="7908"/>
                  </a:cubicBezTo>
                  <a:lnTo>
                    <a:pt x="2587" y="329"/>
                  </a:lnTo>
                  <a:cubicBezTo>
                    <a:pt x="2316" y="109"/>
                    <a:pt x="1995" y="0"/>
                    <a:pt x="1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5342700" y="3993350"/>
              <a:ext cx="14450" cy="13950"/>
            </a:xfrm>
            <a:custGeom>
              <a:avLst/>
              <a:gdLst/>
              <a:ahLst/>
              <a:cxnLst/>
              <a:rect l="l" t="t" r="r" b="b"/>
              <a:pathLst>
                <a:path w="578" h="558" fill="none" extrusionOk="0">
                  <a:moveTo>
                    <a:pt x="1" y="1"/>
                  </a:moveTo>
                  <a:cubicBezTo>
                    <a:pt x="200" y="180"/>
                    <a:pt x="399" y="359"/>
                    <a:pt x="578" y="558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5226325" y="3970475"/>
              <a:ext cx="88550" cy="30375"/>
            </a:xfrm>
            <a:custGeom>
              <a:avLst/>
              <a:gdLst/>
              <a:ahLst/>
              <a:cxnLst/>
              <a:rect l="l" t="t" r="r" b="b"/>
              <a:pathLst>
                <a:path w="3542" h="1215" fill="none" extrusionOk="0">
                  <a:moveTo>
                    <a:pt x="1" y="1214"/>
                  </a:moveTo>
                  <a:cubicBezTo>
                    <a:pt x="976" y="478"/>
                    <a:pt x="2308" y="1"/>
                    <a:pt x="3542" y="339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5039850" y="4343975"/>
              <a:ext cx="39300" cy="35825"/>
            </a:xfrm>
            <a:custGeom>
              <a:avLst/>
              <a:gdLst/>
              <a:ahLst/>
              <a:cxnLst/>
              <a:rect l="l" t="t" r="r" b="b"/>
              <a:pathLst>
                <a:path w="1572" h="1433" fill="none" extrusionOk="0">
                  <a:moveTo>
                    <a:pt x="219" y="0"/>
                  </a:moveTo>
                  <a:cubicBezTo>
                    <a:pt x="0" y="796"/>
                    <a:pt x="856" y="1433"/>
                    <a:pt x="1572" y="1075"/>
                  </a:cubicBezTo>
                </a:path>
              </a:pathLst>
            </a:custGeom>
            <a:solidFill>
              <a:schemeClr val="lt2"/>
            </a:solidFill>
            <a:ln w="17900" cap="rnd" cmpd="sng">
              <a:solidFill>
                <a:srgbClr val="3C2B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5025425" y="4293250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47" y="0"/>
                  </a:moveTo>
                  <a:cubicBezTo>
                    <a:pt x="498" y="0"/>
                    <a:pt x="348" y="60"/>
                    <a:pt x="239" y="179"/>
                  </a:cubicBezTo>
                  <a:cubicBezTo>
                    <a:pt x="0" y="398"/>
                    <a:pt x="0" y="776"/>
                    <a:pt x="239" y="995"/>
                  </a:cubicBezTo>
                  <a:cubicBezTo>
                    <a:pt x="348" y="1104"/>
                    <a:pt x="498" y="1159"/>
                    <a:pt x="647" y="1159"/>
                  </a:cubicBezTo>
                  <a:cubicBezTo>
                    <a:pt x="796" y="1159"/>
                    <a:pt x="945" y="1104"/>
                    <a:pt x="1055" y="995"/>
                  </a:cubicBezTo>
                  <a:cubicBezTo>
                    <a:pt x="1273" y="776"/>
                    <a:pt x="1273" y="398"/>
                    <a:pt x="1055" y="179"/>
                  </a:cubicBezTo>
                  <a:cubicBezTo>
                    <a:pt x="945" y="60"/>
                    <a:pt x="796" y="0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5099025" y="4342975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27" y="1"/>
                  </a:moveTo>
                  <a:cubicBezTo>
                    <a:pt x="478" y="1"/>
                    <a:pt x="329" y="60"/>
                    <a:pt x="219" y="180"/>
                  </a:cubicBezTo>
                  <a:cubicBezTo>
                    <a:pt x="0" y="398"/>
                    <a:pt x="0" y="776"/>
                    <a:pt x="219" y="995"/>
                  </a:cubicBezTo>
                  <a:cubicBezTo>
                    <a:pt x="329" y="1105"/>
                    <a:pt x="478" y="1159"/>
                    <a:pt x="627" y="1159"/>
                  </a:cubicBezTo>
                  <a:cubicBezTo>
                    <a:pt x="776" y="1159"/>
                    <a:pt x="925" y="1105"/>
                    <a:pt x="1035" y="995"/>
                  </a:cubicBezTo>
                  <a:cubicBezTo>
                    <a:pt x="1273" y="776"/>
                    <a:pt x="1273" y="398"/>
                    <a:pt x="1035" y="180"/>
                  </a:cubicBezTo>
                  <a:cubicBezTo>
                    <a:pt x="925" y="60"/>
                    <a:pt x="776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5090575" y="4388225"/>
              <a:ext cx="76100" cy="76125"/>
            </a:xfrm>
            <a:custGeom>
              <a:avLst/>
              <a:gdLst/>
              <a:ahLst/>
              <a:cxnLst/>
              <a:rect l="l" t="t" r="r" b="b"/>
              <a:pathLst>
                <a:path w="3044" h="3045" extrusionOk="0">
                  <a:moveTo>
                    <a:pt x="1532" y="1"/>
                  </a:moveTo>
                  <a:cubicBezTo>
                    <a:pt x="677" y="1"/>
                    <a:pt x="0" y="677"/>
                    <a:pt x="0" y="1513"/>
                  </a:cubicBezTo>
                  <a:cubicBezTo>
                    <a:pt x="0" y="2368"/>
                    <a:pt x="677" y="3044"/>
                    <a:pt x="1532" y="3044"/>
                  </a:cubicBezTo>
                  <a:cubicBezTo>
                    <a:pt x="2367" y="3044"/>
                    <a:pt x="3044" y="2368"/>
                    <a:pt x="3044" y="1513"/>
                  </a:cubicBezTo>
                  <a:cubicBezTo>
                    <a:pt x="3044" y="697"/>
                    <a:pt x="2367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3"/>
            <p:cNvSpPr/>
            <p:nvPr/>
          </p:nvSpPr>
          <p:spPr>
            <a:xfrm>
              <a:off x="4931425" y="4282800"/>
              <a:ext cx="76125" cy="75625"/>
            </a:xfrm>
            <a:custGeom>
              <a:avLst/>
              <a:gdLst/>
              <a:ahLst/>
              <a:cxnLst/>
              <a:rect l="l" t="t" r="r" b="b"/>
              <a:pathLst>
                <a:path w="3045" h="3025" extrusionOk="0">
                  <a:moveTo>
                    <a:pt x="1532" y="1"/>
                  </a:moveTo>
                  <a:cubicBezTo>
                    <a:pt x="677" y="1"/>
                    <a:pt x="1" y="657"/>
                    <a:pt x="1" y="1512"/>
                  </a:cubicBezTo>
                  <a:cubicBezTo>
                    <a:pt x="1" y="2348"/>
                    <a:pt x="677" y="3024"/>
                    <a:pt x="1532" y="3024"/>
                  </a:cubicBezTo>
                  <a:cubicBezTo>
                    <a:pt x="2368" y="3024"/>
                    <a:pt x="3044" y="2348"/>
                    <a:pt x="3044" y="1512"/>
                  </a:cubicBezTo>
                  <a:cubicBezTo>
                    <a:pt x="3044" y="697"/>
                    <a:pt x="2368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43"/>
          <p:cNvSpPr/>
          <p:nvPr/>
        </p:nvSpPr>
        <p:spPr>
          <a:xfrm rot="-4214020">
            <a:off x="1883101" y="1285794"/>
            <a:ext cx="215135" cy="18968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43"/>
          <p:cNvSpPr/>
          <p:nvPr/>
        </p:nvSpPr>
        <p:spPr>
          <a:xfrm rot="-4214001">
            <a:off x="1814210" y="1124068"/>
            <a:ext cx="99492" cy="8771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DC8B6DA2-6E71-487E-953E-762BF3AC5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3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Responsabilidad</a:t>
            </a:r>
            <a:endParaRPr dirty="0"/>
          </a:p>
        </p:txBody>
      </p:sp>
      <p:sp>
        <p:nvSpPr>
          <p:cNvPr id="884" name="Google Shape;884;p43"/>
          <p:cNvSpPr/>
          <p:nvPr/>
        </p:nvSpPr>
        <p:spPr>
          <a:xfrm rot="-260877" flipH="1">
            <a:off x="649049" y="1468976"/>
            <a:ext cx="7729804" cy="2163669"/>
          </a:xfrm>
          <a:custGeom>
            <a:avLst/>
            <a:gdLst/>
            <a:ahLst/>
            <a:cxnLst/>
            <a:rect l="l" t="t" r="r" b="b"/>
            <a:pathLst>
              <a:path w="93726" h="45607" extrusionOk="0">
                <a:moveTo>
                  <a:pt x="61426" y="1232"/>
                </a:moveTo>
                <a:cubicBezTo>
                  <a:pt x="73102" y="1232"/>
                  <a:pt x="90461" y="3706"/>
                  <a:pt x="89626" y="15515"/>
                </a:cubicBezTo>
                <a:lnTo>
                  <a:pt x="89626" y="15515"/>
                </a:lnTo>
                <a:cubicBezTo>
                  <a:pt x="89128" y="15001"/>
                  <a:pt x="88611" y="14521"/>
                  <a:pt x="88097" y="14079"/>
                </a:cubicBezTo>
                <a:cubicBezTo>
                  <a:pt x="84924" y="11259"/>
                  <a:pt x="81145" y="9146"/>
                  <a:pt x="77223" y="7510"/>
                </a:cubicBezTo>
                <a:lnTo>
                  <a:pt x="77223" y="7510"/>
                </a:lnTo>
                <a:cubicBezTo>
                  <a:pt x="71422" y="4153"/>
                  <a:pt x="64333" y="3084"/>
                  <a:pt x="57753" y="2771"/>
                </a:cubicBezTo>
                <a:lnTo>
                  <a:pt x="57753" y="2771"/>
                </a:lnTo>
                <a:cubicBezTo>
                  <a:pt x="55996" y="2625"/>
                  <a:pt x="54235" y="2551"/>
                  <a:pt x="52483" y="2551"/>
                </a:cubicBezTo>
                <a:cubicBezTo>
                  <a:pt x="49921" y="2551"/>
                  <a:pt x="47380" y="2710"/>
                  <a:pt x="44907" y="3035"/>
                </a:cubicBezTo>
                <a:lnTo>
                  <a:pt x="44907" y="3035"/>
                </a:lnTo>
                <a:cubicBezTo>
                  <a:pt x="44665" y="3052"/>
                  <a:pt x="44423" y="3070"/>
                  <a:pt x="44181" y="3088"/>
                </a:cubicBezTo>
                <a:lnTo>
                  <a:pt x="44181" y="3088"/>
                </a:lnTo>
                <a:cubicBezTo>
                  <a:pt x="47695" y="2372"/>
                  <a:pt x="51248" y="1857"/>
                  <a:pt x="54795" y="1519"/>
                </a:cubicBezTo>
                <a:cubicBezTo>
                  <a:pt x="56560" y="1352"/>
                  <a:pt x="58855" y="1232"/>
                  <a:pt x="61426" y="1232"/>
                </a:cubicBezTo>
                <a:close/>
                <a:moveTo>
                  <a:pt x="81860" y="11048"/>
                </a:moveTo>
                <a:cubicBezTo>
                  <a:pt x="82945" y="11668"/>
                  <a:pt x="84007" y="12332"/>
                  <a:pt x="85044" y="13042"/>
                </a:cubicBezTo>
                <a:cubicBezTo>
                  <a:pt x="86564" y="14062"/>
                  <a:pt x="88161" y="15340"/>
                  <a:pt x="89468" y="16805"/>
                </a:cubicBezTo>
                <a:lnTo>
                  <a:pt x="89468" y="16805"/>
                </a:lnTo>
                <a:cubicBezTo>
                  <a:pt x="89385" y="17284"/>
                  <a:pt x="89275" y="17777"/>
                  <a:pt x="89134" y="18285"/>
                </a:cubicBezTo>
                <a:cubicBezTo>
                  <a:pt x="88766" y="19679"/>
                  <a:pt x="88179" y="20974"/>
                  <a:pt x="87423" y="22179"/>
                </a:cubicBezTo>
                <a:lnTo>
                  <a:pt x="87423" y="22179"/>
                </a:lnTo>
                <a:cubicBezTo>
                  <a:pt x="87329" y="18104"/>
                  <a:pt x="84808" y="13997"/>
                  <a:pt x="81860" y="11048"/>
                </a:cubicBezTo>
                <a:close/>
                <a:moveTo>
                  <a:pt x="85882" y="25341"/>
                </a:moveTo>
                <a:cubicBezTo>
                  <a:pt x="83973" y="30471"/>
                  <a:pt x="77174" y="33359"/>
                  <a:pt x="72138" y="34994"/>
                </a:cubicBezTo>
                <a:cubicBezTo>
                  <a:pt x="71486" y="35214"/>
                  <a:pt x="70829" y="35426"/>
                  <a:pt x="70170" y="35631"/>
                </a:cubicBezTo>
                <a:lnTo>
                  <a:pt x="70170" y="35631"/>
                </a:lnTo>
                <a:cubicBezTo>
                  <a:pt x="75908" y="32996"/>
                  <a:pt x="81545" y="29884"/>
                  <a:pt x="85882" y="25341"/>
                </a:cubicBezTo>
                <a:close/>
                <a:moveTo>
                  <a:pt x="5271" y="24853"/>
                </a:moveTo>
                <a:lnTo>
                  <a:pt x="5271" y="24853"/>
                </a:lnTo>
                <a:cubicBezTo>
                  <a:pt x="3329" y="28413"/>
                  <a:pt x="3124" y="32283"/>
                  <a:pt x="6340" y="36146"/>
                </a:cubicBezTo>
                <a:cubicBezTo>
                  <a:pt x="6830" y="36744"/>
                  <a:pt x="7374" y="37297"/>
                  <a:pt x="7960" y="37811"/>
                </a:cubicBezTo>
                <a:lnTo>
                  <a:pt x="7960" y="37811"/>
                </a:lnTo>
                <a:cubicBezTo>
                  <a:pt x="3462" y="35852"/>
                  <a:pt x="1318" y="32730"/>
                  <a:pt x="3517" y="27907"/>
                </a:cubicBezTo>
                <a:cubicBezTo>
                  <a:pt x="3991" y="26825"/>
                  <a:pt x="4591" y="25811"/>
                  <a:pt x="5271" y="24853"/>
                </a:cubicBezTo>
                <a:close/>
                <a:moveTo>
                  <a:pt x="19484" y="13729"/>
                </a:moveTo>
                <a:cubicBezTo>
                  <a:pt x="16127" y="16051"/>
                  <a:pt x="13147" y="18982"/>
                  <a:pt x="11583" y="22722"/>
                </a:cubicBezTo>
                <a:cubicBezTo>
                  <a:pt x="9221" y="28310"/>
                  <a:pt x="11352" y="34879"/>
                  <a:pt x="16019" y="38624"/>
                </a:cubicBezTo>
                <a:cubicBezTo>
                  <a:pt x="16774" y="39218"/>
                  <a:pt x="17571" y="39748"/>
                  <a:pt x="18403" y="40222"/>
                </a:cubicBezTo>
                <a:lnTo>
                  <a:pt x="18403" y="40222"/>
                </a:lnTo>
                <a:cubicBezTo>
                  <a:pt x="15804" y="39934"/>
                  <a:pt x="13380" y="39517"/>
                  <a:pt x="11249" y="38940"/>
                </a:cubicBezTo>
                <a:lnTo>
                  <a:pt x="11249" y="38940"/>
                </a:lnTo>
                <a:cubicBezTo>
                  <a:pt x="10095" y="38161"/>
                  <a:pt x="9010" y="37290"/>
                  <a:pt x="8011" y="36319"/>
                </a:cubicBezTo>
                <a:cubicBezTo>
                  <a:pt x="3171" y="31652"/>
                  <a:pt x="5476" y="25890"/>
                  <a:pt x="9451" y="21569"/>
                </a:cubicBezTo>
                <a:cubicBezTo>
                  <a:pt x="12320" y="18467"/>
                  <a:pt x="15787" y="15906"/>
                  <a:pt x="19484" y="13729"/>
                </a:cubicBezTo>
                <a:close/>
                <a:moveTo>
                  <a:pt x="54697" y="4374"/>
                </a:moveTo>
                <a:cubicBezTo>
                  <a:pt x="57004" y="4374"/>
                  <a:pt x="59294" y="4622"/>
                  <a:pt x="61421" y="5321"/>
                </a:cubicBezTo>
                <a:cubicBezTo>
                  <a:pt x="61456" y="5335"/>
                  <a:pt x="61490" y="5341"/>
                  <a:pt x="61523" y="5341"/>
                </a:cubicBezTo>
                <a:cubicBezTo>
                  <a:pt x="61820" y="5341"/>
                  <a:pt x="62005" y="4839"/>
                  <a:pt x="61812" y="4519"/>
                </a:cubicBezTo>
                <a:lnTo>
                  <a:pt x="61812" y="4519"/>
                </a:lnTo>
                <a:cubicBezTo>
                  <a:pt x="66844" y="5191"/>
                  <a:pt x="71789" y="6447"/>
                  <a:pt x="76445" y="8390"/>
                </a:cubicBezTo>
                <a:lnTo>
                  <a:pt x="76445" y="8390"/>
                </a:lnTo>
                <a:cubicBezTo>
                  <a:pt x="80994" y="10909"/>
                  <a:pt x="84687" y="14681"/>
                  <a:pt x="86081" y="20014"/>
                </a:cubicBezTo>
                <a:cubicBezTo>
                  <a:pt x="86426" y="21368"/>
                  <a:pt x="86479" y="22614"/>
                  <a:pt x="86297" y="23762"/>
                </a:cubicBezTo>
                <a:lnTo>
                  <a:pt x="86297" y="23762"/>
                </a:lnTo>
                <a:cubicBezTo>
                  <a:pt x="82255" y="28830"/>
                  <a:pt x="75262" y="32180"/>
                  <a:pt x="69948" y="34706"/>
                </a:cubicBezTo>
                <a:cubicBezTo>
                  <a:pt x="68121" y="35570"/>
                  <a:pt x="66284" y="36411"/>
                  <a:pt x="64433" y="37215"/>
                </a:cubicBezTo>
                <a:lnTo>
                  <a:pt x="64433" y="37215"/>
                </a:lnTo>
                <a:cubicBezTo>
                  <a:pt x="62092" y="37786"/>
                  <a:pt x="59733" y="38272"/>
                  <a:pt x="57388" y="38681"/>
                </a:cubicBezTo>
                <a:cubicBezTo>
                  <a:pt x="53947" y="39259"/>
                  <a:pt x="41681" y="40767"/>
                  <a:pt x="29630" y="40767"/>
                </a:cubicBezTo>
                <a:cubicBezTo>
                  <a:pt x="27018" y="40767"/>
                  <a:pt x="24415" y="40696"/>
                  <a:pt x="21915" y="40530"/>
                </a:cubicBezTo>
                <a:lnTo>
                  <a:pt x="21915" y="40530"/>
                </a:lnTo>
                <a:cubicBezTo>
                  <a:pt x="21026" y="40173"/>
                  <a:pt x="20154" y="39770"/>
                  <a:pt x="19304" y="39315"/>
                </a:cubicBezTo>
                <a:cubicBezTo>
                  <a:pt x="12908" y="35973"/>
                  <a:pt x="9912" y="28310"/>
                  <a:pt x="13484" y="21857"/>
                </a:cubicBezTo>
                <a:cubicBezTo>
                  <a:pt x="16653" y="15923"/>
                  <a:pt x="23394" y="12351"/>
                  <a:pt x="29329" y="9873"/>
                </a:cubicBezTo>
                <a:cubicBezTo>
                  <a:pt x="34917" y="7511"/>
                  <a:pt x="40910" y="6013"/>
                  <a:pt x="46959" y="5033"/>
                </a:cubicBezTo>
                <a:cubicBezTo>
                  <a:pt x="49415" y="4696"/>
                  <a:pt x="52067" y="4374"/>
                  <a:pt x="54697" y="4374"/>
                </a:cubicBezTo>
                <a:close/>
                <a:moveTo>
                  <a:pt x="90154" y="17627"/>
                </a:moveTo>
                <a:cubicBezTo>
                  <a:pt x="92170" y="20224"/>
                  <a:pt x="93157" y="23323"/>
                  <a:pt x="91324" y="26582"/>
                </a:cubicBezTo>
                <a:cubicBezTo>
                  <a:pt x="89826" y="29232"/>
                  <a:pt x="87003" y="31076"/>
                  <a:pt x="84467" y="32574"/>
                </a:cubicBezTo>
                <a:cubicBezTo>
                  <a:pt x="82048" y="34072"/>
                  <a:pt x="79455" y="35397"/>
                  <a:pt x="76862" y="36549"/>
                </a:cubicBezTo>
                <a:cubicBezTo>
                  <a:pt x="68716" y="40099"/>
                  <a:pt x="59960" y="42247"/>
                  <a:pt x="51103" y="42993"/>
                </a:cubicBezTo>
                <a:lnTo>
                  <a:pt x="51103" y="42993"/>
                </a:lnTo>
                <a:cubicBezTo>
                  <a:pt x="55639" y="41696"/>
                  <a:pt x="60083" y="40009"/>
                  <a:pt x="64430" y="38149"/>
                </a:cubicBezTo>
                <a:lnTo>
                  <a:pt x="64430" y="38149"/>
                </a:lnTo>
                <a:cubicBezTo>
                  <a:pt x="65786" y="37823"/>
                  <a:pt x="67144" y="37480"/>
                  <a:pt x="68508" y="37126"/>
                </a:cubicBezTo>
                <a:cubicBezTo>
                  <a:pt x="74730" y="35455"/>
                  <a:pt x="82624" y="33150"/>
                  <a:pt x="86138" y="27158"/>
                </a:cubicBezTo>
                <a:cubicBezTo>
                  <a:pt x="86818" y="26007"/>
                  <a:pt x="87206" y="24809"/>
                  <a:pt x="87354" y="23596"/>
                </a:cubicBezTo>
                <a:lnTo>
                  <a:pt x="87354" y="23596"/>
                </a:lnTo>
                <a:cubicBezTo>
                  <a:pt x="88703" y="21777"/>
                  <a:pt x="89686" y="19732"/>
                  <a:pt x="90154" y="17627"/>
                </a:cubicBezTo>
                <a:close/>
                <a:moveTo>
                  <a:pt x="59509" y="39242"/>
                </a:moveTo>
                <a:lnTo>
                  <a:pt x="59509" y="39242"/>
                </a:lnTo>
                <a:cubicBezTo>
                  <a:pt x="55225" y="40901"/>
                  <a:pt x="50857" y="42297"/>
                  <a:pt x="46366" y="43258"/>
                </a:cubicBezTo>
                <a:lnTo>
                  <a:pt x="46366" y="43258"/>
                </a:lnTo>
                <a:cubicBezTo>
                  <a:pt x="45585" y="43280"/>
                  <a:pt x="44803" y="43291"/>
                  <a:pt x="44021" y="43291"/>
                </a:cubicBezTo>
                <a:cubicBezTo>
                  <a:pt x="38237" y="43291"/>
                  <a:pt x="32056" y="43291"/>
                  <a:pt x="26314" y="41915"/>
                </a:cubicBezTo>
                <a:lnTo>
                  <a:pt x="26314" y="41915"/>
                </a:lnTo>
                <a:cubicBezTo>
                  <a:pt x="27793" y="41971"/>
                  <a:pt x="29275" y="41997"/>
                  <a:pt x="30758" y="41997"/>
                </a:cubicBezTo>
                <a:cubicBezTo>
                  <a:pt x="38953" y="41997"/>
                  <a:pt x="47199" y="41191"/>
                  <a:pt x="55256" y="40006"/>
                </a:cubicBezTo>
                <a:cubicBezTo>
                  <a:pt x="56678" y="39785"/>
                  <a:pt x="58095" y="39528"/>
                  <a:pt x="59509" y="39242"/>
                </a:cubicBezTo>
                <a:close/>
                <a:moveTo>
                  <a:pt x="14276" y="40705"/>
                </a:moveTo>
                <a:cubicBezTo>
                  <a:pt x="16245" y="41067"/>
                  <a:pt x="18096" y="41289"/>
                  <a:pt x="19534" y="41447"/>
                </a:cubicBezTo>
                <a:cubicBezTo>
                  <a:pt x="20131" y="41508"/>
                  <a:pt x="20728" y="41564"/>
                  <a:pt x="21327" y="41614"/>
                </a:cubicBezTo>
                <a:lnTo>
                  <a:pt x="21327" y="41614"/>
                </a:lnTo>
                <a:cubicBezTo>
                  <a:pt x="26833" y="43787"/>
                  <a:pt x="33304" y="44127"/>
                  <a:pt x="38951" y="44212"/>
                </a:cubicBezTo>
                <a:cubicBezTo>
                  <a:pt x="39457" y="44227"/>
                  <a:pt x="39962" y="44239"/>
                  <a:pt x="40467" y="44247"/>
                </a:cubicBezTo>
                <a:lnTo>
                  <a:pt x="40467" y="44247"/>
                </a:lnTo>
                <a:cubicBezTo>
                  <a:pt x="40231" y="44275"/>
                  <a:pt x="39994" y="44302"/>
                  <a:pt x="39757" y="44328"/>
                </a:cubicBezTo>
                <a:cubicBezTo>
                  <a:pt x="37722" y="44553"/>
                  <a:pt x="35575" y="44679"/>
                  <a:pt x="33378" y="44679"/>
                </a:cubicBezTo>
                <a:cubicBezTo>
                  <a:pt x="26915" y="44679"/>
                  <a:pt x="20021" y="43587"/>
                  <a:pt x="14276" y="40705"/>
                </a:cubicBezTo>
                <a:close/>
                <a:moveTo>
                  <a:pt x="61579" y="1"/>
                </a:moveTo>
                <a:cubicBezTo>
                  <a:pt x="55890" y="1"/>
                  <a:pt x="50214" y="686"/>
                  <a:pt x="44655" y="1749"/>
                </a:cubicBezTo>
                <a:cubicBezTo>
                  <a:pt x="34341" y="3766"/>
                  <a:pt x="24201" y="7511"/>
                  <a:pt x="15501" y="13503"/>
                </a:cubicBezTo>
                <a:cubicBezTo>
                  <a:pt x="11583" y="16153"/>
                  <a:pt x="8068" y="19322"/>
                  <a:pt x="5188" y="23010"/>
                </a:cubicBezTo>
                <a:cubicBezTo>
                  <a:pt x="3690" y="24853"/>
                  <a:pt x="2307" y="26928"/>
                  <a:pt x="1673" y="29347"/>
                </a:cubicBezTo>
                <a:cubicBezTo>
                  <a:pt x="0" y="35480"/>
                  <a:pt x="5305" y="38448"/>
                  <a:pt x="10967" y="39967"/>
                </a:cubicBezTo>
                <a:lnTo>
                  <a:pt x="10967" y="39967"/>
                </a:lnTo>
                <a:cubicBezTo>
                  <a:pt x="12493" y="40879"/>
                  <a:pt x="14115" y="41639"/>
                  <a:pt x="15674" y="42311"/>
                </a:cubicBezTo>
                <a:cubicBezTo>
                  <a:pt x="21090" y="44616"/>
                  <a:pt x="27024" y="45538"/>
                  <a:pt x="32786" y="45595"/>
                </a:cubicBezTo>
                <a:cubicBezTo>
                  <a:pt x="33141" y="45603"/>
                  <a:pt x="33496" y="45606"/>
                  <a:pt x="33851" y="45606"/>
                </a:cubicBezTo>
                <a:cubicBezTo>
                  <a:pt x="38111" y="45606"/>
                  <a:pt x="42302" y="45078"/>
                  <a:pt x="46421" y="44177"/>
                </a:cubicBezTo>
                <a:lnTo>
                  <a:pt x="46421" y="44177"/>
                </a:lnTo>
                <a:cubicBezTo>
                  <a:pt x="53707" y="43884"/>
                  <a:pt x="60896" y="42804"/>
                  <a:pt x="67989" y="40698"/>
                </a:cubicBezTo>
                <a:cubicBezTo>
                  <a:pt x="73232" y="39200"/>
                  <a:pt x="78360" y="37010"/>
                  <a:pt x="83085" y="34360"/>
                </a:cubicBezTo>
                <a:cubicBezTo>
                  <a:pt x="87118" y="32113"/>
                  <a:pt x="91900" y="29175"/>
                  <a:pt x="93052" y="24335"/>
                </a:cubicBezTo>
                <a:cubicBezTo>
                  <a:pt x="93725" y="21347"/>
                  <a:pt x="92309" y="18575"/>
                  <a:pt x="90374" y="16332"/>
                </a:cubicBezTo>
                <a:lnTo>
                  <a:pt x="90374" y="16332"/>
                </a:lnTo>
                <a:cubicBezTo>
                  <a:pt x="90724" y="13366"/>
                  <a:pt x="90007" y="10351"/>
                  <a:pt x="87809" y="7741"/>
                </a:cubicBezTo>
                <a:cubicBezTo>
                  <a:pt x="83315" y="2441"/>
                  <a:pt x="75018" y="1116"/>
                  <a:pt x="68565" y="366"/>
                </a:cubicBezTo>
                <a:cubicBezTo>
                  <a:pt x="66239" y="115"/>
                  <a:pt x="63908" y="1"/>
                  <a:pt x="615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43"/>
          <p:cNvSpPr/>
          <p:nvPr/>
        </p:nvSpPr>
        <p:spPr>
          <a:xfrm>
            <a:off x="5262000" y="4261863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43"/>
          <p:cNvGrpSpPr/>
          <p:nvPr/>
        </p:nvGrpSpPr>
        <p:grpSpPr>
          <a:xfrm rot="-1564537">
            <a:off x="6855077" y="4013920"/>
            <a:ext cx="495770" cy="567380"/>
            <a:chOff x="1244250" y="1474325"/>
            <a:chExt cx="1183700" cy="1354675"/>
          </a:xfrm>
        </p:grpSpPr>
        <p:sp>
          <p:nvSpPr>
            <p:cNvPr id="887" name="Google Shape;887;p43"/>
            <p:cNvSpPr/>
            <p:nvPr/>
          </p:nvSpPr>
          <p:spPr>
            <a:xfrm>
              <a:off x="1244250" y="1474325"/>
              <a:ext cx="1183700" cy="1354675"/>
            </a:xfrm>
            <a:custGeom>
              <a:avLst/>
              <a:gdLst/>
              <a:ahLst/>
              <a:cxnLst/>
              <a:rect l="l" t="t" r="r" b="b"/>
              <a:pathLst>
                <a:path w="47348" h="54187" extrusionOk="0">
                  <a:moveTo>
                    <a:pt x="15081" y="4209"/>
                  </a:moveTo>
                  <a:cubicBezTo>
                    <a:pt x="15169" y="4472"/>
                    <a:pt x="15344" y="4560"/>
                    <a:pt x="15432" y="4735"/>
                  </a:cubicBezTo>
                  <a:cubicBezTo>
                    <a:pt x="15432" y="4647"/>
                    <a:pt x="15344" y="4647"/>
                    <a:pt x="15344" y="4560"/>
                  </a:cubicBezTo>
                  <a:lnTo>
                    <a:pt x="15344" y="4560"/>
                  </a:lnTo>
                  <a:cubicBezTo>
                    <a:pt x="15607" y="4910"/>
                    <a:pt x="15870" y="5349"/>
                    <a:pt x="16221" y="5787"/>
                  </a:cubicBezTo>
                  <a:cubicBezTo>
                    <a:pt x="16659" y="6313"/>
                    <a:pt x="16923" y="6927"/>
                    <a:pt x="17361" y="7541"/>
                  </a:cubicBezTo>
                  <a:cubicBezTo>
                    <a:pt x="17799" y="8067"/>
                    <a:pt x="18238" y="8681"/>
                    <a:pt x="18676" y="9382"/>
                  </a:cubicBezTo>
                  <a:cubicBezTo>
                    <a:pt x="19553" y="10697"/>
                    <a:pt x="20430" y="11925"/>
                    <a:pt x="21307" y="13240"/>
                  </a:cubicBezTo>
                  <a:cubicBezTo>
                    <a:pt x="21920" y="13941"/>
                    <a:pt x="22359" y="14643"/>
                    <a:pt x="22797" y="15432"/>
                  </a:cubicBezTo>
                  <a:cubicBezTo>
                    <a:pt x="23323" y="16133"/>
                    <a:pt x="23849" y="17010"/>
                    <a:pt x="24375" y="17887"/>
                  </a:cubicBezTo>
                  <a:cubicBezTo>
                    <a:pt x="24989" y="18764"/>
                    <a:pt x="25515" y="19553"/>
                    <a:pt x="26041" y="20342"/>
                  </a:cubicBezTo>
                  <a:cubicBezTo>
                    <a:pt x="26567" y="21131"/>
                    <a:pt x="27181" y="22008"/>
                    <a:pt x="27707" y="22709"/>
                  </a:cubicBezTo>
                  <a:cubicBezTo>
                    <a:pt x="28058" y="23148"/>
                    <a:pt x="28233" y="23586"/>
                    <a:pt x="28584" y="24025"/>
                  </a:cubicBezTo>
                  <a:cubicBezTo>
                    <a:pt x="28672" y="24288"/>
                    <a:pt x="28935" y="24463"/>
                    <a:pt x="29022" y="24726"/>
                  </a:cubicBezTo>
                  <a:cubicBezTo>
                    <a:pt x="29812" y="25954"/>
                    <a:pt x="30513" y="27093"/>
                    <a:pt x="31302" y="28233"/>
                  </a:cubicBezTo>
                  <a:cubicBezTo>
                    <a:pt x="32091" y="29285"/>
                    <a:pt x="32705" y="30338"/>
                    <a:pt x="33494" y="31390"/>
                  </a:cubicBezTo>
                  <a:cubicBezTo>
                    <a:pt x="34196" y="32530"/>
                    <a:pt x="34722" y="33494"/>
                    <a:pt x="35335" y="34459"/>
                  </a:cubicBezTo>
                  <a:cubicBezTo>
                    <a:pt x="36037" y="35598"/>
                    <a:pt x="36826" y="36651"/>
                    <a:pt x="37440" y="37615"/>
                  </a:cubicBezTo>
                  <a:cubicBezTo>
                    <a:pt x="38141" y="38492"/>
                    <a:pt x="38755" y="39544"/>
                    <a:pt x="39456" y="40509"/>
                  </a:cubicBezTo>
                  <a:cubicBezTo>
                    <a:pt x="39895" y="41298"/>
                    <a:pt x="40333" y="41911"/>
                    <a:pt x="40772" y="42701"/>
                  </a:cubicBezTo>
                  <a:cubicBezTo>
                    <a:pt x="41035" y="43139"/>
                    <a:pt x="41298" y="43490"/>
                    <a:pt x="41473" y="43928"/>
                  </a:cubicBezTo>
                  <a:cubicBezTo>
                    <a:pt x="41736" y="44191"/>
                    <a:pt x="41911" y="44630"/>
                    <a:pt x="42174" y="45068"/>
                  </a:cubicBezTo>
                  <a:lnTo>
                    <a:pt x="43490" y="47435"/>
                  </a:lnTo>
                  <a:cubicBezTo>
                    <a:pt x="43665" y="47698"/>
                    <a:pt x="43840" y="48137"/>
                    <a:pt x="44016" y="48487"/>
                  </a:cubicBezTo>
                  <a:cubicBezTo>
                    <a:pt x="44191" y="48838"/>
                    <a:pt x="44366" y="49277"/>
                    <a:pt x="44454" y="49627"/>
                  </a:cubicBezTo>
                  <a:cubicBezTo>
                    <a:pt x="44630" y="49890"/>
                    <a:pt x="44717" y="50241"/>
                    <a:pt x="44717" y="50679"/>
                  </a:cubicBezTo>
                  <a:lnTo>
                    <a:pt x="44717" y="51206"/>
                  </a:lnTo>
                  <a:cubicBezTo>
                    <a:pt x="44630" y="51206"/>
                    <a:pt x="44630" y="51381"/>
                    <a:pt x="44542" y="51381"/>
                  </a:cubicBezTo>
                  <a:cubicBezTo>
                    <a:pt x="44279" y="51381"/>
                    <a:pt x="43928" y="51206"/>
                    <a:pt x="43577" y="51118"/>
                  </a:cubicBezTo>
                  <a:cubicBezTo>
                    <a:pt x="43402" y="51118"/>
                    <a:pt x="43227" y="51030"/>
                    <a:pt x="43051" y="51030"/>
                  </a:cubicBezTo>
                  <a:cubicBezTo>
                    <a:pt x="42788" y="51030"/>
                    <a:pt x="42613" y="50942"/>
                    <a:pt x="42350" y="50942"/>
                  </a:cubicBezTo>
                  <a:lnTo>
                    <a:pt x="42262" y="50942"/>
                  </a:lnTo>
                  <a:lnTo>
                    <a:pt x="42613" y="49627"/>
                  </a:lnTo>
                  <a:cubicBezTo>
                    <a:pt x="42613" y="49277"/>
                    <a:pt x="42613" y="48926"/>
                    <a:pt x="42525" y="48575"/>
                  </a:cubicBezTo>
                  <a:cubicBezTo>
                    <a:pt x="42350" y="48400"/>
                    <a:pt x="42262" y="48312"/>
                    <a:pt x="42174" y="48137"/>
                  </a:cubicBezTo>
                  <a:cubicBezTo>
                    <a:pt x="42087" y="48049"/>
                    <a:pt x="41911" y="47961"/>
                    <a:pt x="41736" y="47961"/>
                  </a:cubicBezTo>
                  <a:cubicBezTo>
                    <a:pt x="41596" y="47909"/>
                    <a:pt x="41455" y="47884"/>
                    <a:pt x="41319" y="47884"/>
                  </a:cubicBezTo>
                  <a:cubicBezTo>
                    <a:pt x="40772" y="47884"/>
                    <a:pt x="40281" y="48277"/>
                    <a:pt x="40070" y="48838"/>
                  </a:cubicBezTo>
                  <a:cubicBezTo>
                    <a:pt x="39982" y="49277"/>
                    <a:pt x="39895" y="49803"/>
                    <a:pt x="39719" y="50241"/>
                  </a:cubicBezTo>
                  <a:cubicBezTo>
                    <a:pt x="39544" y="50241"/>
                    <a:pt x="39456" y="50153"/>
                    <a:pt x="39193" y="50153"/>
                  </a:cubicBezTo>
                  <a:cubicBezTo>
                    <a:pt x="38843" y="50066"/>
                    <a:pt x="38404" y="50066"/>
                    <a:pt x="37966" y="49890"/>
                  </a:cubicBezTo>
                  <a:cubicBezTo>
                    <a:pt x="38229" y="49189"/>
                    <a:pt x="38317" y="48400"/>
                    <a:pt x="38404" y="47523"/>
                  </a:cubicBezTo>
                  <a:cubicBezTo>
                    <a:pt x="38404" y="47172"/>
                    <a:pt x="38317" y="46734"/>
                    <a:pt x="38141" y="46558"/>
                  </a:cubicBezTo>
                  <a:lnTo>
                    <a:pt x="37966" y="46383"/>
                  </a:lnTo>
                  <a:cubicBezTo>
                    <a:pt x="37790" y="46208"/>
                    <a:pt x="37527" y="46120"/>
                    <a:pt x="37264" y="46120"/>
                  </a:cubicBezTo>
                  <a:cubicBezTo>
                    <a:pt x="36826" y="46120"/>
                    <a:pt x="36475" y="46208"/>
                    <a:pt x="36212" y="46383"/>
                  </a:cubicBezTo>
                  <a:cubicBezTo>
                    <a:pt x="35949" y="46646"/>
                    <a:pt x="35774" y="46997"/>
                    <a:pt x="35774" y="47260"/>
                  </a:cubicBezTo>
                  <a:cubicBezTo>
                    <a:pt x="35774" y="47874"/>
                    <a:pt x="35686" y="48312"/>
                    <a:pt x="35598" y="48838"/>
                  </a:cubicBezTo>
                  <a:cubicBezTo>
                    <a:pt x="35598" y="49014"/>
                    <a:pt x="35511" y="49189"/>
                    <a:pt x="35511" y="49364"/>
                  </a:cubicBezTo>
                  <a:cubicBezTo>
                    <a:pt x="35072" y="49277"/>
                    <a:pt x="34722" y="49277"/>
                    <a:pt x="34283" y="49189"/>
                  </a:cubicBezTo>
                  <a:cubicBezTo>
                    <a:pt x="33757" y="49014"/>
                    <a:pt x="33319" y="48926"/>
                    <a:pt x="32705" y="48838"/>
                  </a:cubicBezTo>
                  <a:lnTo>
                    <a:pt x="32530" y="48838"/>
                  </a:lnTo>
                  <a:cubicBezTo>
                    <a:pt x="32617" y="48750"/>
                    <a:pt x="32617" y="48575"/>
                    <a:pt x="32705" y="48487"/>
                  </a:cubicBezTo>
                  <a:cubicBezTo>
                    <a:pt x="32968" y="47961"/>
                    <a:pt x="33406" y="47523"/>
                    <a:pt x="33757" y="47085"/>
                  </a:cubicBezTo>
                  <a:cubicBezTo>
                    <a:pt x="34196" y="46558"/>
                    <a:pt x="33933" y="45769"/>
                    <a:pt x="33494" y="45331"/>
                  </a:cubicBezTo>
                  <a:lnTo>
                    <a:pt x="33406" y="45243"/>
                  </a:lnTo>
                  <a:cubicBezTo>
                    <a:pt x="33143" y="45046"/>
                    <a:pt x="32880" y="44947"/>
                    <a:pt x="32654" y="44947"/>
                  </a:cubicBezTo>
                  <a:cubicBezTo>
                    <a:pt x="32579" y="44947"/>
                    <a:pt x="32508" y="44958"/>
                    <a:pt x="32442" y="44980"/>
                  </a:cubicBezTo>
                  <a:cubicBezTo>
                    <a:pt x="32004" y="45068"/>
                    <a:pt x="31741" y="45243"/>
                    <a:pt x="31565" y="45506"/>
                  </a:cubicBezTo>
                  <a:cubicBezTo>
                    <a:pt x="31214" y="45945"/>
                    <a:pt x="30864" y="46295"/>
                    <a:pt x="30688" y="46734"/>
                  </a:cubicBezTo>
                  <a:cubicBezTo>
                    <a:pt x="30338" y="47172"/>
                    <a:pt x="30250" y="47611"/>
                    <a:pt x="29987" y="48049"/>
                  </a:cubicBezTo>
                  <a:cubicBezTo>
                    <a:pt x="29987" y="48137"/>
                    <a:pt x="29899" y="48137"/>
                    <a:pt x="29899" y="48312"/>
                  </a:cubicBezTo>
                  <a:cubicBezTo>
                    <a:pt x="29636" y="48137"/>
                    <a:pt x="29373" y="48137"/>
                    <a:pt x="29110" y="48049"/>
                  </a:cubicBezTo>
                  <a:cubicBezTo>
                    <a:pt x="28496" y="47961"/>
                    <a:pt x="27883" y="47874"/>
                    <a:pt x="27356" y="47611"/>
                  </a:cubicBezTo>
                  <a:cubicBezTo>
                    <a:pt x="27444" y="47435"/>
                    <a:pt x="27444" y="47172"/>
                    <a:pt x="27620" y="46997"/>
                  </a:cubicBezTo>
                  <a:cubicBezTo>
                    <a:pt x="27707" y="46383"/>
                    <a:pt x="27883" y="45945"/>
                    <a:pt x="28058" y="45419"/>
                  </a:cubicBezTo>
                  <a:cubicBezTo>
                    <a:pt x="28233" y="44893"/>
                    <a:pt x="28058" y="44366"/>
                    <a:pt x="27707" y="44016"/>
                  </a:cubicBezTo>
                  <a:cubicBezTo>
                    <a:pt x="27620" y="43928"/>
                    <a:pt x="27444" y="43928"/>
                    <a:pt x="27269" y="43753"/>
                  </a:cubicBezTo>
                  <a:cubicBezTo>
                    <a:pt x="27163" y="43726"/>
                    <a:pt x="27057" y="43714"/>
                    <a:pt x="26953" y="43714"/>
                  </a:cubicBezTo>
                  <a:cubicBezTo>
                    <a:pt x="26366" y="43714"/>
                    <a:pt x="25826" y="44108"/>
                    <a:pt x="25603" y="44630"/>
                  </a:cubicBezTo>
                  <a:cubicBezTo>
                    <a:pt x="25515" y="45243"/>
                    <a:pt x="25252" y="45682"/>
                    <a:pt x="25164" y="46208"/>
                  </a:cubicBezTo>
                  <a:cubicBezTo>
                    <a:pt x="25077" y="46383"/>
                    <a:pt x="25077" y="46734"/>
                    <a:pt x="24989" y="46997"/>
                  </a:cubicBezTo>
                  <a:cubicBezTo>
                    <a:pt x="24375" y="46734"/>
                    <a:pt x="23937" y="46646"/>
                    <a:pt x="23411" y="46558"/>
                  </a:cubicBezTo>
                  <a:cubicBezTo>
                    <a:pt x="22797" y="46383"/>
                    <a:pt x="22096" y="46208"/>
                    <a:pt x="21482" y="46120"/>
                  </a:cubicBezTo>
                  <a:cubicBezTo>
                    <a:pt x="21657" y="45682"/>
                    <a:pt x="22008" y="45243"/>
                    <a:pt x="22183" y="44805"/>
                  </a:cubicBezTo>
                  <a:cubicBezTo>
                    <a:pt x="22446" y="44454"/>
                    <a:pt x="22534" y="44103"/>
                    <a:pt x="22446" y="43753"/>
                  </a:cubicBezTo>
                  <a:cubicBezTo>
                    <a:pt x="22359" y="43490"/>
                    <a:pt x="22183" y="43227"/>
                    <a:pt x="22008" y="43051"/>
                  </a:cubicBezTo>
                  <a:cubicBezTo>
                    <a:pt x="22008" y="43051"/>
                    <a:pt x="22008" y="42876"/>
                    <a:pt x="21920" y="42876"/>
                  </a:cubicBezTo>
                  <a:cubicBezTo>
                    <a:pt x="21664" y="42748"/>
                    <a:pt x="21407" y="42666"/>
                    <a:pt x="21150" y="42666"/>
                  </a:cubicBezTo>
                  <a:cubicBezTo>
                    <a:pt x="21056" y="42666"/>
                    <a:pt x="20962" y="42677"/>
                    <a:pt x="20868" y="42701"/>
                  </a:cubicBezTo>
                  <a:cubicBezTo>
                    <a:pt x="20605" y="42701"/>
                    <a:pt x="20167" y="42876"/>
                    <a:pt x="19991" y="43227"/>
                  </a:cubicBezTo>
                  <a:cubicBezTo>
                    <a:pt x="19816" y="43577"/>
                    <a:pt x="19553" y="44016"/>
                    <a:pt x="19378" y="44454"/>
                  </a:cubicBezTo>
                  <a:cubicBezTo>
                    <a:pt x="19290" y="44805"/>
                    <a:pt x="19027" y="44980"/>
                    <a:pt x="18939" y="45331"/>
                  </a:cubicBezTo>
                  <a:lnTo>
                    <a:pt x="17624" y="44980"/>
                  </a:lnTo>
                  <a:cubicBezTo>
                    <a:pt x="17361" y="44893"/>
                    <a:pt x="17098" y="44893"/>
                    <a:pt x="16835" y="44805"/>
                  </a:cubicBezTo>
                  <a:lnTo>
                    <a:pt x="16835" y="44630"/>
                  </a:lnTo>
                  <a:cubicBezTo>
                    <a:pt x="17186" y="44103"/>
                    <a:pt x="17361" y="43490"/>
                    <a:pt x="17712" y="42876"/>
                  </a:cubicBezTo>
                  <a:cubicBezTo>
                    <a:pt x="17799" y="42613"/>
                    <a:pt x="17712" y="42262"/>
                    <a:pt x="17624" y="41911"/>
                  </a:cubicBezTo>
                  <a:cubicBezTo>
                    <a:pt x="17536" y="41736"/>
                    <a:pt x="17361" y="41561"/>
                    <a:pt x="17273" y="41473"/>
                  </a:cubicBezTo>
                  <a:cubicBezTo>
                    <a:pt x="17186" y="41298"/>
                    <a:pt x="17098" y="41298"/>
                    <a:pt x="16835" y="41122"/>
                  </a:cubicBezTo>
                  <a:cubicBezTo>
                    <a:pt x="16741" y="41099"/>
                    <a:pt x="16653" y="41088"/>
                    <a:pt x="16568" y="41088"/>
                  </a:cubicBezTo>
                  <a:cubicBezTo>
                    <a:pt x="16337" y="41088"/>
                    <a:pt x="16127" y="41169"/>
                    <a:pt x="15870" y="41298"/>
                  </a:cubicBezTo>
                  <a:cubicBezTo>
                    <a:pt x="15783" y="41385"/>
                    <a:pt x="15607" y="41385"/>
                    <a:pt x="15520" y="41473"/>
                  </a:cubicBezTo>
                  <a:cubicBezTo>
                    <a:pt x="15344" y="41561"/>
                    <a:pt x="15169" y="41824"/>
                    <a:pt x="15081" y="41999"/>
                  </a:cubicBezTo>
                  <a:cubicBezTo>
                    <a:pt x="14906" y="42350"/>
                    <a:pt x="14731" y="42788"/>
                    <a:pt x="14555" y="43139"/>
                  </a:cubicBezTo>
                  <a:cubicBezTo>
                    <a:pt x="14292" y="43490"/>
                    <a:pt x="14204" y="43665"/>
                    <a:pt x="14117" y="44016"/>
                  </a:cubicBezTo>
                  <a:cubicBezTo>
                    <a:pt x="13591" y="43928"/>
                    <a:pt x="12889" y="43665"/>
                    <a:pt x="12275" y="43577"/>
                  </a:cubicBezTo>
                  <a:cubicBezTo>
                    <a:pt x="12275" y="43490"/>
                    <a:pt x="12100" y="43490"/>
                    <a:pt x="12012" y="43490"/>
                  </a:cubicBezTo>
                  <a:cubicBezTo>
                    <a:pt x="12363" y="42876"/>
                    <a:pt x="12539" y="42438"/>
                    <a:pt x="12802" y="41999"/>
                  </a:cubicBezTo>
                  <a:cubicBezTo>
                    <a:pt x="12802" y="41911"/>
                    <a:pt x="12802" y="41824"/>
                    <a:pt x="12889" y="41736"/>
                  </a:cubicBezTo>
                  <a:lnTo>
                    <a:pt x="12889" y="41035"/>
                  </a:lnTo>
                  <a:cubicBezTo>
                    <a:pt x="12802" y="40684"/>
                    <a:pt x="12714" y="40509"/>
                    <a:pt x="12451" y="40245"/>
                  </a:cubicBezTo>
                  <a:lnTo>
                    <a:pt x="12363" y="40158"/>
                  </a:lnTo>
                  <a:cubicBezTo>
                    <a:pt x="12115" y="40034"/>
                    <a:pt x="11867" y="39910"/>
                    <a:pt x="11650" y="39910"/>
                  </a:cubicBezTo>
                  <a:cubicBezTo>
                    <a:pt x="11560" y="39910"/>
                    <a:pt x="11476" y="39931"/>
                    <a:pt x="11399" y="39982"/>
                  </a:cubicBezTo>
                  <a:cubicBezTo>
                    <a:pt x="11048" y="39982"/>
                    <a:pt x="10610" y="40158"/>
                    <a:pt x="10522" y="40509"/>
                  </a:cubicBezTo>
                  <a:cubicBezTo>
                    <a:pt x="10259" y="40859"/>
                    <a:pt x="10171" y="41298"/>
                    <a:pt x="9908" y="41561"/>
                  </a:cubicBezTo>
                  <a:cubicBezTo>
                    <a:pt x="9820" y="41911"/>
                    <a:pt x="9645" y="42262"/>
                    <a:pt x="9382" y="42701"/>
                  </a:cubicBezTo>
                  <a:cubicBezTo>
                    <a:pt x="9294" y="42613"/>
                    <a:pt x="9207" y="42613"/>
                    <a:pt x="9031" y="42613"/>
                  </a:cubicBezTo>
                  <a:cubicBezTo>
                    <a:pt x="8418" y="42438"/>
                    <a:pt x="7716" y="42262"/>
                    <a:pt x="7190" y="42174"/>
                  </a:cubicBezTo>
                  <a:lnTo>
                    <a:pt x="7190" y="41911"/>
                  </a:lnTo>
                  <a:cubicBezTo>
                    <a:pt x="7453" y="41122"/>
                    <a:pt x="7628" y="40509"/>
                    <a:pt x="7979" y="39719"/>
                  </a:cubicBezTo>
                  <a:cubicBezTo>
                    <a:pt x="8242" y="39193"/>
                    <a:pt x="7979" y="38667"/>
                    <a:pt x="7628" y="38317"/>
                  </a:cubicBezTo>
                  <a:cubicBezTo>
                    <a:pt x="7541" y="38229"/>
                    <a:pt x="7453" y="38053"/>
                    <a:pt x="7190" y="38053"/>
                  </a:cubicBezTo>
                  <a:cubicBezTo>
                    <a:pt x="7120" y="38030"/>
                    <a:pt x="7043" y="38019"/>
                    <a:pt x="6961" y="38019"/>
                  </a:cubicBezTo>
                  <a:cubicBezTo>
                    <a:pt x="6739" y="38019"/>
                    <a:pt x="6482" y="38100"/>
                    <a:pt x="6226" y="38229"/>
                  </a:cubicBezTo>
                  <a:cubicBezTo>
                    <a:pt x="5875" y="38317"/>
                    <a:pt x="5699" y="38667"/>
                    <a:pt x="5612" y="38930"/>
                  </a:cubicBezTo>
                  <a:cubicBezTo>
                    <a:pt x="5349" y="39369"/>
                    <a:pt x="5173" y="39807"/>
                    <a:pt x="4998" y="40421"/>
                  </a:cubicBezTo>
                  <a:cubicBezTo>
                    <a:pt x="4910" y="40684"/>
                    <a:pt x="4910" y="41122"/>
                    <a:pt x="4823" y="41473"/>
                  </a:cubicBezTo>
                  <a:lnTo>
                    <a:pt x="4647" y="41473"/>
                  </a:lnTo>
                  <a:lnTo>
                    <a:pt x="3332" y="41122"/>
                  </a:lnTo>
                  <a:cubicBezTo>
                    <a:pt x="3244" y="41122"/>
                    <a:pt x="3244" y="41035"/>
                    <a:pt x="3157" y="41035"/>
                  </a:cubicBezTo>
                  <a:lnTo>
                    <a:pt x="2806" y="40684"/>
                  </a:lnTo>
                  <a:cubicBezTo>
                    <a:pt x="2806" y="40509"/>
                    <a:pt x="2894" y="40421"/>
                    <a:pt x="2894" y="40158"/>
                  </a:cubicBezTo>
                  <a:cubicBezTo>
                    <a:pt x="2894" y="39982"/>
                    <a:pt x="3069" y="39719"/>
                    <a:pt x="3069" y="39544"/>
                  </a:cubicBezTo>
                  <a:cubicBezTo>
                    <a:pt x="3069" y="39106"/>
                    <a:pt x="3244" y="38667"/>
                    <a:pt x="3332" y="38229"/>
                  </a:cubicBezTo>
                  <a:cubicBezTo>
                    <a:pt x="3507" y="37966"/>
                    <a:pt x="3507" y="37878"/>
                    <a:pt x="3595" y="37615"/>
                  </a:cubicBezTo>
                  <a:lnTo>
                    <a:pt x="3595" y="37615"/>
                  </a:lnTo>
                  <a:cubicBezTo>
                    <a:pt x="3595" y="37790"/>
                    <a:pt x="3507" y="37878"/>
                    <a:pt x="3507" y="37966"/>
                  </a:cubicBezTo>
                  <a:cubicBezTo>
                    <a:pt x="3770" y="37177"/>
                    <a:pt x="4034" y="36475"/>
                    <a:pt x="4209" y="35598"/>
                  </a:cubicBezTo>
                  <a:lnTo>
                    <a:pt x="4910" y="33231"/>
                  </a:lnTo>
                  <a:lnTo>
                    <a:pt x="5612" y="30951"/>
                  </a:lnTo>
                  <a:lnTo>
                    <a:pt x="6226" y="28672"/>
                  </a:lnTo>
                  <a:cubicBezTo>
                    <a:pt x="6489" y="28233"/>
                    <a:pt x="6664" y="27707"/>
                    <a:pt x="6752" y="27269"/>
                  </a:cubicBezTo>
                  <a:cubicBezTo>
                    <a:pt x="6927" y="26830"/>
                    <a:pt x="7102" y="26217"/>
                    <a:pt x="7190" y="25778"/>
                  </a:cubicBezTo>
                  <a:cubicBezTo>
                    <a:pt x="7453" y="24901"/>
                    <a:pt x="7804" y="23937"/>
                    <a:pt x="8067" y="23060"/>
                  </a:cubicBezTo>
                  <a:lnTo>
                    <a:pt x="8768" y="21131"/>
                  </a:lnTo>
                  <a:cubicBezTo>
                    <a:pt x="9207" y="20079"/>
                    <a:pt x="9557" y="19202"/>
                    <a:pt x="9820" y="18238"/>
                  </a:cubicBezTo>
                  <a:cubicBezTo>
                    <a:pt x="10171" y="17361"/>
                    <a:pt x="10434" y="16484"/>
                    <a:pt x="10697" y="15607"/>
                  </a:cubicBezTo>
                  <a:cubicBezTo>
                    <a:pt x="11048" y="14643"/>
                    <a:pt x="11486" y="13766"/>
                    <a:pt x="11837" y="12802"/>
                  </a:cubicBezTo>
                  <a:cubicBezTo>
                    <a:pt x="12188" y="11662"/>
                    <a:pt x="12626" y="10610"/>
                    <a:pt x="12977" y="9470"/>
                  </a:cubicBezTo>
                  <a:cubicBezTo>
                    <a:pt x="13415" y="8418"/>
                    <a:pt x="13766" y="7365"/>
                    <a:pt x="14204" y="6313"/>
                  </a:cubicBezTo>
                  <a:cubicBezTo>
                    <a:pt x="14555" y="5612"/>
                    <a:pt x="14906" y="4910"/>
                    <a:pt x="15081" y="4209"/>
                  </a:cubicBezTo>
                  <a:close/>
                  <a:moveTo>
                    <a:pt x="14643" y="0"/>
                  </a:moveTo>
                  <a:cubicBezTo>
                    <a:pt x="14467" y="0"/>
                    <a:pt x="14204" y="0"/>
                    <a:pt x="14029" y="176"/>
                  </a:cubicBezTo>
                  <a:cubicBezTo>
                    <a:pt x="13941" y="176"/>
                    <a:pt x="13766" y="263"/>
                    <a:pt x="13678" y="351"/>
                  </a:cubicBezTo>
                  <a:cubicBezTo>
                    <a:pt x="13328" y="702"/>
                    <a:pt x="13152" y="1140"/>
                    <a:pt x="13240" y="1578"/>
                  </a:cubicBezTo>
                  <a:cubicBezTo>
                    <a:pt x="12802" y="2806"/>
                    <a:pt x="12275" y="3946"/>
                    <a:pt x="11837" y="5173"/>
                  </a:cubicBezTo>
                  <a:cubicBezTo>
                    <a:pt x="11311" y="6489"/>
                    <a:pt x="10873" y="7891"/>
                    <a:pt x="10259" y="9207"/>
                  </a:cubicBezTo>
                  <a:cubicBezTo>
                    <a:pt x="9996" y="9908"/>
                    <a:pt x="9733" y="10522"/>
                    <a:pt x="9557" y="11223"/>
                  </a:cubicBezTo>
                  <a:cubicBezTo>
                    <a:pt x="9207" y="11837"/>
                    <a:pt x="8944" y="12451"/>
                    <a:pt x="8768" y="13065"/>
                  </a:cubicBezTo>
                  <a:cubicBezTo>
                    <a:pt x="8505" y="13854"/>
                    <a:pt x="8242" y="14643"/>
                    <a:pt x="7979" y="15344"/>
                  </a:cubicBezTo>
                  <a:cubicBezTo>
                    <a:pt x="7891" y="16046"/>
                    <a:pt x="7628" y="16660"/>
                    <a:pt x="7453" y="17273"/>
                  </a:cubicBezTo>
                  <a:cubicBezTo>
                    <a:pt x="7453" y="17449"/>
                    <a:pt x="7365" y="17536"/>
                    <a:pt x="7365" y="17712"/>
                  </a:cubicBezTo>
                  <a:cubicBezTo>
                    <a:pt x="7102" y="18238"/>
                    <a:pt x="6927" y="18852"/>
                    <a:pt x="6664" y="19465"/>
                  </a:cubicBezTo>
                  <a:cubicBezTo>
                    <a:pt x="6313" y="20079"/>
                    <a:pt x="6138" y="20868"/>
                    <a:pt x="5875" y="21482"/>
                  </a:cubicBezTo>
                  <a:cubicBezTo>
                    <a:pt x="5699" y="22359"/>
                    <a:pt x="5349" y="23411"/>
                    <a:pt x="4998" y="24288"/>
                  </a:cubicBezTo>
                  <a:cubicBezTo>
                    <a:pt x="4735" y="25164"/>
                    <a:pt x="4472" y="26041"/>
                    <a:pt x="4121" y="26918"/>
                  </a:cubicBezTo>
                  <a:cubicBezTo>
                    <a:pt x="3858" y="27795"/>
                    <a:pt x="3507" y="28672"/>
                    <a:pt x="3244" y="29549"/>
                  </a:cubicBezTo>
                  <a:cubicBezTo>
                    <a:pt x="2981" y="30250"/>
                    <a:pt x="2718" y="31127"/>
                    <a:pt x="2543" y="31916"/>
                  </a:cubicBezTo>
                  <a:cubicBezTo>
                    <a:pt x="2192" y="32793"/>
                    <a:pt x="1929" y="33582"/>
                    <a:pt x="1754" y="34459"/>
                  </a:cubicBezTo>
                  <a:cubicBezTo>
                    <a:pt x="1491" y="35335"/>
                    <a:pt x="1315" y="36125"/>
                    <a:pt x="1052" y="36826"/>
                  </a:cubicBezTo>
                  <a:cubicBezTo>
                    <a:pt x="1052" y="37089"/>
                    <a:pt x="965" y="37440"/>
                    <a:pt x="877" y="37615"/>
                  </a:cubicBezTo>
                  <a:cubicBezTo>
                    <a:pt x="614" y="38053"/>
                    <a:pt x="526" y="38492"/>
                    <a:pt x="439" y="38930"/>
                  </a:cubicBezTo>
                  <a:cubicBezTo>
                    <a:pt x="351" y="39281"/>
                    <a:pt x="351" y="39719"/>
                    <a:pt x="176" y="40070"/>
                  </a:cubicBezTo>
                  <a:cubicBezTo>
                    <a:pt x="88" y="40245"/>
                    <a:pt x="0" y="40596"/>
                    <a:pt x="88" y="40947"/>
                  </a:cubicBezTo>
                  <a:cubicBezTo>
                    <a:pt x="0" y="41122"/>
                    <a:pt x="0" y="41210"/>
                    <a:pt x="0" y="41473"/>
                  </a:cubicBezTo>
                  <a:cubicBezTo>
                    <a:pt x="88" y="41561"/>
                    <a:pt x="88" y="41648"/>
                    <a:pt x="88" y="41824"/>
                  </a:cubicBezTo>
                  <a:cubicBezTo>
                    <a:pt x="88" y="41999"/>
                    <a:pt x="176" y="42262"/>
                    <a:pt x="439" y="42350"/>
                  </a:cubicBezTo>
                  <a:lnTo>
                    <a:pt x="1140" y="43139"/>
                  </a:lnTo>
                  <a:cubicBezTo>
                    <a:pt x="1403" y="43314"/>
                    <a:pt x="1754" y="43577"/>
                    <a:pt x="2017" y="43665"/>
                  </a:cubicBezTo>
                  <a:cubicBezTo>
                    <a:pt x="2718" y="44016"/>
                    <a:pt x="3332" y="44103"/>
                    <a:pt x="4034" y="44279"/>
                  </a:cubicBezTo>
                  <a:cubicBezTo>
                    <a:pt x="4472" y="44454"/>
                    <a:pt x="4998" y="44630"/>
                    <a:pt x="5524" y="44717"/>
                  </a:cubicBezTo>
                  <a:cubicBezTo>
                    <a:pt x="6226" y="44893"/>
                    <a:pt x="6839" y="45068"/>
                    <a:pt x="7541" y="45156"/>
                  </a:cubicBezTo>
                  <a:cubicBezTo>
                    <a:pt x="10259" y="45769"/>
                    <a:pt x="12889" y="46295"/>
                    <a:pt x="15520" y="47085"/>
                  </a:cubicBezTo>
                  <a:cubicBezTo>
                    <a:pt x="16046" y="47260"/>
                    <a:pt x="16747" y="47523"/>
                    <a:pt x="17273" y="47611"/>
                  </a:cubicBezTo>
                  <a:cubicBezTo>
                    <a:pt x="17975" y="47786"/>
                    <a:pt x="18501" y="47961"/>
                    <a:pt x="19115" y="48137"/>
                  </a:cubicBezTo>
                  <a:cubicBezTo>
                    <a:pt x="20430" y="48575"/>
                    <a:pt x="21745" y="48838"/>
                    <a:pt x="23060" y="49189"/>
                  </a:cubicBezTo>
                  <a:cubicBezTo>
                    <a:pt x="24375" y="49364"/>
                    <a:pt x="25691" y="49803"/>
                    <a:pt x="27006" y="50241"/>
                  </a:cubicBezTo>
                  <a:cubicBezTo>
                    <a:pt x="27620" y="50329"/>
                    <a:pt x="28233" y="50592"/>
                    <a:pt x="28935" y="50679"/>
                  </a:cubicBezTo>
                  <a:cubicBezTo>
                    <a:pt x="29548" y="50767"/>
                    <a:pt x="30162" y="51030"/>
                    <a:pt x="30776" y="51118"/>
                  </a:cubicBezTo>
                  <a:lnTo>
                    <a:pt x="32442" y="51469"/>
                  </a:lnTo>
                  <a:cubicBezTo>
                    <a:pt x="32968" y="51556"/>
                    <a:pt x="33406" y="51644"/>
                    <a:pt x="33933" y="51819"/>
                  </a:cubicBezTo>
                  <a:cubicBezTo>
                    <a:pt x="34809" y="51995"/>
                    <a:pt x="35686" y="52258"/>
                    <a:pt x="36563" y="52345"/>
                  </a:cubicBezTo>
                  <a:cubicBezTo>
                    <a:pt x="37352" y="52433"/>
                    <a:pt x="38053" y="52696"/>
                    <a:pt x="38755" y="52784"/>
                  </a:cubicBezTo>
                  <a:lnTo>
                    <a:pt x="39018" y="52784"/>
                  </a:lnTo>
                  <a:cubicBezTo>
                    <a:pt x="39193" y="53134"/>
                    <a:pt x="39544" y="53134"/>
                    <a:pt x="39895" y="53222"/>
                  </a:cubicBezTo>
                  <a:cubicBezTo>
                    <a:pt x="40333" y="53310"/>
                    <a:pt x="40684" y="53310"/>
                    <a:pt x="41122" y="53398"/>
                  </a:cubicBezTo>
                  <a:cubicBezTo>
                    <a:pt x="41298" y="53398"/>
                    <a:pt x="41385" y="53573"/>
                    <a:pt x="41648" y="53573"/>
                  </a:cubicBezTo>
                  <a:cubicBezTo>
                    <a:pt x="41824" y="53573"/>
                    <a:pt x="42174" y="53661"/>
                    <a:pt x="42437" y="53661"/>
                  </a:cubicBezTo>
                  <a:cubicBezTo>
                    <a:pt x="42613" y="53748"/>
                    <a:pt x="42964" y="53748"/>
                    <a:pt x="43139" y="53836"/>
                  </a:cubicBezTo>
                  <a:lnTo>
                    <a:pt x="44454" y="54187"/>
                  </a:lnTo>
                  <a:cubicBezTo>
                    <a:pt x="44893" y="54187"/>
                    <a:pt x="45331" y="54187"/>
                    <a:pt x="45682" y="54011"/>
                  </a:cubicBezTo>
                  <a:cubicBezTo>
                    <a:pt x="46120" y="53748"/>
                    <a:pt x="46383" y="53573"/>
                    <a:pt x="46558" y="53222"/>
                  </a:cubicBezTo>
                  <a:cubicBezTo>
                    <a:pt x="46646" y="53134"/>
                    <a:pt x="46646" y="52959"/>
                    <a:pt x="46822" y="52871"/>
                  </a:cubicBezTo>
                  <a:cubicBezTo>
                    <a:pt x="46909" y="52521"/>
                    <a:pt x="46997" y="52345"/>
                    <a:pt x="47085" y="51995"/>
                  </a:cubicBezTo>
                  <a:cubicBezTo>
                    <a:pt x="47260" y="51644"/>
                    <a:pt x="47260" y="51469"/>
                    <a:pt x="47260" y="51118"/>
                  </a:cubicBezTo>
                  <a:cubicBezTo>
                    <a:pt x="47348" y="49890"/>
                    <a:pt x="46997" y="48750"/>
                    <a:pt x="46471" y="47611"/>
                  </a:cubicBezTo>
                  <a:cubicBezTo>
                    <a:pt x="46208" y="46997"/>
                    <a:pt x="46032" y="46383"/>
                    <a:pt x="45945" y="45857"/>
                  </a:cubicBezTo>
                  <a:cubicBezTo>
                    <a:pt x="45682" y="45331"/>
                    <a:pt x="45331" y="44717"/>
                    <a:pt x="45068" y="44191"/>
                  </a:cubicBezTo>
                  <a:cubicBezTo>
                    <a:pt x="44717" y="43577"/>
                    <a:pt x="44279" y="42876"/>
                    <a:pt x="43928" y="42262"/>
                  </a:cubicBezTo>
                  <a:cubicBezTo>
                    <a:pt x="43490" y="41648"/>
                    <a:pt x="43139" y="41035"/>
                    <a:pt x="42876" y="40509"/>
                  </a:cubicBezTo>
                  <a:cubicBezTo>
                    <a:pt x="42087" y="39193"/>
                    <a:pt x="41298" y="37966"/>
                    <a:pt x="40421" y="36738"/>
                  </a:cubicBezTo>
                  <a:lnTo>
                    <a:pt x="38492" y="33757"/>
                  </a:lnTo>
                  <a:cubicBezTo>
                    <a:pt x="37352" y="32091"/>
                    <a:pt x="36388" y="30250"/>
                    <a:pt x="35160" y="28496"/>
                  </a:cubicBezTo>
                  <a:cubicBezTo>
                    <a:pt x="33933" y="26918"/>
                    <a:pt x="32793" y="25164"/>
                    <a:pt x="31653" y="23499"/>
                  </a:cubicBezTo>
                  <a:cubicBezTo>
                    <a:pt x="31477" y="23236"/>
                    <a:pt x="31302" y="22972"/>
                    <a:pt x="31127" y="22709"/>
                  </a:cubicBezTo>
                  <a:cubicBezTo>
                    <a:pt x="31039" y="22359"/>
                    <a:pt x="30776" y="22183"/>
                    <a:pt x="30688" y="21920"/>
                  </a:cubicBezTo>
                  <a:cubicBezTo>
                    <a:pt x="29987" y="20868"/>
                    <a:pt x="29373" y="19904"/>
                    <a:pt x="28584" y="18764"/>
                  </a:cubicBezTo>
                  <a:cubicBezTo>
                    <a:pt x="27970" y="17887"/>
                    <a:pt x="27269" y="16923"/>
                    <a:pt x="26655" y="15958"/>
                  </a:cubicBezTo>
                  <a:cubicBezTo>
                    <a:pt x="25954" y="14906"/>
                    <a:pt x="25428" y="13941"/>
                    <a:pt x="24726" y="12977"/>
                  </a:cubicBezTo>
                  <a:cubicBezTo>
                    <a:pt x="24463" y="12275"/>
                    <a:pt x="24112" y="11749"/>
                    <a:pt x="23674" y="11223"/>
                  </a:cubicBezTo>
                  <a:cubicBezTo>
                    <a:pt x="23236" y="10697"/>
                    <a:pt x="22885" y="10083"/>
                    <a:pt x="22534" y="9645"/>
                  </a:cubicBezTo>
                  <a:lnTo>
                    <a:pt x="21570" y="8330"/>
                  </a:lnTo>
                  <a:cubicBezTo>
                    <a:pt x="21219" y="7891"/>
                    <a:pt x="20956" y="7365"/>
                    <a:pt x="20605" y="6927"/>
                  </a:cubicBezTo>
                  <a:lnTo>
                    <a:pt x="19641" y="5612"/>
                  </a:lnTo>
                  <a:cubicBezTo>
                    <a:pt x="19290" y="5261"/>
                    <a:pt x="19027" y="4823"/>
                    <a:pt x="18852" y="4560"/>
                  </a:cubicBezTo>
                  <a:cubicBezTo>
                    <a:pt x="18413" y="3858"/>
                    <a:pt x="18062" y="3332"/>
                    <a:pt x="17624" y="2806"/>
                  </a:cubicBezTo>
                  <a:cubicBezTo>
                    <a:pt x="17273" y="2368"/>
                    <a:pt x="16835" y="1754"/>
                    <a:pt x="16572" y="1315"/>
                  </a:cubicBezTo>
                  <a:cubicBezTo>
                    <a:pt x="16396" y="1140"/>
                    <a:pt x="16221" y="877"/>
                    <a:pt x="15958" y="702"/>
                  </a:cubicBezTo>
                  <a:lnTo>
                    <a:pt x="15783" y="439"/>
                  </a:lnTo>
                  <a:cubicBezTo>
                    <a:pt x="15695" y="351"/>
                    <a:pt x="15520" y="351"/>
                    <a:pt x="15432" y="263"/>
                  </a:cubicBezTo>
                  <a:cubicBezTo>
                    <a:pt x="15257" y="176"/>
                    <a:pt x="14906" y="0"/>
                    <a:pt x="14643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1494125" y="1910525"/>
              <a:ext cx="594075" cy="644475"/>
            </a:xfrm>
            <a:custGeom>
              <a:avLst/>
              <a:gdLst/>
              <a:ahLst/>
              <a:cxnLst/>
              <a:rect l="l" t="t" r="r" b="b"/>
              <a:pathLst>
                <a:path w="23763" h="25779" extrusionOk="0">
                  <a:moveTo>
                    <a:pt x="6664" y="2982"/>
                  </a:moveTo>
                  <a:cubicBezTo>
                    <a:pt x="6752" y="2982"/>
                    <a:pt x="6752" y="3069"/>
                    <a:pt x="6840" y="3245"/>
                  </a:cubicBezTo>
                  <a:cubicBezTo>
                    <a:pt x="7103" y="3508"/>
                    <a:pt x="7278" y="3771"/>
                    <a:pt x="7541" y="4034"/>
                  </a:cubicBezTo>
                  <a:cubicBezTo>
                    <a:pt x="8067" y="4911"/>
                    <a:pt x="8506" y="5700"/>
                    <a:pt x="9032" y="6577"/>
                  </a:cubicBezTo>
                  <a:cubicBezTo>
                    <a:pt x="9032" y="6664"/>
                    <a:pt x="9207" y="6664"/>
                    <a:pt x="9207" y="6840"/>
                  </a:cubicBezTo>
                  <a:cubicBezTo>
                    <a:pt x="9470" y="7366"/>
                    <a:pt x="9909" y="7892"/>
                    <a:pt x="10259" y="8418"/>
                  </a:cubicBezTo>
                  <a:cubicBezTo>
                    <a:pt x="10610" y="8856"/>
                    <a:pt x="11049" y="9470"/>
                    <a:pt x="11399" y="9908"/>
                  </a:cubicBezTo>
                  <a:cubicBezTo>
                    <a:pt x="12013" y="10873"/>
                    <a:pt x="12802" y="11837"/>
                    <a:pt x="13416" y="12802"/>
                  </a:cubicBezTo>
                  <a:cubicBezTo>
                    <a:pt x="13767" y="13503"/>
                    <a:pt x="14205" y="14029"/>
                    <a:pt x="14556" y="14643"/>
                  </a:cubicBezTo>
                  <a:cubicBezTo>
                    <a:pt x="14819" y="15169"/>
                    <a:pt x="15169" y="15695"/>
                    <a:pt x="15608" y="16221"/>
                  </a:cubicBezTo>
                  <a:cubicBezTo>
                    <a:pt x="16046" y="16835"/>
                    <a:pt x="16485" y="17186"/>
                    <a:pt x="16835" y="17800"/>
                  </a:cubicBezTo>
                  <a:cubicBezTo>
                    <a:pt x="17186" y="18326"/>
                    <a:pt x="17625" y="18852"/>
                    <a:pt x="17975" y="19378"/>
                  </a:cubicBezTo>
                  <a:cubicBezTo>
                    <a:pt x="18151" y="19641"/>
                    <a:pt x="18238" y="19816"/>
                    <a:pt x="18326" y="20079"/>
                  </a:cubicBezTo>
                  <a:cubicBezTo>
                    <a:pt x="18852" y="20781"/>
                    <a:pt x="19290" y="21482"/>
                    <a:pt x="19729" y="22184"/>
                  </a:cubicBezTo>
                  <a:cubicBezTo>
                    <a:pt x="19729" y="22271"/>
                    <a:pt x="19817" y="22271"/>
                    <a:pt x="19817" y="22359"/>
                  </a:cubicBezTo>
                  <a:cubicBezTo>
                    <a:pt x="19466" y="22271"/>
                    <a:pt x="19290" y="22184"/>
                    <a:pt x="18940" y="22096"/>
                  </a:cubicBezTo>
                  <a:cubicBezTo>
                    <a:pt x="18414" y="21833"/>
                    <a:pt x="17800" y="21745"/>
                    <a:pt x="17186" y="21570"/>
                  </a:cubicBezTo>
                  <a:lnTo>
                    <a:pt x="15520" y="20956"/>
                  </a:lnTo>
                  <a:cubicBezTo>
                    <a:pt x="14906" y="20693"/>
                    <a:pt x="14293" y="20518"/>
                    <a:pt x="13679" y="20255"/>
                  </a:cubicBezTo>
                  <a:cubicBezTo>
                    <a:pt x="13153" y="20079"/>
                    <a:pt x="12539" y="19816"/>
                    <a:pt x="12013" y="19729"/>
                  </a:cubicBezTo>
                  <a:cubicBezTo>
                    <a:pt x="11399" y="19641"/>
                    <a:pt x="10785" y="19378"/>
                    <a:pt x="10259" y="19290"/>
                  </a:cubicBezTo>
                  <a:cubicBezTo>
                    <a:pt x="9733" y="19203"/>
                    <a:pt x="9207" y="18940"/>
                    <a:pt x="8593" y="18852"/>
                  </a:cubicBezTo>
                  <a:cubicBezTo>
                    <a:pt x="7278" y="18501"/>
                    <a:pt x="5963" y="17975"/>
                    <a:pt x="4648" y="17624"/>
                  </a:cubicBezTo>
                  <a:cubicBezTo>
                    <a:pt x="4209" y="17537"/>
                    <a:pt x="3683" y="17449"/>
                    <a:pt x="3157" y="17186"/>
                  </a:cubicBezTo>
                  <a:cubicBezTo>
                    <a:pt x="2894" y="17186"/>
                    <a:pt x="2807" y="17098"/>
                    <a:pt x="2719" y="17098"/>
                  </a:cubicBezTo>
                  <a:cubicBezTo>
                    <a:pt x="2807" y="16748"/>
                    <a:pt x="2807" y="16485"/>
                    <a:pt x="2894" y="16134"/>
                  </a:cubicBezTo>
                  <a:cubicBezTo>
                    <a:pt x="2982" y="15608"/>
                    <a:pt x="3157" y="15169"/>
                    <a:pt x="3245" y="14731"/>
                  </a:cubicBezTo>
                  <a:cubicBezTo>
                    <a:pt x="3245" y="14468"/>
                    <a:pt x="3245" y="14117"/>
                    <a:pt x="3333" y="13854"/>
                  </a:cubicBezTo>
                  <a:cubicBezTo>
                    <a:pt x="3596" y="13153"/>
                    <a:pt x="3771" y="12539"/>
                    <a:pt x="3946" y="11837"/>
                  </a:cubicBezTo>
                  <a:lnTo>
                    <a:pt x="4209" y="10522"/>
                  </a:lnTo>
                  <a:cubicBezTo>
                    <a:pt x="4297" y="10172"/>
                    <a:pt x="4472" y="9733"/>
                    <a:pt x="4560" y="9295"/>
                  </a:cubicBezTo>
                  <a:cubicBezTo>
                    <a:pt x="4560" y="9032"/>
                    <a:pt x="4648" y="8769"/>
                    <a:pt x="4823" y="8418"/>
                  </a:cubicBezTo>
                  <a:cubicBezTo>
                    <a:pt x="4911" y="8155"/>
                    <a:pt x="4999" y="7892"/>
                    <a:pt x="5086" y="7629"/>
                  </a:cubicBezTo>
                  <a:cubicBezTo>
                    <a:pt x="5174" y="7278"/>
                    <a:pt x="5349" y="7015"/>
                    <a:pt x="5437" y="6752"/>
                  </a:cubicBezTo>
                  <a:cubicBezTo>
                    <a:pt x="5525" y="6401"/>
                    <a:pt x="5612" y="6138"/>
                    <a:pt x="5788" y="5875"/>
                  </a:cubicBezTo>
                  <a:cubicBezTo>
                    <a:pt x="5963" y="5174"/>
                    <a:pt x="6051" y="4648"/>
                    <a:pt x="6314" y="3946"/>
                  </a:cubicBezTo>
                  <a:cubicBezTo>
                    <a:pt x="6401" y="3771"/>
                    <a:pt x="6401" y="3420"/>
                    <a:pt x="6489" y="3245"/>
                  </a:cubicBezTo>
                  <a:cubicBezTo>
                    <a:pt x="6664" y="3069"/>
                    <a:pt x="6664" y="3069"/>
                    <a:pt x="6664" y="2982"/>
                  </a:cubicBezTo>
                  <a:close/>
                  <a:moveTo>
                    <a:pt x="6138" y="1"/>
                  </a:moveTo>
                  <a:cubicBezTo>
                    <a:pt x="5875" y="176"/>
                    <a:pt x="5700" y="176"/>
                    <a:pt x="5525" y="264"/>
                  </a:cubicBezTo>
                  <a:cubicBezTo>
                    <a:pt x="5437" y="351"/>
                    <a:pt x="5262" y="439"/>
                    <a:pt x="5086" y="614"/>
                  </a:cubicBezTo>
                  <a:cubicBezTo>
                    <a:pt x="4911" y="790"/>
                    <a:pt x="4648" y="1053"/>
                    <a:pt x="4560" y="1228"/>
                  </a:cubicBezTo>
                  <a:cubicBezTo>
                    <a:pt x="4209" y="1754"/>
                    <a:pt x="4034" y="2368"/>
                    <a:pt x="3946" y="2982"/>
                  </a:cubicBezTo>
                  <a:cubicBezTo>
                    <a:pt x="3771" y="3332"/>
                    <a:pt x="3771" y="3508"/>
                    <a:pt x="3683" y="3771"/>
                  </a:cubicBezTo>
                  <a:cubicBezTo>
                    <a:pt x="3596" y="4122"/>
                    <a:pt x="3596" y="4385"/>
                    <a:pt x="3420" y="4735"/>
                  </a:cubicBezTo>
                  <a:cubicBezTo>
                    <a:pt x="3245" y="5437"/>
                    <a:pt x="2982" y="5963"/>
                    <a:pt x="2807" y="6489"/>
                  </a:cubicBezTo>
                  <a:cubicBezTo>
                    <a:pt x="2719" y="6840"/>
                    <a:pt x="2456" y="7278"/>
                    <a:pt x="2368" y="7716"/>
                  </a:cubicBezTo>
                  <a:cubicBezTo>
                    <a:pt x="2280" y="8067"/>
                    <a:pt x="2193" y="8506"/>
                    <a:pt x="2017" y="8944"/>
                  </a:cubicBezTo>
                  <a:cubicBezTo>
                    <a:pt x="1930" y="9470"/>
                    <a:pt x="1754" y="9908"/>
                    <a:pt x="1579" y="10435"/>
                  </a:cubicBezTo>
                  <a:cubicBezTo>
                    <a:pt x="1491" y="10873"/>
                    <a:pt x="1404" y="11399"/>
                    <a:pt x="1316" y="11837"/>
                  </a:cubicBezTo>
                  <a:lnTo>
                    <a:pt x="965" y="13153"/>
                  </a:lnTo>
                  <a:cubicBezTo>
                    <a:pt x="878" y="13591"/>
                    <a:pt x="878" y="14205"/>
                    <a:pt x="702" y="14643"/>
                  </a:cubicBezTo>
                  <a:lnTo>
                    <a:pt x="439" y="15958"/>
                  </a:lnTo>
                  <a:cubicBezTo>
                    <a:pt x="264" y="16485"/>
                    <a:pt x="176" y="16923"/>
                    <a:pt x="88" y="17361"/>
                  </a:cubicBezTo>
                  <a:cubicBezTo>
                    <a:pt x="1" y="17887"/>
                    <a:pt x="176" y="18589"/>
                    <a:pt x="702" y="18852"/>
                  </a:cubicBezTo>
                  <a:cubicBezTo>
                    <a:pt x="965" y="19027"/>
                    <a:pt x="1053" y="19115"/>
                    <a:pt x="1316" y="19203"/>
                  </a:cubicBezTo>
                  <a:cubicBezTo>
                    <a:pt x="1491" y="19290"/>
                    <a:pt x="1842" y="19378"/>
                    <a:pt x="2193" y="19553"/>
                  </a:cubicBezTo>
                  <a:cubicBezTo>
                    <a:pt x="2631" y="19729"/>
                    <a:pt x="3070" y="19816"/>
                    <a:pt x="3508" y="19992"/>
                  </a:cubicBezTo>
                  <a:cubicBezTo>
                    <a:pt x="3946" y="20079"/>
                    <a:pt x="4472" y="20255"/>
                    <a:pt x="4911" y="20430"/>
                  </a:cubicBezTo>
                  <a:cubicBezTo>
                    <a:pt x="5437" y="20605"/>
                    <a:pt x="6138" y="20693"/>
                    <a:pt x="6664" y="20956"/>
                  </a:cubicBezTo>
                  <a:cubicBezTo>
                    <a:pt x="7191" y="21132"/>
                    <a:pt x="7717" y="21307"/>
                    <a:pt x="8330" y="21395"/>
                  </a:cubicBezTo>
                  <a:cubicBezTo>
                    <a:pt x="8857" y="21482"/>
                    <a:pt x="9383" y="21745"/>
                    <a:pt x="9909" y="21833"/>
                  </a:cubicBezTo>
                  <a:cubicBezTo>
                    <a:pt x="10522" y="21921"/>
                    <a:pt x="11049" y="22184"/>
                    <a:pt x="11575" y="22271"/>
                  </a:cubicBezTo>
                  <a:cubicBezTo>
                    <a:pt x="12101" y="22359"/>
                    <a:pt x="12802" y="22622"/>
                    <a:pt x="13328" y="22797"/>
                  </a:cubicBezTo>
                  <a:cubicBezTo>
                    <a:pt x="14030" y="23061"/>
                    <a:pt x="14731" y="23236"/>
                    <a:pt x="15433" y="23587"/>
                  </a:cubicBezTo>
                  <a:cubicBezTo>
                    <a:pt x="16046" y="23937"/>
                    <a:pt x="16748" y="24113"/>
                    <a:pt x="17361" y="24376"/>
                  </a:cubicBezTo>
                  <a:cubicBezTo>
                    <a:pt x="17975" y="24551"/>
                    <a:pt x="18589" y="24814"/>
                    <a:pt x="19290" y="24990"/>
                  </a:cubicBezTo>
                  <a:cubicBezTo>
                    <a:pt x="20167" y="25340"/>
                    <a:pt x="20869" y="25516"/>
                    <a:pt x="21746" y="25779"/>
                  </a:cubicBezTo>
                  <a:cubicBezTo>
                    <a:pt x="22096" y="25779"/>
                    <a:pt x="22447" y="25779"/>
                    <a:pt x="22798" y="25691"/>
                  </a:cubicBezTo>
                  <a:cubicBezTo>
                    <a:pt x="23061" y="25428"/>
                    <a:pt x="23324" y="25253"/>
                    <a:pt x="23411" y="24902"/>
                  </a:cubicBezTo>
                  <a:cubicBezTo>
                    <a:pt x="23674" y="24639"/>
                    <a:pt x="23762" y="24463"/>
                    <a:pt x="23762" y="24113"/>
                  </a:cubicBezTo>
                  <a:lnTo>
                    <a:pt x="23762" y="23762"/>
                  </a:lnTo>
                  <a:cubicBezTo>
                    <a:pt x="23674" y="23587"/>
                    <a:pt x="23674" y="23411"/>
                    <a:pt x="23587" y="23411"/>
                  </a:cubicBezTo>
                  <a:cubicBezTo>
                    <a:pt x="23499" y="23411"/>
                    <a:pt x="23499" y="23236"/>
                    <a:pt x="23499" y="23236"/>
                  </a:cubicBezTo>
                  <a:cubicBezTo>
                    <a:pt x="22622" y="22096"/>
                    <a:pt x="22009" y="20869"/>
                    <a:pt x="21219" y="19641"/>
                  </a:cubicBezTo>
                  <a:cubicBezTo>
                    <a:pt x="20518" y="18413"/>
                    <a:pt x="19729" y="17274"/>
                    <a:pt x="18940" y="16134"/>
                  </a:cubicBezTo>
                  <a:cubicBezTo>
                    <a:pt x="18589" y="15608"/>
                    <a:pt x="18151" y="15169"/>
                    <a:pt x="17712" y="14643"/>
                  </a:cubicBezTo>
                  <a:cubicBezTo>
                    <a:pt x="17361" y="14029"/>
                    <a:pt x="16923" y="13503"/>
                    <a:pt x="16572" y="12977"/>
                  </a:cubicBezTo>
                  <a:lnTo>
                    <a:pt x="14293" y="9645"/>
                  </a:lnTo>
                  <a:cubicBezTo>
                    <a:pt x="13854" y="9032"/>
                    <a:pt x="13416" y="8506"/>
                    <a:pt x="12977" y="7804"/>
                  </a:cubicBezTo>
                  <a:cubicBezTo>
                    <a:pt x="12451" y="7190"/>
                    <a:pt x="11925" y="6489"/>
                    <a:pt x="11487" y="5700"/>
                  </a:cubicBezTo>
                  <a:lnTo>
                    <a:pt x="11487" y="5612"/>
                  </a:lnTo>
                  <a:cubicBezTo>
                    <a:pt x="11312" y="5612"/>
                    <a:pt x="11312" y="5524"/>
                    <a:pt x="11224" y="5437"/>
                  </a:cubicBezTo>
                  <a:cubicBezTo>
                    <a:pt x="10785" y="4648"/>
                    <a:pt x="10259" y="3859"/>
                    <a:pt x="9821" y="3069"/>
                  </a:cubicBezTo>
                  <a:cubicBezTo>
                    <a:pt x="9470" y="2631"/>
                    <a:pt x="9295" y="2193"/>
                    <a:pt x="8944" y="1754"/>
                  </a:cubicBezTo>
                  <a:cubicBezTo>
                    <a:pt x="8593" y="1316"/>
                    <a:pt x="8418" y="1053"/>
                    <a:pt x="8067" y="702"/>
                  </a:cubicBezTo>
                  <a:cubicBezTo>
                    <a:pt x="7717" y="439"/>
                    <a:pt x="7541" y="264"/>
                    <a:pt x="7191" y="176"/>
                  </a:cubicBezTo>
                  <a:cubicBezTo>
                    <a:pt x="7015" y="1"/>
                    <a:pt x="6752" y="1"/>
                    <a:pt x="666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43"/>
          <p:cNvGrpSpPr/>
          <p:nvPr/>
        </p:nvGrpSpPr>
        <p:grpSpPr>
          <a:xfrm rot="-2700000">
            <a:off x="701388" y="482626"/>
            <a:ext cx="1284975" cy="1516186"/>
            <a:chOff x="4475375" y="3939175"/>
            <a:chExt cx="972300" cy="1147250"/>
          </a:xfrm>
        </p:grpSpPr>
        <p:sp>
          <p:nvSpPr>
            <p:cNvPr id="890" name="Google Shape;890;p43"/>
            <p:cNvSpPr/>
            <p:nvPr/>
          </p:nvSpPr>
          <p:spPr>
            <a:xfrm>
              <a:off x="4495275" y="3939950"/>
              <a:ext cx="952400" cy="1083775"/>
            </a:xfrm>
            <a:custGeom>
              <a:avLst/>
              <a:gdLst/>
              <a:ahLst/>
              <a:cxnLst/>
              <a:rect l="l" t="t" r="r" b="b"/>
              <a:pathLst>
                <a:path w="38096" h="43351" extrusionOk="0">
                  <a:moveTo>
                    <a:pt x="31125" y="1"/>
                  </a:moveTo>
                  <a:cubicBezTo>
                    <a:pt x="29145" y="1"/>
                    <a:pt x="27155" y="895"/>
                    <a:pt x="25782" y="2595"/>
                  </a:cubicBezTo>
                  <a:lnTo>
                    <a:pt x="1692" y="32454"/>
                  </a:lnTo>
                  <a:cubicBezTo>
                    <a:pt x="498" y="33906"/>
                    <a:pt x="1" y="35716"/>
                    <a:pt x="180" y="37427"/>
                  </a:cubicBezTo>
                  <a:cubicBezTo>
                    <a:pt x="219" y="38123"/>
                    <a:pt x="398" y="38799"/>
                    <a:pt x="677" y="39436"/>
                  </a:cubicBezTo>
                  <a:cubicBezTo>
                    <a:pt x="1075" y="40391"/>
                    <a:pt x="1692" y="41266"/>
                    <a:pt x="2547" y="41922"/>
                  </a:cubicBezTo>
                  <a:cubicBezTo>
                    <a:pt x="3164" y="42460"/>
                    <a:pt x="3880" y="42818"/>
                    <a:pt x="4636" y="43056"/>
                  </a:cubicBezTo>
                  <a:cubicBezTo>
                    <a:pt x="5267" y="43254"/>
                    <a:pt x="5924" y="43351"/>
                    <a:pt x="6584" y="43351"/>
                  </a:cubicBezTo>
                  <a:cubicBezTo>
                    <a:pt x="8584" y="43351"/>
                    <a:pt x="10605" y="42459"/>
                    <a:pt x="11996" y="40769"/>
                  </a:cubicBezTo>
                  <a:lnTo>
                    <a:pt x="36106" y="10949"/>
                  </a:lnTo>
                  <a:cubicBezTo>
                    <a:pt x="37916" y="8662"/>
                    <a:pt x="38095" y="5598"/>
                    <a:pt x="36782" y="3251"/>
                  </a:cubicBezTo>
                  <a:cubicBezTo>
                    <a:pt x="36384" y="2595"/>
                    <a:pt x="35887" y="1978"/>
                    <a:pt x="35231" y="1441"/>
                  </a:cubicBezTo>
                  <a:cubicBezTo>
                    <a:pt x="34395" y="745"/>
                    <a:pt x="33420" y="327"/>
                    <a:pt x="32406" y="128"/>
                  </a:cubicBezTo>
                  <a:cubicBezTo>
                    <a:pt x="31984" y="43"/>
                    <a:pt x="31555" y="1"/>
                    <a:pt x="3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4512175" y="3942625"/>
              <a:ext cx="903175" cy="1073750"/>
            </a:xfrm>
            <a:custGeom>
              <a:avLst/>
              <a:gdLst/>
              <a:ahLst/>
              <a:cxnLst/>
              <a:rect l="l" t="t" r="r" b="b"/>
              <a:pathLst>
                <a:path w="36127" h="42950" extrusionOk="0">
                  <a:moveTo>
                    <a:pt x="31750" y="1"/>
                  </a:moveTo>
                  <a:lnTo>
                    <a:pt x="1" y="39329"/>
                  </a:lnTo>
                  <a:cubicBezTo>
                    <a:pt x="399" y="40284"/>
                    <a:pt x="1016" y="41159"/>
                    <a:pt x="1891" y="41815"/>
                  </a:cubicBezTo>
                  <a:cubicBezTo>
                    <a:pt x="2507" y="42353"/>
                    <a:pt x="3224" y="42711"/>
                    <a:pt x="3980" y="42949"/>
                  </a:cubicBezTo>
                  <a:lnTo>
                    <a:pt x="36126" y="3124"/>
                  </a:lnTo>
                  <a:cubicBezTo>
                    <a:pt x="35728" y="2468"/>
                    <a:pt x="35231" y="1831"/>
                    <a:pt x="34594" y="1314"/>
                  </a:cubicBezTo>
                  <a:cubicBezTo>
                    <a:pt x="33739" y="618"/>
                    <a:pt x="32764" y="200"/>
                    <a:pt x="3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4475375" y="4830350"/>
              <a:ext cx="250175" cy="256075"/>
            </a:xfrm>
            <a:custGeom>
              <a:avLst/>
              <a:gdLst/>
              <a:ahLst/>
              <a:cxnLst/>
              <a:rect l="l" t="t" r="r" b="b"/>
              <a:pathLst>
                <a:path w="10007" h="10243" extrusionOk="0">
                  <a:moveTo>
                    <a:pt x="976" y="0"/>
                  </a:moveTo>
                  <a:cubicBezTo>
                    <a:pt x="976" y="0"/>
                    <a:pt x="147" y="9708"/>
                    <a:pt x="15" y="10221"/>
                  </a:cubicBezTo>
                  <a:lnTo>
                    <a:pt x="15" y="10221"/>
                  </a:lnTo>
                  <a:lnTo>
                    <a:pt x="10007" y="7281"/>
                  </a:lnTo>
                  <a:lnTo>
                    <a:pt x="976" y="0"/>
                  </a:lnTo>
                  <a:close/>
                  <a:moveTo>
                    <a:pt x="15" y="10221"/>
                  </a:moveTo>
                  <a:lnTo>
                    <a:pt x="1" y="10225"/>
                  </a:lnTo>
                  <a:cubicBezTo>
                    <a:pt x="2" y="10237"/>
                    <a:pt x="4" y="10242"/>
                    <a:pt x="6" y="10242"/>
                  </a:cubicBezTo>
                  <a:cubicBezTo>
                    <a:pt x="9" y="10242"/>
                    <a:pt x="12" y="10235"/>
                    <a:pt x="15" y="10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4475375" y="4989000"/>
              <a:ext cx="95025" cy="97000"/>
            </a:xfrm>
            <a:custGeom>
              <a:avLst/>
              <a:gdLst/>
              <a:ahLst/>
              <a:cxnLst/>
              <a:rect l="l" t="t" r="r" b="b"/>
              <a:pathLst>
                <a:path w="3801" h="3880" extrusionOk="0">
                  <a:moveTo>
                    <a:pt x="399" y="0"/>
                  </a:moveTo>
                  <a:cubicBezTo>
                    <a:pt x="220" y="1950"/>
                    <a:pt x="61" y="3680"/>
                    <a:pt x="1" y="3879"/>
                  </a:cubicBezTo>
                  <a:lnTo>
                    <a:pt x="3800" y="2745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5127375" y="3939175"/>
              <a:ext cx="320300" cy="287950"/>
            </a:xfrm>
            <a:custGeom>
              <a:avLst/>
              <a:gdLst/>
              <a:ahLst/>
              <a:cxnLst/>
              <a:rect l="l" t="t" r="r" b="b"/>
              <a:pathLst>
                <a:path w="12812" h="11518" extrusionOk="0">
                  <a:moveTo>
                    <a:pt x="5846" y="0"/>
                  </a:moveTo>
                  <a:cubicBezTo>
                    <a:pt x="3845" y="0"/>
                    <a:pt x="1842" y="889"/>
                    <a:pt x="478" y="2566"/>
                  </a:cubicBezTo>
                  <a:lnTo>
                    <a:pt x="0" y="3163"/>
                  </a:lnTo>
                  <a:lnTo>
                    <a:pt x="10325" y="11518"/>
                  </a:lnTo>
                  <a:lnTo>
                    <a:pt x="10802" y="10921"/>
                  </a:lnTo>
                  <a:cubicBezTo>
                    <a:pt x="12632" y="8673"/>
                    <a:pt x="12811" y="5590"/>
                    <a:pt x="11478" y="3242"/>
                  </a:cubicBezTo>
                  <a:cubicBezTo>
                    <a:pt x="11080" y="2566"/>
                    <a:pt x="10583" y="1949"/>
                    <a:pt x="9927" y="1432"/>
                  </a:cubicBezTo>
                  <a:cubicBezTo>
                    <a:pt x="9091" y="756"/>
                    <a:pt x="8116" y="318"/>
                    <a:pt x="7102" y="119"/>
                  </a:cubicBezTo>
                  <a:cubicBezTo>
                    <a:pt x="6687" y="40"/>
                    <a:pt x="6267" y="0"/>
                    <a:pt x="5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5083600" y="3999875"/>
              <a:ext cx="317825" cy="263025"/>
            </a:xfrm>
            <a:custGeom>
              <a:avLst/>
              <a:gdLst/>
              <a:ahLst/>
              <a:cxnLst/>
              <a:rect l="l" t="t" r="r" b="b"/>
              <a:pathLst>
                <a:path w="12713" h="10521" extrusionOk="0">
                  <a:moveTo>
                    <a:pt x="1657" y="0"/>
                  </a:moveTo>
                  <a:cubicBezTo>
                    <a:pt x="1229" y="0"/>
                    <a:pt x="802" y="184"/>
                    <a:pt x="518" y="536"/>
                  </a:cubicBezTo>
                  <a:lnTo>
                    <a:pt x="498" y="575"/>
                  </a:lnTo>
                  <a:cubicBezTo>
                    <a:pt x="1" y="1192"/>
                    <a:pt x="80" y="2127"/>
                    <a:pt x="717" y="2624"/>
                  </a:cubicBezTo>
                  <a:lnTo>
                    <a:pt x="10126" y="10204"/>
                  </a:lnTo>
                  <a:cubicBezTo>
                    <a:pt x="10399" y="10417"/>
                    <a:pt x="10727" y="10520"/>
                    <a:pt x="11052" y="10520"/>
                  </a:cubicBezTo>
                  <a:cubicBezTo>
                    <a:pt x="11484" y="10520"/>
                    <a:pt x="11911" y="10337"/>
                    <a:pt x="12195" y="9985"/>
                  </a:cubicBezTo>
                  <a:lnTo>
                    <a:pt x="12215" y="9965"/>
                  </a:lnTo>
                  <a:cubicBezTo>
                    <a:pt x="12712" y="9348"/>
                    <a:pt x="12613" y="8393"/>
                    <a:pt x="11996" y="7896"/>
                  </a:cubicBezTo>
                  <a:lnTo>
                    <a:pt x="2567" y="317"/>
                  </a:lnTo>
                  <a:cubicBezTo>
                    <a:pt x="2302" y="104"/>
                    <a:pt x="1979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4999050" y="411002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51" y="1"/>
                  </a:moveTo>
                  <a:cubicBezTo>
                    <a:pt x="1222" y="1"/>
                    <a:pt x="800" y="194"/>
                    <a:pt x="518" y="566"/>
                  </a:cubicBezTo>
                  <a:lnTo>
                    <a:pt x="498" y="586"/>
                  </a:lnTo>
                  <a:cubicBezTo>
                    <a:pt x="1" y="1202"/>
                    <a:pt x="100" y="2157"/>
                    <a:pt x="717" y="2655"/>
                  </a:cubicBezTo>
                  <a:lnTo>
                    <a:pt x="10146" y="10234"/>
                  </a:lnTo>
                  <a:cubicBezTo>
                    <a:pt x="10411" y="10447"/>
                    <a:pt x="10734" y="10550"/>
                    <a:pt x="11056" y="10550"/>
                  </a:cubicBezTo>
                  <a:cubicBezTo>
                    <a:pt x="11484" y="10550"/>
                    <a:pt x="11911" y="10367"/>
                    <a:pt x="12195" y="10015"/>
                  </a:cubicBezTo>
                  <a:lnTo>
                    <a:pt x="12235" y="9995"/>
                  </a:lnTo>
                  <a:cubicBezTo>
                    <a:pt x="12732" y="9358"/>
                    <a:pt x="12633" y="8423"/>
                    <a:pt x="11996" y="7926"/>
                  </a:cubicBezTo>
                  <a:lnTo>
                    <a:pt x="2587" y="347"/>
                  </a:lnTo>
                  <a:cubicBezTo>
                    <a:pt x="2311" y="114"/>
                    <a:pt x="1979" y="1"/>
                    <a:pt x="1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5046300" y="405677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76" y="0"/>
                  </a:moveTo>
                  <a:cubicBezTo>
                    <a:pt x="1244" y="0"/>
                    <a:pt x="815" y="198"/>
                    <a:pt x="518" y="587"/>
                  </a:cubicBezTo>
                  <a:lnTo>
                    <a:pt x="498" y="607"/>
                  </a:lnTo>
                  <a:cubicBezTo>
                    <a:pt x="1" y="1224"/>
                    <a:pt x="100" y="2179"/>
                    <a:pt x="717" y="2676"/>
                  </a:cubicBezTo>
                  <a:lnTo>
                    <a:pt x="10146" y="10235"/>
                  </a:lnTo>
                  <a:cubicBezTo>
                    <a:pt x="10409" y="10447"/>
                    <a:pt x="10729" y="10550"/>
                    <a:pt x="11048" y="10550"/>
                  </a:cubicBezTo>
                  <a:cubicBezTo>
                    <a:pt x="11479" y="10550"/>
                    <a:pt x="11909" y="10362"/>
                    <a:pt x="12195" y="9996"/>
                  </a:cubicBezTo>
                  <a:lnTo>
                    <a:pt x="12235" y="9977"/>
                  </a:lnTo>
                  <a:cubicBezTo>
                    <a:pt x="12732" y="9360"/>
                    <a:pt x="12633" y="8405"/>
                    <a:pt x="11996" y="7908"/>
                  </a:cubicBezTo>
                  <a:lnTo>
                    <a:pt x="2587" y="329"/>
                  </a:lnTo>
                  <a:cubicBezTo>
                    <a:pt x="2316" y="109"/>
                    <a:pt x="1995" y="0"/>
                    <a:pt x="1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5342700" y="3993350"/>
              <a:ext cx="14450" cy="13950"/>
            </a:xfrm>
            <a:custGeom>
              <a:avLst/>
              <a:gdLst/>
              <a:ahLst/>
              <a:cxnLst/>
              <a:rect l="l" t="t" r="r" b="b"/>
              <a:pathLst>
                <a:path w="578" h="558" fill="none" extrusionOk="0">
                  <a:moveTo>
                    <a:pt x="1" y="1"/>
                  </a:moveTo>
                  <a:cubicBezTo>
                    <a:pt x="200" y="180"/>
                    <a:pt x="399" y="359"/>
                    <a:pt x="578" y="558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5226325" y="3970475"/>
              <a:ext cx="88550" cy="30375"/>
            </a:xfrm>
            <a:custGeom>
              <a:avLst/>
              <a:gdLst/>
              <a:ahLst/>
              <a:cxnLst/>
              <a:rect l="l" t="t" r="r" b="b"/>
              <a:pathLst>
                <a:path w="3542" h="1215" fill="none" extrusionOk="0">
                  <a:moveTo>
                    <a:pt x="1" y="1214"/>
                  </a:moveTo>
                  <a:cubicBezTo>
                    <a:pt x="976" y="478"/>
                    <a:pt x="2308" y="1"/>
                    <a:pt x="3542" y="339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5039850" y="4343975"/>
              <a:ext cx="39300" cy="35825"/>
            </a:xfrm>
            <a:custGeom>
              <a:avLst/>
              <a:gdLst/>
              <a:ahLst/>
              <a:cxnLst/>
              <a:rect l="l" t="t" r="r" b="b"/>
              <a:pathLst>
                <a:path w="1572" h="1433" fill="none" extrusionOk="0">
                  <a:moveTo>
                    <a:pt x="219" y="0"/>
                  </a:moveTo>
                  <a:cubicBezTo>
                    <a:pt x="0" y="796"/>
                    <a:pt x="856" y="1433"/>
                    <a:pt x="1572" y="1075"/>
                  </a:cubicBezTo>
                </a:path>
              </a:pathLst>
            </a:custGeom>
            <a:solidFill>
              <a:schemeClr val="lt2"/>
            </a:solidFill>
            <a:ln w="17900" cap="rnd" cmpd="sng">
              <a:solidFill>
                <a:srgbClr val="3C2B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5025425" y="4293250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47" y="0"/>
                  </a:moveTo>
                  <a:cubicBezTo>
                    <a:pt x="498" y="0"/>
                    <a:pt x="348" y="60"/>
                    <a:pt x="239" y="179"/>
                  </a:cubicBezTo>
                  <a:cubicBezTo>
                    <a:pt x="0" y="398"/>
                    <a:pt x="0" y="776"/>
                    <a:pt x="239" y="995"/>
                  </a:cubicBezTo>
                  <a:cubicBezTo>
                    <a:pt x="348" y="1104"/>
                    <a:pt x="498" y="1159"/>
                    <a:pt x="647" y="1159"/>
                  </a:cubicBezTo>
                  <a:cubicBezTo>
                    <a:pt x="796" y="1159"/>
                    <a:pt x="945" y="1104"/>
                    <a:pt x="1055" y="995"/>
                  </a:cubicBezTo>
                  <a:cubicBezTo>
                    <a:pt x="1273" y="776"/>
                    <a:pt x="1273" y="398"/>
                    <a:pt x="1055" y="179"/>
                  </a:cubicBezTo>
                  <a:cubicBezTo>
                    <a:pt x="945" y="60"/>
                    <a:pt x="796" y="0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5099025" y="4342975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27" y="1"/>
                  </a:moveTo>
                  <a:cubicBezTo>
                    <a:pt x="478" y="1"/>
                    <a:pt x="329" y="60"/>
                    <a:pt x="219" y="180"/>
                  </a:cubicBezTo>
                  <a:cubicBezTo>
                    <a:pt x="0" y="398"/>
                    <a:pt x="0" y="776"/>
                    <a:pt x="219" y="995"/>
                  </a:cubicBezTo>
                  <a:cubicBezTo>
                    <a:pt x="329" y="1105"/>
                    <a:pt x="478" y="1159"/>
                    <a:pt x="627" y="1159"/>
                  </a:cubicBezTo>
                  <a:cubicBezTo>
                    <a:pt x="776" y="1159"/>
                    <a:pt x="925" y="1105"/>
                    <a:pt x="1035" y="995"/>
                  </a:cubicBezTo>
                  <a:cubicBezTo>
                    <a:pt x="1273" y="776"/>
                    <a:pt x="1273" y="398"/>
                    <a:pt x="1035" y="180"/>
                  </a:cubicBezTo>
                  <a:cubicBezTo>
                    <a:pt x="925" y="60"/>
                    <a:pt x="776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5090575" y="4388225"/>
              <a:ext cx="76100" cy="76125"/>
            </a:xfrm>
            <a:custGeom>
              <a:avLst/>
              <a:gdLst/>
              <a:ahLst/>
              <a:cxnLst/>
              <a:rect l="l" t="t" r="r" b="b"/>
              <a:pathLst>
                <a:path w="3044" h="3045" extrusionOk="0">
                  <a:moveTo>
                    <a:pt x="1532" y="1"/>
                  </a:moveTo>
                  <a:cubicBezTo>
                    <a:pt x="677" y="1"/>
                    <a:pt x="0" y="677"/>
                    <a:pt x="0" y="1513"/>
                  </a:cubicBezTo>
                  <a:cubicBezTo>
                    <a:pt x="0" y="2368"/>
                    <a:pt x="677" y="3044"/>
                    <a:pt x="1532" y="3044"/>
                  </a:cubicBezTo>
                  <a:cubicBezTo>
                    <a:pt x="2367" y="3044"/>
                    <a:pt x="3044" y="2368"/>
                    <a:pt x="3044" y="1513"/>
                  </a:cubicBezTo>
                  <a:cubicBezTo>
                    <a:pt x="3044" y="697"/>
                    <a:pt x="2367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3"/>
            <p:cNvSpPr/>
            <p:nvPr/>
          </p:nvSpPr>
          <p:spPr>
            <a:xfrm>
              <a:off x="4931425" y="4282800"/>
              <a:ext cx="76125" cy="75625"/>
            </a:xfrm>
            <a:custGeom>
              <a:avLst/>
              <a:gdLst/>
              <a:ahLst/>
              <a:cxnLst/>
              <a:rect l="l" t="t" r="r" b="b"/>
              <a:pathLst>
                <a:path w="3045" h="3025" extrusionOk="0">
                  <a:moveTo>
                    <a:pt x="1532" y="1"/>
                  </a:moveTo>
                  <a:cubicBezTo>
                    <a:pt x="677" y="1"/>
                    <a:pt x="1" y="657"/>
                    <a:pt x="1" y="1512"/>
                  </a:cubicBezTo>
                  <a:cubicBezTo>
                    <a:pt x="1" y="2348"/>
                    <a:pt x="677" y="3024"/>
                    <a:pt x="1532" y="3024"/>
                  </a:cubicBezTo>
                  <a:cubicBezTo>
                    <a:pt x="2368" y="3024"/>
                    <a:pt x="3044" y="2348"/>
                    <a:pt x="3044" y="1512"/>
                  </a:cubicBezTo>
                  <a:cubicBezTo>
                    <a:pt x="3044" y="697"/>
                    <a:pt x="2368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43"/>
          <p:cNvSpPr/>
          <p:nvPr/>
        </p:nvSpPr>
        <p:spPr>
          <a:xfrm rot="-4214020">
            <a:off x="1883101" y="1285794"/>
            <a:ext cx="215135" cy="18968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43"/>
          <p:cNvSpPr/>
          <p:nvPr/>
        </p:nvSpPr>
        <p:spPr>
          <a:xfrm rot="-4214001">
            <a:off x="1814210" y="1124068"/>
            <a:ext cx="99492" cy="8771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35FF2D05-7155-4254-92AB-0971AAE48F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72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3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Compromiso</a:t>
            </a:r>
            <a:endParaRPr dirty="0"/>
          </a:p>
        </p:txBody>
      </p:sp>
      <p:sp>
        <p:nvSpPr>
          <p:cNvPr id="884" name="Google Shape;884;p43"/>
          <p:cNvSpPr/>
          <p:nvPr/>
        </p:nvSpPr>
        <p:spPr>
          <a:xfrm rot="-260877" flipH="1">
            <a:off x="649049" y="1468976"/>
            <a:ext cx="7729804" cy="2163669"/>
          </a:xfrm>
          <a:custGeom>
            <a:avLst/>
            <a:gdLst/>
            <a:ahLst/>
            <a:cxnLst/>
            <a:rect l="l" t="t" r="r" b="b"/>
            <a:pathLst>
              <a:path w="93726" h="45607" extrusionOk="0">
                <a:moveTo>
                  <a:pt x="61426" y="1232"/>
                </a:moveTo>
                <a:cubicBezTo>
                  <a:pt x="73102" y="1232"/>
                  <a:pt x="90461" y="3706"/>
                  <a:pt x="89626" y="15515"/>
                </a:cubicBezTo>
                <a:lnTo>
                  <a:pt x="89626" y="15515"/>
                </a:lnTo>
                <a:cubicBezTo>
                  <a:pt x="89128" y="15001"/>
                  <a:pt x="88611" y="14521"/>
                  <a:pt x="88097" y="14079"/>
                </a:cubicBezTo>
                <a:cubicBezTo>
                  <a:pt x="84924" y="11259"/>
                  <a:pt x="81145" y="9146"/>
                  <a:pt x="77223" y="7510"/>
                </a:cubicBezTo>
                <a:lnTo>
                  <a:pt x="77223" y="7510"/>
                </a:lnTo>
                <a:cubicBezTo>
                  <a:pt x="71422" y="4153"/>
                  <a:pt x="64333" y="3084"/>
                  <a:pt x="57753" y="2771"/>
                </a:cubicBezTo>
                <a:lnTo>
                  <a:pt x="57753" y="2771"/>
                </a:lnTo>
                <a:cubicBezTo>
                  <a:pt x="55996" y="2625"/>
                  <a:pt x="54235" y="2551"/>
                  <a:pt x="52483" y="2551"/>
                </a:cubicBezTo>
                <a:cubicBezTo>
                  <a:pt x="49921" y="2551"/>
                  <a:pt x="47380" y="2710"/>
                  <a:pt x="44907" y="3035"/>
                </a:cubicBezTo>
                <a:lnTo>
                  <a:pt x="44907" y="3035"/>
                </a:lnTo>
                <a:cubicBezTo>
                  <a:pt x="44665" y="3052"/>
                  <a:pt x="44423" y="3070"/>
                  <a:pt x="44181" y="3088"/>
                </a:cubicBezTo>
                <a:lnTo>
                  <a:pt x="44181" y="3088"/>
                </a:lnTo>
                <a:cubicBezTo>
                  <a:pt x="47695" y="2372"/>
                  <a:pt x="51248" y="1857"/>
                  <a:pt x="54795" y="1519"/>
                </a:cubicBezTo>
                <a:cubicBezTo>
                  <a:pt x="56560" y="1352"/>
                  <a:pt x="58855" y="1232"/>
                  <a:pt x="61426" y="1232"/>
                </a:cubicBezTo>
                <a:close/>
                <a:moveTo>
                  <a:pt x="81860" y="11048"/>
                </a:moveTo>
                <a:cubicBezTo>
                  <a:pt x="82945" y="11668"/>
                  <a:pt x="84007" y="12332"/>
                  <a:pt x="85044" y="13042"/>
                </a:cubicBezTo>
                <a:cubicBezTo>
                  <a:pt x="86564" y="14062"/>
                  <a:pt x="88161" y="15340"/>
                  <a:pt x="89468" y="16805"/>
                </a:cubicBezTo>
                <a:lnTo>
                  <a:pt x="89468" y="16805"/>
                </a:lnTo>
                <a:cubicBezTo>
                  <a:pt x="89385" y="17284"/>
                  <a:pt x="89275" y="17777"/>
                  <a:pt x="89134" y="18285"/>
                </a:cubicBezTo>
                <a:cubicBezTo>
                  <a:pt x="88766" y="19679"/>
                  <a:pt x="88179" y="20974"/>
                  <a:pt x="87423" y="22179"/>
                </a:cubicBezTo>
                <a:lnTo>
                  <a:pt x="87423" y="22179"/>
                </a:lnTo>
                <a:cubicBezTo>
                  <a:pt x="87329" y="18104"/>
                  <a:pt x="84808" y="13997"/>
                  <a:pt x="81860" y="11048"/>
                </a:cubicBezTo>
                <a:close/>
                <a:moveTo>
                  <a:pt x="85882" y="25341"/>
                </a:moveTo>
                <a:cubicBezTo>
                  <a:pt x="83973" y="30471"/>
                  <a:pt x="77174" y="33359"/>
                  <a:pt x="72138" y="34994"/>
                </a:cubicBezTo>
                <a:cubicBezTo>
                  <a:pt x="71486" y="35214"/>
                  <a:pt x="70829" y="35426"/>
                  <a:pt x="70170" y="35631"/>
                </a:cubicBezTo>
                <a:lnTo>
                  <a:pt x="70170" y="35631"/>
                </a:lnTo>
                <a:cubicBezTo>
                  <a:pt x="75908" y="32996"/>
                  <a:pt x="81545" y="29884"/>
                  <a:pt x="85882" y="25341"/>
                </a:cubicBezTo>
                <a:close/>
                <a:moveTo>
                  <a:pt x="5271" y="24853"/>
                </a:moveTo>
                <a:lnTo>
                  <a:pt x="5271" y="24853"/>
                </a:lnTo>
                <a:cubicBezTo>
                  <a:pt x="3329" y="28413"/>
                  <a:pt x="3124" y="32283"/>
                  <a:pt x="6340" y="36146"/>
                </a:cubicBezTo>
                <a:cubicBezTo>
                  <a:pt x="6830" y="36744"/>
                  <a:pt x="7374" y="37297"/>
                  <a:pt x="7960" y="37811"/>
                </a:cubicBezTo>
                <a:lnTo>
                  <a:pt x="7960" y="37811"/>
                </a:lnTo>
                <a:cubicBezTo>
                  <a:pt x="3462" y="35852"/>
                  <a:pt x="1318" y="32730"/>
                  <a:pt x="3517" y="27907"/>
                </a:cubicBezTo>
                <a:cubicBezTo>
                  <a:pt x="3991" y="26825"/>
                  <a:pt x="4591" y="25811"/>
                  <a:pt x="5271" y="24853"/>
                </a:cubicBezTo>
                <a:close/>
                <a:moveTo>
                  <a:pt x="19484" y="13729"/>
                </a:moveTo>
                <a:cubicBezTo>
                  <a:pt x="16127" y="16051"/>
                  <a:pt x="13147" y="18982"/>
                  <a:pt x="11583" y="22722"/>
                </a:cubicBezTo>
                <a:cubicBezTo>
                  <a:pt x="9221" y="28310"/>
                  <a:pt x="11352" y="34879"/>
                  <a:pt x="16019" y="38624"/>
                </a:cubicBezTo>
                <a:cubicBezTo>
                  <a:pt x="16774" y="39218"/>
                  <a:pt x="17571" y="39748"/>
                  <a:pt x="18403" y="40222"/>
                </a:cubicBezTo>
                <a:lnTo>
                  <a:pt x="18403" y="40222"/>
                </a:lnTo>
                <a:cubicBezTo>
                  <a:pt x="15804" y="39934"/>
                  <a:pt x="13380" y="39517"/>
                  <a:pt x="11249" y="38940"/>
                </a:cubicBezTo>
                <a:lnTo>
                  <a:pt x="11249" y="38940"/>
                </a:lnTo>
                <a:cubicBezTo>
                  <a:pt x="10095" y="38161"/>
                  <a:pt x="9010" y="37290"/>
                  <a:pt x="8011" y="36319"/>
                </a:cubicBezTo>
                <a:cubicBezTo>
                  <a:pt x="3171" y="31652"/>
                  <a:pt x="5476" y="25890"/>
                  <a:pt x="9451" y="21569"/>
                </a:cubicBezTo>
                <a:cubicBezTo>
                  <a:pt x="12320" y="18467"/>
                  <a:pt x="15787" y="15906"/>
                  <a:pt x="19484" y="13729"/>
                </a:cubicBezTo>
                <a:close/>
                <a:moveTo>
                  <a:pt x="54697" y="4374"/>
                </a:moveTo>
                <a:cubicBezTo>
                  <a:pt x="57004" y="4374"/>
                  <a:pt x="59294" y="4622"/>
                  <a:pt x="61421" y="5321"/>
                </a:cubicBezTo>
                <a:cubicBezTo>
                  <a:pt x="61456" y="5335"/>
                  <a:pt x="61490" y="5341"/>
                  <a:pt x="61523" y="5341"/>
                </a:cubicBezTo>
                <a:cubicBezTo>
                  <a:pt x="61820" y="5341"/>
                  <a:pt x="62005" y="4839"/>
                  <a:pt x="61812" y="4519"/>
                </a:cubicBezTo>
                <a:lnTo>
                  <a:pt x="61812" y="4519"/>
                </a:lnTo>
                <a:cubicBezTo>
                  <a:pt x="66844" y="5191"/>
                  <a:pt x="71789" y="6447"/>
                  <a:pt x="76445" y="8390"/>
                </a:cubicBezTo>
                <a:lnTo>
                  <a:pt x="76445" y="8390"/>
                </a:lnTo>
                <a:cubicBezTo>
                  <a:pt x="80994" y="10909"/>
                  <a:pt x="84687" y="14681"/>
                  <a:pt x="86081" y="20014"/>
                </a:cubicBezTo>
                <a:cubicBezTo>
                  <a:pt x="86426" y="21368"/>
                  <a:pt x="86479" y="22614"/>
                  <a:pt x="86297" y="23762"/>
                </a:cubicBezTo>
                <a:lnTo>
                  <a:pt x="86297" y="23762"/>
                </a:lnTo>
                <a:cubicBezTo>
                  <a:pt x="82255" y="28830"/>
                  <a:pt x="75262" y="32180"/>
                  <a:pt x="69948" y="34706"/>
                </a:cubicBezTo>
                <a:cubicBezTo>
                  <a:pt x="68121" y="35570"/>
                  <a:pt x="66284" y="36411"/>
                  <a:pt x="64433" y="37215"/>
                </a:cubicBezTo>
                <a:lnTo>
                  <a:pt x="64433" y="37215"/>
                </a:lnTo>
                <a:cubicBezTo>
                  <a:pt x="62092" y="37786"/>
                  <a:pt x="59733" y="38272"/>
                  <a:pt x="57388" y="38681"/>
                </a:cubicBezTo>
                <a:cubicBezTo>
                  <a:pt x="53947" y="39259"/>
                  <a:pt x="41681" y="40767"/>
                  <a:pt x="29630" y="40767"/>
                </a:cubicBezTo>
                <a:cubicBezTo>
                  <a:pt x="27018" y="40767"/>
                  <a:pt x="24415" y="40696"/>
                  <a:pt x="21915" y="40530"/>
                </a:cubicBezTo>
                <a:lnTo>
                  <a:pt x="21915" y="40530"/>
                </a:lnTo>
                <a:cubicBezTo>
                  <a:pt x="21026" y="40173"/>
                  <a:pt x="20154" y="39770"/>
                  <a:pt x="19304" y="39315"/>
                </a:cubicBezTo>
                <a:cubicBezTo>
                  <a:pt x="12908" y="35973"/>
                  <a:pt x="9912" y="28310"/>
                  <a:pt x="13484" y="21857"/>
                </a:cubicBezTo>
                <a:cubicBezTo>
                  <a:pt x="16653" y="15923"/>
                  <a:pt x="23394" y="12351"/>
                  <a:pt x="29329" y="9873"/>
                </a:cubicBezTo>
                <a:cubicBezTo>
                  <a:pt x="34917" y="7511"/>
                  <a:pt x="40910" y="6013"/>
                  <a:pt x="46959" y="5033"/>
                </a:cubicBezTo>
                <a:cubicBezTo>
                  <a:pt x="49415" y="4696"/>
                  <a:pt x="52067" y="4374"/>
                  <a:pt x="54697" y="4374"/>
                </a:cubicBezTo>
                <a:close/>
                <a:moveTo>
                  <a:pt x="90154" y="17627"/>
                </a:moveTo>
                <a:cubicBezTo>
                  <a:pt x="92170" y="20224"/>
                  <a:pt x="93157" y="23323"/>
                  <a:pt x="91324" y="26582"/>
                </a:cubicBezTo>
                <a:cubicBezTo>
                  <a:pt x="89826" y="29232"/>
                  <a:pt x="87003" y="31076"/>
                  <a:pt x="84467" y="32574"/>
                </a:cubicBezTo>
                <a:cubicBezTo>
                  <a:pt x="82048" y="34072"/>
                  <a:pt x="79455" y="35397"/>
                  <a:pt x="76862" y="36549"/>
                </a:cubicBezTo>
                <a:cubicBezTo>
                  <a:pt x="68716" y="40099"/>
                  <a:pt x="59960" y="42247"/>
                  <a:pt x="51103" y="42993"/>
                </a:cubicBezTo>
                <a:lnTo>
                  <a:pt x="51103" y="42993"/>
                </a:lnTo>
                <a:cubicBezTo>
                  <a:pt x="55639" y="41696"/>
                  <a:pt x="60083" y="40009"/>
                  <a:pt x="64430" y="38149"/>
                </a:cubicBezTo>
                <a:lnTo>
                  <a:pt x="64430" y="38149"/>
                </a:lnTo>
                <a:cubicBezTo>
                  <a:pt x="65786" y="37823"/>
                  <a:pt x="67144" y="37480"/>
                  <a:pt x="68508" y="37126"/>
                </a:cubicBezTo>
                <a:cubicBezTo>
                  <a:pt x="74730" y="35455"/>
                  <a:pt x="82624" y="33150"/>
                  <a:pt x="86138" y="27158"/>
                </a:cubicBezTo>
                <a:cubicBezTo>
                  <a:pt x="86818" y="26007"/>
                  <a:pt x="87206" y="24809"/>
                  <a:pt x="87354" y="23596"/>
                </a:cubicBezTo>
                <a:lnTo>
                  <a:pt x="87354" y="23596"/>
                </a:lnTo>
                <a:cubicBezTo>
                  <a:pt x="88703" y="21777"/>
                  <a:pt x="89686" y="19732"/>
                  <a:pt x="90154" y="17627"/>
                </a:cubicBezTo>
                <a:close/>
                <a:moveTo>
                  <a:pt x="59509" y="39242"/>
                </a:moveTo>
                <a:lnTo>
                  <a:pt x="59509" y="39242"/>
                </a:lnTo>
                <a:cubicBezTo>
                  <a:pt x="55225" y="40901"/>
                  <a:pt x="50857" y="42297"/>
                  <a:pt x="46366" y="43258"/>
                </a:cubicBezTo>
                <a:lnTo>
                  <a:pt x="46366" y="43258"/>
                </a:lnTo>
                <a:cubicBezTo>
                  <a:pt x="45585" y="43280"/>
                  <a:pt x="44803" y="43291"/>
                  <a:pt x="44021" y="43291"/>
                </a:cubicBezTo>
                <a:cubicBezTo>
                  <a:pt x="38237" y="43291"/>
                  <a:pt x="32056" y="43291"/>
                  <a:pt x="26314" y="41915"/>
                </a:cubicBezTo>
                <a:lnTo>
                  <a:pt x="26314" y="41915"/>
                </a:lnTo>
                <a:cubicBezTo>
                  <a:pt x="27793" y="41971"/>
                  <a:pt x="29275" y="41997"/>
                  <a:pt x="30758" y="41997"/>
                </a:cubicBezTo>
                <a:cubicBezTo>
                  <a:pt x="38953" y="41997"/>
                  <a:pt x="47199" y="41191"/>
                  <a:pt x="55256" y="40006"/>
                </a:cubicBezTo>
                <a:cubicBezTo>
                  <a:pt x="56678" y="39785"/>
                  <a:pt x="58095" y="39528"/>
                  <a:pt x="59509" y="39242"/>
                </a:cubicBezTo>
                <a:close/>
                <a:moveTo>
                  <a:pt x="14276" y="40705"/>
                </a:moveTo>
                <a:cubicBezTo>
                  <a:pt x="16245" y="41067"/>
                  <a:pt x="18096" y="41289"/>
                  <a:pt x="19534" y="41447"/>
                </a:cubicBezTo>
                <a:cubicBezTo>
                  <a:pt x="20131" y="41508"/>
                  <a:pt x="20728" y="41564"/>
                  <a:pt x="21327" y="41614"/>
                </a:cubicBezTo>
                <a:lnTo>
                  <a:pt x="21327" y="41614"/>
                </a:lnTo>
                <a:cubicBezTo>
                  <a:pt x="26833" y="43787"/>
                  <a:pt x="33304" y="44127"/>
                  <a:pt x="38951" y="44212"/>
                </a:cubicBezTo>
                <a:cubicBezTo>
                  <a:pt x="39457" y="44227"/>
                  <a:pt x="39962" y="44239"/>
                  <a:pt x="40467" y="44247"/>
                </a:cubicBezTo>
                <a:lnTo>
                  <a:pt x="40467" y="44247"/>
                </a:lnTo>
                <a:cubicBezTo>
                  <a:pt x="40231" y="44275"/>
                  <a:pt x="39994" y="44302"/>
                  <a:pt x="39757" y="44328"/>
                </a:cubicBezTo>
                <a:cubicBezTo>
                  <a:pt x="37722" y="44553"/>
                  <a:pt x="35575" y="44679"/>
                  <a:pt x="33378" y="44679"/>
                </a:cubicBezTo>
                <a:cubicBezTo>
                  <a:pt x="26915" y="44679"/>
                  <a:pt x="20021" y="43587"/>
                  <a:pt x="14276" y="40705"/>
                </a:cubicBezTo>
                <a:close/>
                <a:moveTo>
                  <a:pt x="61579" y="1"/>
                </a:moveTo>
                <a:cubicBezTo>
                  <a:pt x="55890" y="1"/>
                  <a:pt x="50214" y="686"/>
                  <a:pt x="44655" y="1749"/>
                </a:cubicBezTo>
                <a:cubicBezTo>
                  <a:pt x="34341" y="3766"/>
                  <a:pt x="24201" y="7511"/>
                  <a:pt x="15501" y="13503"/>
                </a:cubicBezTo>
                <a:cubicBezTo>
                  <a:pt x="11583" y="16153"/>
                  <a:pt x="8068" y="19322"/>
                  <a:pt x="5188" y="23010"/>
                </a:cubicBezTo>
                <a:cubicBezTo>
                  <a:pt x="3690" y="24853"/>
                  <a:pt x="2307" y="26928"/>
                  <a:pt x="1673" y="29347"/>
                </a:cubicBezTo>
                <a:cubicBezTo>
                  <a:pt x="0" y="35480"/>
                  <a:pt x="5305" y="38448"/>
                  <a:pt x="10967" y="39967"/>
                </a:cubicBezTo>
                <a:lnTo>
                  <a:pt x="10967" y="39967"/>
                </a:lnTo>
                <a:cubicBezTo>
                  <a:pt x="12493" y="40879"/>
                  <a:pt x="14115" y="41639"/>
                  <a:pt x="15674" y="42311"/>
                </a:cubicBezTo>
                <a:cubicBezTo>
                  <a:pt x="21090" y="44616"/>
                  <a:pt x="27024" y="45538"/>
                  <a:pt x="32786" y="45595"/>
                </a:cubicBezTo>
                <a:cubicBezTo>
                  <a:pt x="33141" y="45603"/>
                  <a:pt x="33496" y="45606"/>
                  <a:pt x="33851" y="45606"/>
                </a:cubicBezTo>
                <a:cubicBezTo>
                  <a:pt x="38111" y="45606"/>
                  <a:pt x="42302" y="45078"/>
                  <a:pt x="46421" y="44177"/>
                </a:cubicBezTo>
                <a:lnTo>
                  <a:pt x="46421" y="44177"/>
                </a:lnTo>
                <a:cubicBezTo>
                  <a:pt x="53707" y="43884"/>
                  <a:pt x="60896" y="42804"/>
                  <a:pt x="67989" y="40698"/>
                </a:cubicBezTo>
                <a:cubicBezTo>
                  <a:pt x="73232" y="39200"/>
                  <a:pt x="78360" y="37010"/>
                  <a:pt x="83085" y="34360"/>
                </a:cubicBezTo>
                <a:cubicBezTo>
                  <a:pt x="87118" y="32113"/>
                  <a:pt x="91900" y="29175"/>
                  <a:pt x="93052" y="24335"/>
                </a:cubicBezTo>
                <a:cubicBezTo>
                  <a:pt x="93725" y="21347"/>
                  <a:pt x="92309" y="18575"/>
                  <a:pt x="90374" y="16332"/>
                </a:cubicBezTo>
                <a:lnTo>
                  <a:pt x="90374" y="16332"/>
                </a:lnTo>
                <a:cubicBezTo>
                  <a:pt x="90724" y="13366"/>
                  <a:pt x="90007" y="10351"/>
                  <a:pt x="87809" y="7741"/>
                </a:cubicBezTo>
                <a:cubicBezTo>
                  <a:pt x="83315" y="2441"/>
                  <a:pt x="75018" y="1116"/>
                  <a:pt x="68565" y="366"/>
                </a:cubicBezTo>
                <a:cubicBezTo>
                  <a:pt x="66239" y="115"/>
                  <a:pt x="63908" y="1"/>
                  <a:pt x="615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43"/>
          <p:cNvSpPr/>
          <p:nvPr/>
        </p:nvSpPr>
        <p:spPr>
          <a:xfrm>
            <a:off x="5262000" y="4261863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43"/>
          <p:cNvGrpSpPr/>
          <p:nvPr/>
        </p:nvGrpSpPr>
        <p:grpSpPr>
          <a:xfrm rot="-1564537">
            <a:off x="6855077" y="4013920"/>
            <a:ext cx="495770" cy="567380"/>
            <a:chOff x="1244250" y="1474325"/>
            <a:chExt cx="1183700" cy="1354675"/>
          </a:xfrm>
        </p:grpSpPr>
        <p:sp>
          <p:nvSpPr>
            <p:cNvPr id="887" name="Google Shape;887;p43"/>
            <p:cNvSpPr/>
            <p:nvPr/>
          </p:nvSpPr>
          <p:spPr>
            <a:xfrm>
              <a:off x="1244250" y="1474325"/>
              <a:ext cx="1183700" cy="1354675"/>
            </a:xfrm>
            <a:custGeom>
              <a:avLst/>
              <a:gdLst/>
              <a:ahLst/>
              <a:cxnLst/>
              <a:rect l="l" t="t" r="r" b="b"/>
              <a:pathLst>
                <a:path w="47348" h="54187" extrusionOk="0">
                  <a:moveTo>
                    <a:pt x="15081" y="4209"/>
                  </a:moveTo>
                  <a:cubicBezTo>
                    <a:pt x="15169" y="4472"/>
                    <a:pt x="15344" y="4560"/>
                    <a:pt x="15432" y="4735"/>
                  </a:cubicBezTo>
                  <a:cubicBezTo>
                    <a:pt x="15432" y="4647"/>
                    <a:pt x="15344" y="4647"/>
                    <a:pt x="15344" y="4560"/>
                  </a:cubicBezTo>
                  <a:lnTo>
                    <a:pt x="15344" y="4560"/>
                  </a:lnTo>
                  <a:cubicBezTo>
                    <a:pt x="15607" y="4910"/>
                    <a:pt x="15870" y="5349"/>
                    <a:pt x="16221" y="5787"/>
                  </a:cubicBezTo>
                  <a:cubicBezTo>
                    <a:pt x="16659" y="6313"/>
                    <a:pt x="16923" y="6927"/>
                    <a:pt x="17361" y="7541"/>
                  </a:cubicBezTo>
                  <a:cubicBezTo>
                    <a:pt x="17799" y="8067"/>
                    <a:pt x="18238" y="8681"/>
                    <a:pt x="18676" y="9382"/>
                  </a:cubicBezTo>
                  <a:cubicBezTo>
                    <a:pt x="19553" y="10697"/>
                    <a:pt x="20430" y="11925"/>
                    <a:pt x="21307" y="13240"/>
                  </a:cubicBezTo>
                  <a:cubicBezTo>
                    <a:pt x="21920" y="13941"/>
                    <a:pt x="22359" y="14643"/>
                    <a:pt x="22797" y="15432"/>
                  </a:cubicBezTo>
                  <a:cubicBezTo>
                    <a:pt x="23323" y="16133"/>
                    <a:pt x="23849" y="17010"/>
                    <a:pt x="24375" y="17887"/>
                  </a:cubicBezTo>
                  <a:cubicBezTo>
                    <a:pt x="24989" y="18764"/>
                    <a:pt x="25515" y="19553"/>
                    <a:pt x="26041" y="20342"/>
                  </a:cubicBezTo>
                  <a:cubicBezTo>
                    <a:pt x="26567" y="21131"/>
                    <a:pt x="27181" y="22008"/>
                    <a:pt x="27707" y="22709"/>
                  </a:cubicBezTo>
                  <a:cubicBezTo>
                    <a:pt x="28058" y="23148"/>
                    <a:pt x="28233" y="23586"/>
                    <a:pt x="28584" y="24025"/>
                  </a:cubicBezTo>
                  <a:cubicBezTo>
                    <a:pt x="28672" y="24288"/>
                    <a:pt x="28935" y="24463"/>
                    <a:pt x="29022" y="24726"/>
                  </a:cubicBezTo>
                  <a:cubicBezTo>
                    <a:pt x="29812" y="25954"/>
                    <a:pt x="30513" y="27093"/>
                    <a:pt x="31302" y="28233"/>
                  </a:cubicBezTo>
                  <a:cubicBezTo>
                    <a:pt x="32091" y="29285"/>
                    <a:pt x="32705" y="30338"/>
                    <a:pt x="33494" y="31390"/>
                  </a:cubicBezTo>
                  <a:cubicBezTo>
                    <a:pt x="34196" y="32530"/>
                    <a:pt x="34722" y="33494"/>
                    <a:pt x="35335" y="34459"/>
                  </a:cubicBezTo>
                  <a:cubicBezTo>
                    <a:pt x="36037" y="35598"/>
                    <a:pt x="36826" y="36651"/>
                    <a:pt x="37440" y="37615"/>
                  </a:cubicBezTo>
                  <a:cubicBezTo>
                    <a:pt x="38141" y="38492"/>
                    <a:pt x="38755" y="39544"/>
                    <a:pt x="39456" y="40509"/>
                  </a:cubicBezTo>
                  <a:cubicBezTo>
                    <a:pt x="39895" y="41298"/>
                    <a:pt x="40333" y="41911"/>
                    <a:pt x="40772" y="42701"/>
                  </a:cubicBezTo>
                  <a:cubicBezTo>
                    <a:pt x="41035" y="43139"/>
                    <a:pt x="41298" y="43490"/>
                    <a:pt x="41473" y="43928"/>
                  </a:cubicBezTo>
                  <a:cubicBezTo>
                    <a:pt x="41736" y="44191"/>
                    <a:pt x="41911" y="44630"/>
                    <a:pt x="42174" y="45068"/>
                  </a:cubicBezTo>
                  <a:lnTo>
                    <a:pt x="43490" y="47435"/>
                  </a:lnTo>
                  <a:cubicBezTo>
                    <a:pt x="43665" y="47698"/>
                    <a:pt x="43840" y="48137"/>
                    <a:pt x="44016" y="48487"/>
                  </a:cubicBezTo>
                  <a:cubicBezTo>
                    <a:pt x="44191" y="48838"/>
                    <a:pt x="44366" y="49277"/>
                    <a:pt x="44454" y="49627"/>
                  </a:cubicBezTo>
                  <a:cubicBezTo>
                    <a:pt x="44630" y="49890"/>
                    <a:pt x="44717" y="50241"/>
                    <a:pt x="44717" y="50679"/>
                  </a:cubicBezTo>
                  <a:lnTo>
                    <a:pt x="44717" y="51206"/>
                  </a:lnTo>
                  <a:cubicBezTo>
                    <a:pt x="44630" y="51206"/>
                    <a:pt x="44630" y="51381"/>
                    <a:pt x="44542" y="51381"/>
                  </a:cubicBezTo>
                  <a:cubicBezTo>
                    <a:pt x="44279" y="51381"/>
                    <a:pt x="43928" y="51206"/>
                    <a:pt x="43577" y="51118"/>
                  </a:cubicBezTo>
                  <a:cubicBezTo>
                    <a:pt x="43402" y="51118"/>
                    <a:pt x="43227" y="51030"/>
                    <a:pt x="43051" y="51030"/>
                  </a:cubicBezTo>
                  <a:cubicBezTo>
                    <a:pt x="42788" y="51030"/>
                    <a:pt x="42613" y="50942"/>
                    <a:pt x="42350" y="50942"/>
                  </a:cubicBezTo>
                  <a:lnTo>
                    <a:pt x="42262" y="50942"/>
                  </a:lnTo>
                  <a:lnTo>
                    <a:pt x="42613" y="49627"/>
                  </a:lnTo>
                  <a:cubicBezTo>
                    <a:pt x="42613" y="49277"/>
                    <a:pt x="42613" y="48926"/>
                    <a:pt x="42525" y="48575"/>
                  </a:cubicBezTo>
                  <a:cubicBezTo>
                    <a:pt x="42350" y="48400"/>
                    <a:pt x="42262" y="48312"/>
                    <a:pt x="42174" y="48137"/>
                  </a:cubicBezTo>
                  <a:cubicBezTo>
                    <a:pt x="42087" y="48049"/>
                    <a:pt x="41911" y="47961"/>
                    <a:pt x="41736" y="47961"/>
                  </a:cubicBezTo>
                  <a:cubicBezTo>
                    <a:pt x="41596" y="47909"/>
                    <a:pt x="41455" y="47884"/>
                    <a:pt x="41319" y="47884"/>
                  </a:cubicBezTo>
                  <a:cubicBezTo>
                    <a:pt x="40772" y="47884"/>
                    <a:pt x="40281" y="48277"/>
                    <a:pt x="40070" y="48838"/>
                  </a:cubicBezTo>
                  <a:cubicBezTo>
                    <a:pt x="39982" y="49277"/>
                    <a:pt x="39895" y="49803"/>
                    <a:pt x="39719" y="50241"/>
                  </a:cubicBezTo>
                  <a:cubicBezTo>
                    <a:pt x="39544" y="50241"/>
                    <a:pt x="39456" y="50153"/>
                    <a:pt x="39193" y="50153"/>
                  </a:cubicBezTo>
                  <a:cubicBezTo>
                    <a:pt x="38843" y="50066"/>
                    <a:pt x="38404" y="50066"/>
                    <a:pt x="37966" y="49890"/>
                  </a:cubicBezTo>
                  <a:cubicBezTo>
                    <a:pt x="38229" y="49189"/>
                    <a:pt x="38317" y="48400"/>
                    <a:pt x="38404" y="47523"/>
                  </a:cubicBezTo>
                  <a:cubicBezTo>
                    <a:pt x="38404" y="47172"/>
                    <a:pt x="38317" y="46734"/>
                    <a:pt x="38141" y="46558"/>
                  </a:cubicBezTo>
                  <a:lnTo>
                    <a:pt x="37966" y="46383"/>
                  </a:lnTo>
                  <a:cubicBezTo>
                    <a:pt x="37790" y="46208"/>
                    <a:pt x="37527" y="46120"/>
                    <a:pt x="37264" y="46120"/>
                  </a:cubicBezTo>
                  <a:cubicBezTo>
                    <a:pt x="36826" y="46120"/>
                    <a:pt x="36475" y="46208"/>
                    <a:pt x="36212" y="46383"/>
                  </a:cubicBezTo>
                  <a:cubicBezTo>
                    <a:pt x="35949" y="46646"/>
                    <a:pt x="35774" y="46997"/>
                    <a:pt x="35774" y="47260"/>
                  </a:cubicBezTo>
                  <a:cubicBezTo>
                    <a:pt x="35774" y="47874"/>
                    <a:pt x="35686" y="48312"/>
                    <a:pt x="35598" y="48838"/>
                  </a:cubicBezTo>
                  <a:cubicBezTo>
                    <a:pt x="35598" y="49014"/>
                    <a:pt x="35511" y="49189"/>
                    <a:pt x="35511" y="49364"/>
                  </a:cubicBezTo>
                  <a:cubicBezTo>
                    <a:pt x="35072" y="49277"/>
                    <a:pt x="34722" y="49277"/>
                    <a:pt x="34283" y="49189"/>
                  </a:cubicBezTo>
                  <a:cubicBezTo>
                    <a:pt x="33757" y="49014"/>
                    <a:pt x="33319" y="48926"/>
                    <a:pt x="32705" y="48838"/>
                  </a:cubicBezTo>
                  <a:lnTo>
                    <a:pt x="32530" y="48838"/>
                  </a:lnTo>
                  <a:cubicBezTo>
                    <a:pt x="32617" y="48750"/>
                    <a:pt x="32617" y="48575"/>
                    <a:pt x="32705" y="48487"/>
                  </a:cubicBezTo>
                  <a:cubicBezTo>
                    <a:pt x="32968" y="47961"/>
                    <a:pt x="33406" y="47523"/>
                    <a:pt x="33757" y="47085"/>
                  </a:cubicBezTo>
                  <a:cubicBezTo>
                    <a:pt x="34196" y="46558"/>
                    <a:pt x="33933" y="45769"/>
                    <a:pt x="33494" y="45331"/>
                  </a:cubicBezTo>
                  <a:lnTo>
                    <a:pt x="33406" y="45243"/>
                  </a:lnTo>
                  <a:cubicBezTo>
                    <a:pt x="33143" y="45046"/>
                    <a:pt x="32880" y="44947"/>
                    <a:pt x="32654" y="44947"/>
                  </a:cubicBezTo>
                  <a:cubicBezTo>
                    <a:pt x="32579" y="44947"/>
                    <a:pt x="32508" y="44958"/>
                    <a:pt x="32442" y="44980"/>
                  </a:cubicBezTo>
                  <a:cubicBezTo>
                    <a:pt x="32004" y="45068"/>
                    <a:pt x="31741" y="45243"/>
                    <a:pt x="31565" y="45506"/>
                  </a:cubicBezTo>
                  <a:cubicBezTo>
                    <a:pt x="31214" y="45945"/>
                    <a:pt x="30864" y="46295"/>
                    <a:pt x="30688" y="46734"/>
                  </a:cubicBezTo>
                  <a:cubicBezTo>
                    <a:pt x="30338" y="47172"/>
                    <a:pt x="30250" y="47611"/>
                    <a:pt x="29987" y="48049"/>
                  </a:cubicBezTo>
                  <a:cubicBezTo>
                    <a:pt x="29987" y="48137"/>
                    <a:pt x="29899" y="48137"/>
                    <a:pt x="29899" y="48312"/>
                  </a:cubicBezTo>
                  <a:cubicBezTo>
                    <a:pt x="29636" y="48137"/>
                    <a:pt x="29373" y="48137"/>
                    <a:pt x="29110" y="48049"/>
                  </a:cubicBezTo>
                  <a:cubicBezTo>
                    <a:pt x="28496" y="47961"/>
                    <a:pt x="27883" y="47874"/>
                    <a:pt x="27356" y="47611"/>
                  </a:cubicBezTo>
                  <a:cubicBezTo>
                    <a:pt x="27444" y="47435"/>
                    <a:pt x="27444" y="47172"/>
                    <a:pt x="27620" y="46997"/>
                  </a:cubicBezTo>
                  <a:cubicBezTo>
                    <a:pt x="27707" y="46383"/>
                    <a:pt x="27883" y="45945"/>
                    <a:pt x="28058" y="45419"/>
                  </a:cubicBezTo>
                  <a:cubicBezTo>
                    <a:pt x="28233" y="44893"/>
                    <a:pt x="28058" y="44366"/>
                    <a:pt x="27707" y="44016"/>
                  </a:cubicBezTo>
                  <a:cubicBezTo>
                    <a:pt x="27620" y="43928"/>
                    <a:pt x="27444" y="43928"/>
                    <a:pt x="27269" y="43753"/>
                  </a:cubicBezTo>
                  <a:cubicBezTo>
                    <a:pt x="27163" y="43726"/>
                    <a:pt x="27057" y="43714"/>
                    <a:pt x="26953" y="43714"/>
                  </a:cubicBezTo>
                  <a:cubicBezTo>
                    <a:pt x="26366" y="43714"/>
                    <a:pt x="25826" y="44108"/>
                    <a:pt x="25603" y="44630"/>
                  </a:cubicBezTo>
                  <a:cubicBezTo>
                    <a:pt x="25515" y="45243"/>
                    <a:pt x="25252" y="45682"/>
                    <a:pt x="25164" y="46208"/>
                  </a:cubicBezTo>
                  <a:cubicBezTo>
                    <a:pt x="25077" y="46383"/>
                    <a:pt x="25077" y="46734"/>
                    <a:pt x="24989" y="46997"/>
                  </a:cubicBezTo>
                  <a:cubicBezTo>
                    <a:pt x="24375" y="46734"/>
                    <a:pt x="23937" y="46646"/>
                    <a:pt x="23411" y="46558"/>
                  </a:cubicBezTo>
                  <a:cubicBezTo>
                    <a:pt x="22797" y="46383"/>
                    <a:pt x="22096" y="46208"/>
                    <a:pt x="21482" y="46120"/>
                  </a:cubicBezTo>
                  <a:cubicBezTo>
                    <a:pt x="21657" y="45682"/>
                    <a:pt x="22008" y="45243"/>
                    <a:pt x="22183" y="44805"/>
                  </a:cubicBezTo>
                  <a:cubicBezTo>
                    <a:pt x="22446" y="44454"/>
                    <a:pt x="22534" y="44103"/>
                    <a:pt x="22446" y="43753"/>
                  </a:cubicBezTo>
                  <a:cubicBezTo>
                    <a:pt x="22359" y="43490"/>
                    <a:pt x="22183" y="43227"/>
                    <a:pt x="22008" y="43051"/>
                  </a:cubicBezTo>
                  <a:cubicBezTo>
                    <a:pt x="22008" y="43051"/>
                    <a:pt x="22008" y="42876"/>
                    <a:pt x="21920" y="42876"/>
                  </a:cubicBezTo>
                  <a:cubicBezTo>
                    <a:pt x="21664" y="42748"/>
                    <a:pt x="21407" y="42666"/>
                    <a:pt x="21150" y="42666"/>
                  </a:cubicBezTo>
                  <a:cubicBezTo>
                    <a:pt x="21056" y="42666"/>
                    <a:pt x="20962" y="42677"/>
                    <a:pt x="20868" y="42701"/>
                  </a:cubicBezTo>
                  <a:cubicBezTo>
                    <a:pt x="20605" y="42701"/>
                    <a:pt x="20167" y="42876"/>
                    <a:pt x="19991" y="43227"/>
                  </a:cubicBezTo>
                  <a:cubicBezTo>
                    <a:pt x="19816" y="43577"/>
                    <a:pt x="19553" y="44016"/>
                    <a:pt x="19378" y="44454"/>
                  </a:cubicBezTo>
                  <a:cubicBezTo>
                    <a:pt x="19290" y="44805"/>
                    <a:pt x="19027" y="44980"/>
                    <a:pt x="18939" y="45331"/>
                  </a:cubicBezTo>
                  <a:lnTo>
                    <a:pt x="17624" y="44980"/>
                  </a:lnTo>
                  <a:cubicBezTo>
                    <a:pt x="17361" y="44893"/>
                    <a:pt x="17098" y="44893"/>
                    <a:pt x="16835" y="44805"/>
                  </a:cubicBezTo>
                  <a:lnTo>
                    <a:pt x="16835" y="44630"/>
                  </a:lnTo>
                  <a:cubicBezTo>
                    <a:pt x="17186" y="44103"/>
                    <a:pt x="17361" y="43490"/>
                    <a:pt x="17712" y="42876"/>
                  </a:cubicBezTo>
                  <a:cubicBezTo>
                    <a:pt x="17799" y="42613"/>
                    <a:pt x="17712" y="42262"/>
                    <a:pt x="17624" y="41911"/>
                  </a:cubicBezTo>
                  <a:cubicBezTo>
                    <a:pt x="17536" y="41736"/>
                    <a:pt x="17361" y="41561"/>
                    <a:pt x="17273" y="41473"/>
                  </a:cubicBezTo>
                  <a:cubicBezTo>
                    <a:pt x="17186" y="41298"/>
                    <a:pt x="17098" y="41298"/>
                    <a:pt x="16835" y="41122"/>
                  </a:cubicBezTo>
                  <a:cubicBezTo>
                    <a:pt x="16741" y="41099"/>
                    <a:pt x="16653" y="41088"/>
                    <a:pt x="16568" y="41088"/>
                  </a:cubicBezTo>
                  <a:cubicBezTo>
                    <a:pt x="16337" y="41088"/>
                    <a:pt x="16127" y="41169"/>
                    <a:pt x="15870" y="41298"/>
                  </a:cubicBezTo>
                  <a:cubicBezTo>
                    <a:pt x="15783" y="41385"/>
                    <a:pt x="15607" y="41385"/>
                    <a:pt x="15520" y="41473"/>
                  </a:cubicBezTo>
                  <a:cubicBezTo>
                    <a:pt x="15344" y="41561"/>
                    <a:pt x="15169" y="41824"/>
                    <a:pt x="15081" y="41999"/>
                  </a:cubicBezTo>
                  <a:cubicBezTo>
                    <a:pt x="14906" y="42350"/>
                    <a:pt x="14731" y="42788"/>
                    <a:pt x="14555" y="43139"/>
                  </a:cubicBezTo>
                  <a:cubicBezTo>
                    <a:pt x="14292" y="43490"/>
                    <a:pt x="14204" y="43665"/>
                    <a:pt x="14117" y="44016"/>
                  </a:cubicBezTo>
                  <a:cubicBezTo>
                    <a:pt x="13591" y="43928"/>
                    <a:pt x="12889" y="43665"/>
                    <a:pt x="12275" y="43577"/>
                  </a:cubicBezTo>
                  <a:cubicBezTo>
                    <a:pt x="12275" y="43490"/>
                    <a:pt x="12100" y="43490"/>
                    <a:pt x="12012" y="43490"/>
                  </a:cubicBezTo>
                  <a:cubicBezTo>
                    <a:pt x="12363" y="42876"/>
                    <a:pt x="12539" y="42438"/>
                    <a:pt x="12802" y="41999"/>
                  </a:cubicBezTo>
                  <a:cubicBezTo>
                    <a:pt x="12802" y="41911"/>
                    <a:pt x="12802" y="41824"/>
                    <a:pt x="12889" y="41736"/>
                  </a:cubicBezTo>
                  <a:lnTo>
                    <a:pt x="12889" y="41035"/>
                  </a:lnTo>
                  <a:cubicBezTo>
                    <a:pt x="12802" y="40684"/>
                    <a:pt x="12714" y="40509"/>
                    <a:pt x="12451" y="40245"/>
                  </a:cubicBezTo>
                  <a:lnTo>
                    <a:pt x="12363" y="40158"/>
                  </a:lnTo>
                  <a:cubicBezTo>
                    <a:pt x="12115" y="40034"/>
                    <a:pt x="11867" y="39910"/>
                    <a:pt x="11650" y="39910"/>
                  </a:cubicBezTo>
                  <a:cubicBezTo>
                    <a:pt x="11560" y="39910"/>
                    <a:pt x="11476" y="39931"/>
                    <a:pt x="11399" y="39982"/>
                  </a:cubicBezTo>
                  <a:cubicBezTo>
                    <a:pt x="11048" y="39982"/>
                    <a:pt x="10610" y="40158"/>
                    <a:pt x="10522" y="40509"/>
                  </a:cubicBezTo>
                  <a:cubicBezTo>
                    <a:pt x="10259" y="40859"/>
                    <a:pt x="10171" y="41298"/>
                    <a:pt x="9908" y="41561"/>
                  </a:cubicBezTo>
                  <a:cubicBezTo>
                    <a:pt x="9820" y="41911"/>
                    <a:pt x="9645" y="42262"/>
                    <a:pt x="9382" y="42701"/>
                  </a:cubicBezTo>
                  <a:cubicBezTo>
                    <a:pt x="9294" y="42613"/>
                    <a:pt x="9207" y="42613"/>
                    <a:pt x="9031" y="42613"/>
                  </a:cubicBezTo>
                  <a:cubicBezTo>
                    <a:pt x="8418" y="42438"/>
                    <a:pt x="7716" y="42262"/>
                    <a:pt x="7190" y="42174"/>
                  </a:cubicBezTo>
                  <a:lnTo>
                    <a:pt x="7190" y="41911"/>
                  </a:lnTo>
                  <a:cubicBezTo>
                    <a:pt x="7453" y="41122"/>
                    <a:pt x="7628" y="40509"/>
                    <a:pt x="7979" y="39719"/>
                  </a:cubicBezTo>
                  <a:cubicBezTo>
                    <a:pt x="8242" y="39193"/>
                    <a:pt x="7979" y="38667"/>
                    <a:pt x="7628" y="38317"/>
                  </a:cubicBezTo>
                  <a:cubicBezTo>
                    <a:pt x="7541" y="38229"/>
                    <a:pt x="7453" y="38053"/>
                    <a:pt x="7190" y="38053"/>
                  </a:cubicBezTo>
                  <a:cubicBezTo>
                    <a:pt x="7120" y="38030"/>
                    <a:pt x="7043" y="38019"/>
                    <a:pt x="6961" y="38019"/>
                  </a:cubicBezTo>
                  <a:cubicBezTo>
                    <a:pt x="6739" y="38019"/>
                    <a:pt x="6482" y="38100"/>
                    <a:pt x="6226" y="38229"/>
                  </a:cubicBezTo>
                  <a:cubicBezTo>
                    <a:pt x="5875" y="38317"/>
                    <a:pt x="5699" y="38667"/>
                    <a:pt x="5612" y="38930"/>
                  </a:cubicBezTo>
                  <a:cubicBezTo>
                    <a:pt x="5349" y="39369"/>
                    <a:pt x="5173" y="39807"/>
                    <a:pt x="4998" y="40421"/>
                  </a:cubicBezTo>
                  <a:cubicBezTo>
                    <a:pt x="4910" y="40684"/>
                    <a:pt x="4910" y="41122"/>
                    <a:pt x="4823" y="41473"/>
                  </a:cubicBezTo>
                  <a:lnTo>
                    <a:pt x="4647" y="41473"/>
                  </a:lnTo>
                  <a:lnTo>
                    <a:pt x="3332" y="41122"/>
                  </a:lnTo>
                  <a:cubicBezTo>
                    <a:pt x="3244" y="41122"/>
                    <a:pt x="3244" y="41035"/>
                    <a:pt x="3157" y="41035"/>
                  </a:cubicBezTo>
                  <a:lnTo>
                    <a:pt x="2806" y="40684"/>
                  </a:lnTo>
                  <a:cubicBezTo>
                    <a:pt x="2806" y="40509"/>
                    <a:pt x="2894" y="40421"/>
                    <a:pt x="2894" y="40158"/>
                  </a:cubicBezTo>
                  <a:cubicBezTo>
                    <a:pt x="2894" y="39982"/>
                    <a:pt x="3069" y="39719"/>
                    <a:pt x="3069" y="39544"/>
                  </a:cubicBezTo>
                  <a:cubicBezTo>
                    <a:pt x="3069" y="39106"/>
                    <a:pt x="3244" y="38667"/>
                    <a:pt x="3332" y="38229"/>
                  </a:cubicBezTo>
                  <a:cubicBezTo>
                    <a:pt x="3507" y="37966"/>
                    <a:pt x="3507" y="37878"/>
                    <a:pt x="3595" y="37615"/>
                  </a:cubicBezTo>
                  <a:lnTo>
                    <a:pt x="3595" y="37615"/>
                  </a:lnTo>
                  <a:cubicBezTo>
                    <a:pt x="3595" y="37790"/>
                    <a:pt x="3507" y="37878"/>
                    <a:pt x="3507" y="37966"/>
                  </a:cubicBezTo>
                  <a:cubicBezTo>
                    <a:pt x="3770" y="37177"/>
                    <a:pt x="4034" y="36475"/>
                    <a:pt x="4209" y="35598"/>
                  </a:cubicBezTo>
                  <a:lnTo>
                    <a:pt x="4910" y="33231"/>
                  </a:lnTo>
                  <a:lnTo>
                    <a:pt x="5612" y="30951"/>
                  </a:lnTo>
                  <a:lnTo>
                    <a:pt x="6226" y="28672"/>
                  </a:lnTo>
                  <a:cubicBezTo>
                    <a:pt x="6489" y="28233"/>
                    <a:pt x="6664" y="27707"/>
                    <a:pt x="6752" y="27269"/>
                  </a:cubicBezTo>
                  <a:cubicBezTo>
                    <a:pt x="6927" y="26830"/>
                    <a:pt x="7102" y="26217"/>
                    <a:pt x="7190" y="25778"/>
                  </a:cubicBezTo>
                  <a:cubicBezTo>
                    <a:pt x="7453" y="24901"/>
                    <a:pt x="7804" y="23937"/>
                    <a:pt x="8067" y="23060"/>
                  </a:cubicBezTo>
                  <a:lnTo>
                    <a:pt x="8768" y="21131"/>
                  </a:lnTo>
                  <a:cubicBezTo>
                    <a:pt x="9207" y="20079"/>
                    <a:pt x="9557" y="19202"/>
                    <a:pt x="9820" y="18238"/>
                  </a:cubicBezTo>
                  <a:cubicBezTo>
                    <a:pt x="10171" y="17361"/>
                    <a:pt x="10434" y="16484"/>
                    <a:pt x="10697" y="15607"/>
                  </a:cubicBezTo>
                  <a:cubicBezTo>
                    <a:pt x="11048" y="14643"/>
                    <a:pt x="11486" y="13766"/>
                    <a:pt x="11837" y="12802"/>
                  </a:cubicBezTo>
                  <a:cubicBezTo>
                    <a:pt x="12188" y="11662"/>
                    <a:pt x="12626" y="10610"/>
                    <a:pt x="12977" y="9470"/>
                  </a:cubicBezTo>
                  <a:cubicBezTo>
                    <a:pt x="13415" y="8418"/>
                    <a:pt x="13766" y="7365"/>
                    <a:pt x="14204" y="6313"/>
                  </a:cubicBezTo>
                  <a:cubicBezTo>
                    <a:pt x="14555" y="5612"/>
                    <a:pt x="14906" y="4910"/>
                    <a:pt x="15081" y="4209"/>
                  </a:cubicBezTo>
                  <a:close/>
                  <a:moveTo>
                    <a:pt x="14643" y="0"/>
                  </a:moveTo>
                  <a:cubicBezTo>
                    <a:pt x="14467" y="0"/>
                    <a:pt x="14204" y="0"/>
                    <a:pt x="14029" y="176"/>
                  </a:cubicBezTo>
                  <a:cubicBezTo>
                    <a:pt x="13941" y="176"/>
                    <a:pt x="13766" y="263"/>
                    <a:pt x="13678" y="351"/>
                  </a:cubicBezTo>
                  <a:cubicBezTo>
                    <a:pt x="13328" y="702"/>
                    <a:pt x="13152" y="1140"/>
                    <a:pt x="13240" y="1578"/>
                  </a:cubicBezTo>
                  <a:cubicBezTo>
                    <a:pt x="12802" y="2806"/>
                    <a:pt x="12275" y="3946"/>
                    <a:pt x="11837" y="5173"/>
                  </a:cubicBezTo>
                  <a:cubicBezTo>
                    <a:pt x="11311" y="6489"/>
                    <a:pt x="10873" y="7891"/>
                    <a:pt x="10259" y="9207"/>
                  </a:cubicBezTo>
                  <a:cubicBezTo>
                    <a:pt x="9996" y="9908"/>
                    <a:pt x="9733" y="10522"/>
                    <a:pt x="9557" y="11223"/>
                  </a:cubicBezTo>
                  <a:cubicBezTo>
                    <a:pt x="9207" y="11837"/>
                    <a:pt x="8944" y="12451"/>
                    <a:pt x="8768" y="13065"/>
                  </a:cubicBezTo>
                  <a:cubicBezTo>
                    <a:pt x="8505" y="13854"/>
                    <a:pt x="8242" y="14643"/>
                    <a:pt x="7979" y="15344"/>
                  </a:cubicBezTo>
                  <a:cubicBezTo>
                    <a:pt x="7891" y="16046"/>
                    <a:pt x="7628" y="16660"/>
                    <a:pt x="7453" y="17273"/>
                  </a:cubicBezTo>
                  <a:cubicBezTo>
                    <a:pt x="7453" y="17449"/>
                    <a:pt x="7365" y="17536"/>
                    <a:pt x="7365" y="17712"/>
                  </a:cubicBezTo>
                  <a:cubicBezTo>
                    <a:pt x="7102" y="18238"/>
                    <a:pt x="6927" y="18852"/>
                    <a:pt x="6664" y="19465"/>
                  </a:cubicBezTo>
                  <a:cubicBezTo>
                    <a:pt x="6313" y="20079"/>
                    <a:pt x="6138" y="20868"/>
                    <a:pt x="5875" y="21482"/>
                  </a:cubicBezTo>
                  <a:cubicBezTo>
                    <a:pt x="5699" y="22359"/>
                    <a:pt x="5349" y="23411"/>
                    <a:pt x="4998" y="24288"/>
                  </a:cubicBezTo>
                  <a:cubicBezTo>
                    <a:pt x="4735" y="25164"/>
                    <a:pt x="4472" y="26041"/>
                    <a:pt x="4121" y="26918"/>
                  </a:cubicBezTo>
                  <a:cubicBezTo>
                    <a:pt x="3858" y="27795"/>
                    <a:pt x="3507" y="28672"/>
                    <a:pt x="3244" y="29549"/>
                  </a:cubicBezTo>
                  <a:cubicBezTo>
                    <a:pt x="2981" y="30250"/>
                    <a:pt x="2718" y="31127"/>
                    <a:pt x="2543" y="31916"/>
                  </a:cubicBezTo>
                  <a:cubicBezTo>
                    <a:pt x="2192" y="32793"/>
                    <a:pt x="1929" y="33582"/>
                    <a:pt x="1754" y="34459"/>
                  </a:cubicBezTo>
                  <a:cubicBezTo>
                    <a:pt x="1491" y="35335"/>
                    <a:pt x="1315" y="36125"/>
                    <a:pt x="1052" y="36826"/>
                  </a:cubicBezTo>
                  <a:cubicBezTo>
                    <a:pt x="1052" y="37089"/>
                    <a:pt x="965" y="37440"/>
                    <a:pt x="877" y="37615"/>
                  </a:cubicBezTo>
                  <a:cubicBezTo>
                    <a:pt x="614" y="38053"/>
                    <a:pt x="526" y="38492"/>
                    <a:pt x="439" y="38930"/>
                  </a:cubicBezTo>
                  <a:cubicBezTo>
                    <a:pt x="351" y="39281"/>
                    <a:pt x="351" y="39719"/>
                    <a:pt x="176" y="40070"/>
                  </a:cubicBezTo>
                  <a:cubicBezTo>
                    <a:pt x="88" y="40245"/>
                    <a:pt x="0" y="40596"/>
                    <a:pt x="88" y="40947"/>
                  </a:cubicBezTo>
                  <a:cubicBezTo>
                    <a:pt x="0" y="41122"/>
                    <a:pt x="0" y="41210"/>
                    <a:pt x="0" y="41473"/>
                  </a:cubicBezTo>
                  <a:cubicBezTo>
                    <a:pt x="88" y="41561"/>
                    <a:pt x="88" y="41648"/>
                    <a:pt x="88" y="41824"/>
                  </a:cubicBezTo>
                  <a:cubicBezTo>
                    <a:pt x="88" y="41999"/>
                    <a:pt x="176" y="42262"/>
                    <a:pt x="439" y="42350"/>
                  </a:cubicBezTo>
                  <a:lnTo>
                    <a:pt x="1140" y="43139"/>
                  </a:lnTo>
                  <a:cubicBezTo>
                    <a:pt x="1403" y="43314"/>
                    <a:pt x="1754" y="43577"/>
                    <a:pt x="2017" y="43665"/>
                  </a:cubicBezTo>
                  <a:cubicBezTo>
                    <a:pt x="2718" y="44016"/>
                    <a:pt x="3332" y="44103"/>
                    <a:pt x="4034" y="44279"/>
                  </a:cubicBezTo>
                  <a:cubicBezTo>
                    <a:pt x="4472" y="44454"/>
                    <a:pt x="4998" y="44630"/>
                    <a:pt x="5524" y="44717"/>
                  </a:cubicBezTo>
                  <a:cubicBezTo>
                    <a:pt x="6226" y="44893"/>
                    <a:pt x="6839" y="45068"/>
                    <a:pt x="7541" y="45156"/>
                  </a:cubicBezTo>
                  <a:cubicBezTo>
                    <a:pt x="10259" y="45769"/>
                    <a:pt x="12889" y="46295"/>
                    <a:pt x="15520" y="47085"/>
                  </a:cubicBezTo>
                  <a:cubicBezTo>
                    <a:pt x="16046" y="47260"/>
                    <a:pt x="16747" y="47523"/>
                    <a:pt x="17273" y="47611"/>
                  </a:cubicBezTo>
                  <a:cubicBezTo>
                    <a:pt x="17975" y="47786"/>
                    <a:pt x="18501" y="47961"/>
                    <a:pt x="19115" y="48137"/>
                  </a:cubicBezTo>
                  <a:cubicBezTo>
                    <a:pt x="20430" y="48575"/>
                    <a:pt x="21745" y="48838"/>
                    <a:pt x="23060" y="49189"/>
                  </a:cubicBezTo>
                  <a:cubicBezTo>
                    <a:pt x="24375" y="49364"/>
                    <a:pt x="25691" y="49803"/>
                    <a:pt x="27006" y="50241"/>
                  </a:cubicBezTo>
                  <a:cubicBezTo>
                    <a:pt x="27620" y="50329"/>
                    <a:pt x="28233" y="50592"/>
                    <a:pt x="28935" y="50679"/>
                  </a:cubicBezTo>
                  <a:cubicBezTo>
                    <a:pt x="29548" y="50767"/>
                    <a:pt x="30162" y="51030"/>
                    <a:pt x="30776" y="51118"/>
                  </a:cubicBezTo>
                  <a:lnTo>
                    <a:pt x="32442" y="51469"/>
                  </a:lnTo>
                  <a:cubicBezTo>
                    <a:pt x="32968" y="51556"/>
                    <a:pt x="33406" y="51644"/>
                    <a:pt x="33933" y="51819"/>
                  </a:cubicBezTo>
                  <a:cubicBezTo>
                    <a:pt x="34809" y="51995"/>
                    <a:pt x="35686" y="52258"/>
                    <a:pt x="36563" y="52345"/>
                  </a:cubicBezTo>
                  <a:cubicBezTo>
                    <a:pt x="37352" y="52433"/>
                    <a:pt x="38053" y="52696"/>
                    <a:pt x="38755" y="52784"/>
                  </a:cubicBezTo>
                  <a:lnTo>
                    <a:pt x="39018" y="52784"/>
                  </a:lnTo>
                  <a:cubicBezTo>
                    <a:pt x="39193" y="53134"/>
                    <a:pt x="39544" y="53134"/>
                    <a:pt x="39895" y="53222"/>
                  </a:cubicBezTo>
                  <a:cubicBezTo>
                    <a:pt x="40333" y="53310"/>
                    <a:pt x="40684" y="53310"/>
                    <a:pt x="41122" y="53398"/>
                  </a:cubicBezTo>
                  <a:cubicBezTo>
                    <a:pt x="41298" y="53398"/>
                    <a:pt x="41385" y="53573"/>
                    <a:pt x="41648" y="53573"/>
                  </a:cubicBezTo>
                  <a:cubicBezTo>
                    <a:pt x="41824" y="53573"/>
                    <a:pt x="42174" y="53661"/>
                    <a:pt x="42437" y="53661"/>
                  </a:cubicBezTo>
                  <a:cubicBezTo>
                    <a:pt x="42613" y="53748"/>
                    <a:pt x="42964" y="53748"/>
                    <a:pt x="43139" y="53836"/>
                  </a:cubicBezTo>
                  <a:lnTo>
                    <a:pt x="44454" y="54187"/>
                  </a:lnTo>
                  <a:cubicBezTo>
                    <a:pt x="44893" y="54187"/>
                    <a:pt x="45331" y="54187"/>
                    <a:pt x="45682" y="54011"/>
                  </a:cubicBezTo>
                  <a:cubicBezTo>
                    <a:pt x="46120" y="53748"/>
                    <a:pt x="46383" y="53573"/>
                    <a:pt x="46558" y="53222"/>
                  </a:cubicBezTo>
                  <a:cubicBezTo>
                    <a:pt x="46646" y="53134"/>
                    <a:pt x="46646" y="52959"/>
                    <a:pt x="46822" y="52871"/>
                  </a:cubicBezTo>
                  <a:cubicBezTo>
                    <a:pt x="46909" y="52521"/>
                    <a:pt x="46997" y="52345"/>
                    <a:pt x="47085" y="51995"/>
                  </a:cubicBezTo>
                  <a:cubicBezTo>
                    <a:pt x="47260" y="51644"/>
                    <a:pt x="47260" y="51469"/>
                    <a:pt x="47260" y="51118"/>
                  </a:cubicBezTo>
                  <a:cubicBezTo>
                    <a:pt x="47348" y="49890"/>
                    <a:pt x="46997" y="48750"/>
                    <a:pt x="46471" y="47611"/>
                  </a:cubicBezTo>
                  <a:cubicBezTo>
                    <a:pt x="46208" y="46997"/>
                    <a:pt x="46032" y="46383"/>
                    <a:pt x="45945" y="45857"/>
                  </a:cubicBezTo>
                  <a:cubicBezTo>
                    <a:pt x="45682" y="45331"/>
                    <a:pt x="45331" y="44717"/>
                    <a:pt x="45068" y="44191"/>
                  </a:cubicBezTo>
                  <a:cubicBezTo>
                    <a:pt x="44717" y="43577"/>
                    <a:pt x="44279" y="42876"/>
                    <a:pt x="43928" y="42262"/>
                  </a:cubicBezTo>
                  <a:cubicBezTo>
                    <a:pt x="43490" y="41648"/>
                    <a:pt x="43139" y="41035"/>
                    <a:pt x="42876" y="40509"/>
                  </a:cubicBezTo>
                  <a:cubicBezTo>
                    <a:pt x="42087" y="39193"/>
                    <a:pt x="41298" y="37966"/>
                    <a:pt x="40421" y="36738"/>
                  </a:cubicBezTo>
                  <a:lnTo>
                    <a:pt x="38492" y="33757"/>
                  </a:lnTo>
                  <a:cubicBezTo>
                    <a:pt x="37352" y="32091"/>
                    <a:pt x="36388" y="30250"/>
                    <a:pt x="35160" y="28496"/>
                  </a:cubicBezTo>
                  <a:cubicBezTo>
                    <a:pt x="33933" y="26918"/>
                    <a:pt x="32793" y="25164"/>
                    <a:pt x="31653" y="23499"/>
                  </a:cubicBezTo>
                  <a:cubicBezTo>
                    <a:pt x="31477" y="23236"/>
                    <a:pt x="31302" y="22972"/>
                    <a:pt x="31127" y="22709"/>
                  </a:cubicBezTo>
                  <a:cubicBezTo>
                    <a:pt x="31039" y="22359"/>
                    <a:pt x="30776" y="22183"/>
                    <a:pt x="30688" y="21920"/>
                  </a:cubicBezTo>
                  <a:cubicBezTo>
                    <a:pt x="29987" y="20868"/>
                    <a:pt x="29373" y="19904"/>
                    <a:pt x="28584" y="18764"/>
                  </a:cubicBezTo>
                  <a:cubicBezTo>
                    <a:pt x="27970" y="17887"/>
                    <a:pt x="27269" y="16923"/>
                    <a:pt x="26655" y="15958"/>
                  </a:cubicBezTo>
                  <a:cubicBezTo>
                    <a:pt x="25954" y="14906"/>
                    <a:pt x="25428" y="13941"/>
                    <a:pt x="24726" y="12977"/>
                  </a:cubicBezTo>
                  <a:cubicBezTo>
                    <a:pt x="24463" y="12275"/>
                    <a:pt x="24112" y="11749"/>
                    <a:pt x="23674" y="11223"/>
                  </a:cubicBezTo>
                  <a:cubicBezTo>
                    <a:pt x="23236" y="10697"/>
                    <a:pt x="22885" y="10083"/>
                    <a:pt x="22534" y="9645"/>
                  </a:cubicBezTo>
                  <a:lnTo>
                    <a:pt x="21570" y="8330"/>
                  </a:lnTo>
                  <a:cubicBezTo>
                    <a:pt x="21219" y="7891"/>
                    <a:pt x="20956" y="7365"/>
                    <a:pt x="20605" y="6927"/>
                  </a:cubicBezTo>
                  <a:lnTo>
                    <a:pt x="19641" y="5612"/>
                  </a:lnTo>
                  <a:cubicBezTo>
                    <a:pt x="19290" y="5261"/>
                    <a:pt x="19027" y="4823"/>
                    <a:pt x="18852" y="4560"/>
                  </a:cubicBezTo>
                  <a:cubicBezTo>
                    <a:pt x="18413" y="3858"/>
                    <a:pt x="18062" y="3332"/>
                    <a:pt x="17624" y="2806"/>
                  </a:cubicBezTo>
                  <a:cubicBezTo>
                    <a:pt x="17273" y="2368"/>
                    <a:pt x="16835" y="1754"/>
                    <a:pt x="16572" y="1315"/>
                  </a:cubicBezTo>
                  <a:cubicBezTo>
                    <a:pt x="16396" y="1140"/>
                    <a:pt x="16221" y="877"/>
                    <a:pt x="15958" y="702"/>
                  </a:cubicBezTo>
                  <a:lnTo>
                    <a:pt x="15783" y="439"/>
                  </a:lnTo>
                  <a:cubicBezTo>
                    <a:pt x="15695" y="351"/>
                    <a:pt x="15520" y="351"/>
                    <a:pt x="15432" y="263"/>
                  </a:cubicBezTo>
                  <a:cubicBezTo>
                    <a:pt x="15257" y="176"/>
                    <a:pt x="14906" y="0"/>
                    <a:pt x="14643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1494125" y="1910525"/>
              <a:ext cx="594075" cy="644475"/>
            </a:xfrm>
            <a:custGeom>
              <a:avLst/>
              <a:gdLst/>
              <a:ahLst/>
              <a:cxnLst/>
              <a:rect l="l" t="t" r="r" b="b"/>
              <a:pathLst>
                <a:path w="23763" h="25779" extrusionOk="0">
                  <a:moveTo>
                    <a:pt x="6664" y="2982"/>
                  </a:moveTo>
                  <a:cubicBezTo>
                    <a:pt x="6752" y="2982"/>
                    <a:pt x="6752" y="3069"/>
                    <a:pt x="6840" y="3245"/>
                  </a:cubicBezTo>
                  <a:cubicBezTo>
                    <a:pt x="7103" y="3508"/>
                    <a:pt x="7278" y="3771"/>
                    <a:pt x="7541" y="4034"/>
                  </a:cubicBezTo>
                  <a:cubicBezTo>
                    <a:pt x="8067" y="4911"/>
                    <a:pt x="8506" y="5700"/>
                    <a:pt x="9032" y="6577"/>
                  </a:cubicBezTo>
                  <a:cubicBezTo>
                    <a:pt x="9032" y="6664"/>
                    <a:pt x="9207" y="6664"/>
                    <a:pt x="9207" y="6840"/>
                  </a:cubicBezTo>
                  <a:cubicBezTo>
                    <a:pt x="9470" y="7366"/>
                    <a:pt x="9909" y="7892"/>
                    <a:pt x="10259" y="8418"/>
                  </a:cubicBezTo>
                  <a:cubicBezTo>
                    <a:pt x="10610" y="8856"/>
                    <a:pt x="11049" y="9470"/>
                    <a:pt x="11399" y="9908"/>
                  </a:cubicBezTo>
                  <a:cubicBezTo>
                    <a:pt x="12013" y="10873"/>
                    <a:pt x="12802" y="11837"/>
                    <a:pt x="13416" y="12802"/>
                  </a:cubicBezTo>
                  <a:cubicBezTo>
                    <a:pt x="13767" y="13503"/>
                    <a:pt x="14205" y="14029"/>
                    <a:pt x="14556" y="14643"/>
                  </a:cubicBezTo>
                  <a:cubicBezTo>
                    <a:pt x="14819" y="15169"/>
                    <a:pt x="15169" y="15695"/>
                    <a:pt x="15608" y="16221"/>
                  </a:cubicBezTo>
                  <a:cubicBezTo>
                    <a:pt x="16046" y="16835"/>
                    <a:pt x="16485" y="17186"/>
                    <a:pt x="16835" y="17800"/>
                  </a:cubicBezTo>
                  <a:cubicBezTo>
                    <a:pt x="17186" y="18326"/>
                    <a:pt x="17625" y="18852"/>
                    <a:pt x="17975" y="19378"/>
                  </a:cubicBezTo>
                  <a:cubicBezTo>
                    <a:pt x="18151" y="19641"/>
                    <a:pt x="18238" y="19816"/>
                    <a:pt x="18326" y="20079"/>
                  </a:cubicBezTo>
                  <a:cubicBezTo>
                    <a:pt x="18852" y="20781"/>
                    <a:pt x="19290" y="21482"/>
                    <a:pt x="19729" y="22184"/>
                  </a:cubicBezTo>
                  <a:cubicBezTo>
                    <a:pt x="19729" y="22271"/>
                    <a:pt x="19817" y="22271"/>
                    <a:pt x="19817" y="22359"/>
                  </a:cubicBezTo>
                  <a:cubicBezTo>
                    <a:pt x="19466" y="22271"/>
                    <a:pt x="19290" y="22184"/>
                    <a:pt x="18940" y="22096"/>
                  </a:cubicBezTo>
                  <a:cubicBezTo>
                    <a:pt x="18414" y="21833"/>
                    <a:pt x="17800" y="21745"/>
                    <a:pt x="17186" y="21570"/>
                  </a:cubicBezTo>
                  <a:lnTo>
                    <a:pt x="15520" y="20956"/>
                  </a:lnTo>
                  <a:cubicBezTo>
                    <a:pt x="14906" y="20693"/>
                    <a:pt x="14293" y="20518"/>
                    <a:pt x="13679" y="20255"/>
                  </a:cubicBezTo>
                  <a:cubicBezTo>
                    <a:pt x="13153" y="20079"/>
                    <a:pt x="12539" y="19816"/>
                    <a:pt x="12013" y="19729"/>
                  </a:cubicBezTo>
                  <a:cubicBezTo>
                    <a:pt x="11399" y="19641"/>
                    <a:pt x="10785" y="19378"/>
                    <a:pt x="10259" y="19290"/>
                  </a:cubicBezTo>
                  <a:cubicBezTo>
                    <a:pt x="9733" y="19203"/>
                    <a:pt x="9207" y="18940"/>
                    <a:pt x="8593" y="18852"/>
                  </a:cubicBezTo>
                  <a:cubicBezTo>
                    <a:pt x="7278" y="18501"/>
                    <a:pt x="5963" y="17975"/>
                    <a:pt x="4648" y="17624"/>
                  </a:cubicBezTo>
                  <a:cubicBezTo>
                    <a:pt x="4209" y="17537"/>
                    <a:pt x="3683" y="17449"/>
                    <a:pt x="3157" y="17186"/>
                  </a:cubicBezTo>
                  <a:cubicBezTo>
                    <a:pt x="2894" y="17186"/>
                    <a:pt x="2807" y="17098"/>
                    <a:pt x="2719" y="17098"/>
                  </a:cubicBezTo>
                  <a:cubicBezTo>
                    <a:pt x="2807" y="16748"/>
                    <a:pt x="2807" y="16485"/>
                    <a:pt x="2894" y="16134"/>
                  </a:cubicBezTo>
                  <a:cubicBezTo>
                    <a:pt x="2982" y="15608"/>
                    <a:pt x="3157" y="15169"/>
                    <a:pt x="3245" y="14731"/>
                  </a:cubicBezTo>
                  <a:cubicBezTo>
                    <a:pt x="3245" y="14468"/>
                    <a:pt x="3245" y="14117"/>
                    <a:pt x="3333" y="13854"/>
                  </a:cubicBezTo>
                  <a:cubicBezTo>
                    <a:pt x="3596" y="13153"/>
                    <a:pt x="3771" y="12539"/>
                    <a:pt x="3946" y="11837"/>
                  </a:cubicBezTo>
                  <a:lnTo>
                    <a:pt x="4209" y="10522"/>
                  </a:lnTo>
                  <a:cubicBezTo>
                    <a:pt x="4297" y="10172"/>
                    <a:pt x="4472" y="9733"/>
                    <a:pt x="4560" y="9295"/>
                  </a:cubicBezTo>
                  <a:cubicBezTo>
                    <a:pt x="4560" y="9032"/>
                    <a:pt x="4648" y="8769"/>
                    <a:pt x="4823" y="8418"/>
                  </a:cubicBezTo>
                  <a:cubicBezTo>
                    <a:pt x="4911" y="8155"/>
                    <a:pt x="4999" y="7892"/>
                    <a:pt x="5086" y="7629"/>
                  </a:cubicBezTo>
                  <a:cubicBezTo>
                    <a:pt x="5174" y="7278"/>
                    <a:pt x="5349" y="7015"/>
                    <a:pt x="5437" y="6752"/>
                  </a:cubicBezTo>
                  <a:cubicBezTo>
                    <a:pt x="5525" y="6401"/>
                    <a:pt x="5612" y="6138"/>
                    <a:pt x="5788" y="5875"/>
                  </a:cubicBezTo>
                  <a:cubicBezTo>
                    <a:pt x="5963" y="5174"/>
                    <a:pt x="6051" y="4648"/>
                    <a:pt x="6314" y="3946"/>
                  </a:cubicBezTo>
                  <a:cubicBezTo>
                    <a:pt x="6401" y="3771"/>
                    <a:pt x="6401" y="3420"/>
                    <a:pt x="6489" y="3245"/>
                  </a:cubicBezTo>
                  <a:cubicBezTo>
                    <a:pt x="6664" y="3069"/>
                    <a:pt x="6664" y="3069"/>
                    <a:pt x="6664" y="2982"/>
                  </a:cubicBezTo>
                  <a:close/>
                  <a:moveTo>
                    <a:pt x="6138" y="1"/>
                  </a:moveTo>
                  <a:cubicBezTo>
                    <a:pt x="5875" y="176"/>
                    <a:pt x="5700" y="176"/>
                    <a:pt x="5525" y="264"/>
                  </a:cubicBezTo>
                  <a:cubicBezTo>
                    <a:pt x="5437" y="351"/>
                    <a:pt x="5262" y="439"/>
                    <a:pt x="5086" y="614"/>
                  </a:cubicBezTo>
                  <a:cubicBezTo>
                    <a:pt x="4911" y="790"/>
                    <a:pt x="4648" y="1053"/>
                    <a:pt x="4560" y="1228"/>
                  </a:cubicBezTo>
                  <a:cubicBezTo>
                    <a:pt x="4209" y="1754"/>
                    <a:pt x="4034" y="2368"/>
                    <a:pt x="3946" y="2982"/>
                  </a:cubicBezTo>
                  <a:cubicBezTo>
                    <a:pt x="3771" y="3332"/>
                    <a:pt x="3771" y="3508"/>
                    <a:pt x="3683" y="3771"/>
                  </a:cubicBezTo>
                  <a:cubicBezTo>
                    <a:pt x="3596" y="4122"/>
                    <a:pt x="3596" y="4385"/>
                    <a:pt x="3420" y="4735"/>
                  </a:cubicBezTo>
                  <a:cubicBezTo>
                    <a:pt x="3245" y="5437"/>
                    <a:pt x="2982" y="5963"/>
                    <a:pt x="2807" y="6489"/>
                  </a:cubicBezTo>
                  <a:cubicBezTo>
                    <a:pt x="2719" y="6840"/>
                    <a:pt x="2456" y="7278"/>
                    <a:pt x="2368" y="7716"/>
                  </a:cubicBezTo>
                  <a:cubicBezTo>
                    <a:pt x="2280" y="8067"/>
                    <a:pt x="2193" y="8506"/>
                    <a:pt x="2017" y="8944"/>
                  </a:cubicBezTo>
                  <a:cubicBezTo>
                    <a:pt x="1930" y="9470"/>
                    <a:pt x="1754" y="9908"/>
                    <a:pt x="1579" y="10435"/>
                  </a:cubicBezTo>
                  <a:cubicBezTo>
                    <a:pt x="1491" y="10873"/>
                    <a:pt x="1404" y="11399"/>
                    <a:pt x="1316" y="11837"/>
                  </a:cubicBezTo>
                  <a:lnTo>
                    <a:pt x="965" y="13153"/>
                  </a:lnTo>
                  <a:cubicBezTo>
                    <a:pt x="878" y="13591"/>
                    <a:pt x="878" y="14205"/>
                    <a:pt x="702" y="14643"/>
                  </a:cubicBezTo>
                  <a:lnTo>
                    <a:pt x="439" y="15958"/>
                  </a:lnTo>
                  <a:cubicBezTo>
                    <a:pt x="264" y="16485"/>
                    <a:pt x="176" y="16923"/>
                    <a:pt x="88" y="17361"/>
                  </a:cubicBezTo>
                  <a:cubicBezTo>
                    <a:pt x="1" y="17887"/>
                    <a:pt x="176" y="18589"/>
                    <a:pt x="702" y="18852"/>
                  </a:cubicBezTo>
                  <a:cubicBezTo>
                    <a:pt x="965" y="19027"/>
                    <a:pt x="1053" y="19115"/>
                    <a:pt x="1316" y="19203"/>
                  </a:cubicBezTo>
                  <a:cubicBezTo>
                    <a:pt x="1491" y="19290"/>
                    <a:pt x="1842" y="19378"/>
                    <a:pt x="2193" y="19553"/>
                  </a:cubicBezTo>
                  <a:cubicBezTo>
                    <a:pt x="2631" y="19729"/>
                    <a:pt x="3070" y="19816"/>
                    <a:pt x="3508" y="19992"/>
                  </a:cubicBezTo>
                  <a:cubicBezTo>
                    <a:pt x="3946" y="20079"/>
                    <a:pt x="4472" y="20255"/>
                    <a:pt x="4911" y="20430"/>
                  </a:cubicBezTo>
                  <a:cubicBezTo>
                    <a:pt x="5437" y="20605"/>
                    <a:pt x="6138" y="20693"/>
                    <a:pt x="6664" y="20956"/>
                  </a:cubicBezTo>
                  <a:cubicBezTo>
                    <a:pt x="7191" y="21132"/>
                    <a:pt x="7717" y="21307"/>
                    <a:pt x="8330" y="21395"/>
                  </a:cubicBezTo>
                  <a:cubicBezTo>
                    <a:pt x="8857" y="21482"/>
                    <a:pt x="9383" y="21745"/>
                    <a:pt x="9909" y="21833"/>
                  </a:cubicBezTo>
                  <a:cubicBezTo>
                    <a:pt x="10522" y="21921"/>
                    <a:pt x="11049" y="22184"/>
                    <a:pt x="11575" y="22271"/>
                  </a:cubicBezTo>
                  <a:cubicBezTo>
                    <a:pt x="12101" y="22359"/>
                    <a:pt x="12802" y="22622"/>
                    <a:pt x="13328" y="22797"/>
                  </a:cubicBezTo>
                  <a:cubicBezTo>
                    <a:pt x="14030" y="23061"/>
                    <a:pt x="14731" y="23236"/>
                    <a:pt x="15433" y="23587"/>
                  </a:cubicBezTo>
                  <a:cubicBezTo>
                    <a:pt x="16046" y="23937"/>
                    <a:pt x="16748" y="24113"/>
                    <a:pt x="17361" y="24376"/>
                  </a:cubicBezTo>
                  <a:cubicBezTo>
                    <a:pt x="17975" y="24551"/>
                    <a:pt x="18589" y="24814"/>
                    <a:pt x="19290" y="24990"/>
                  </a:cubicBezTo>
                  <a:cubicBezTo>
                    <a:pt x="20167" y="25340"/>
                    <a:pt x="20869" y="25516"/>
                    <a:pt x="21746" y="25779"/>
                  </a:cubicBezTo>
                  <a:cubicBezTo>
                    <a:pt x="22096" y="25779"/>
                    <a:pt x="22447" y="25779"/>
                    <a:pt x="22798" y="25691"/>
                  </a:cubicBezTo>
                  <a:cubicBezTo>
                    <a:pt x="23061" y="25428"/>
                    <a:pt x="23324" y="25253"/>
                    <a:pt x="23411" y="24902"/>
                  </a:cubicBezTo>
                  <a:cubicBezTo>
                    <a:pt x="23674" y="24639"/>
                    <a:pt x="23762" y="24463"/>
                    <a:pt x="23762" y="24113"/>
                  </a:cubicBezTo>
                  <a:lnTo>
                    <a:pt x="23762" y="23762"/>
                  </a:lnTo>
                  <a:cubicBezTo>
                    <a:pt x="23674" y="23587"/>
                    <a:pt x="23674" y="23411"/>
                    <a:pt x="23587" y="23411"/>
                  </a:cubicBezTo>
                  <a:cubicBezTo>
                    <a:pt x="23499" y="23411"/>
                    <a:pt x="23499" y="23236"/>
                    <a:pt x="23499" y="23236"/>
                  </a:cubicBezTo>
                  <a:cubicBezTo>
                    <a:pt x="22622" y="22096"/>
                    <a:pt x="22009" y="20869"/>
                    <a:pt x="21219" y="19641"/>
                  </a:cubicBezTo>
                  <a:cubicBezTo>
                    <a:pt x="20518" y="18413"/>
                    <a:pt x="19729" y="17274"/>
                    <a:pt x="18940" y="16134"/>
                  </a:cubicBezTo>
                  <a:cubicBezTo>
                    <a:pt x="18589" y="15608"/>
                    <a:pt x="18151" y="15169"/>
                    <a:pt x="17712" y="14643"/>
                  </a:cubicBezTo>
                  <a:cubicBezTo>
                    <a:pt x="17361" y="14029"/>
                    <a:pt x="16923" y="13503"/>
                    <a:pt x="16572" y="12977"/>
                  </a:cubicBezTo>
                  <a:lnTo>
                    <a:pt x="14293" y="9645"/>
                  </a:lnTo>
                  <a:cubicBezTo>
                    <a:pt x="13854" y="9032"/>
                    <a:pt x="13416" y="8506"/>
                    <a:pt x="12977" y="7804"/>
                  </a:cubicBezTo>
                  <a:cubicBezTo>
                    <a:pt x="12451" y="7190"/>
                    <a:pt x="11925" y="6489"/>
                    <a:pt x="11487" y="5700"/>
                  </a:cubicBezTo>
                  <a:lnTo>
                    <a:pt x="11487" y="5612"/>
                  </a:lnTo>
                  <a:cubicBezTo>
                    <a:pt x="11312" y="5612"/>
                    <a:pt x="11312" y="5524"/>
                    <a:pt x="11224" y="5437"/>
                  </a:cubicBezTo>
                  <a:cubicBezTo>
                    <a:pt x="10785" y="4648"/>
                    <a:pt x="10259" y="3859"/>
                    <a:pt x="9821" y="3069"/>
                  </a:cubicBezTo>
                  <a:cubicBezTo>
                    <a:pt x="9470" y="2631"/>
                    <a:pt x="9295" y="2193"/>
                    <a:pt x="8944" y="1754"/>
                  </a:cubicBezTo>
                  <a:cubicBezTo>
                    <a:pt x="8593" y="1316"/>
                    <a:pt x="8418" y="1053"/>
                    <a:pt x="8067" y="702"/>
                  </a:cubicBezTo>
                  <a:cubicBezTo>
                    <a:pt x="7717" y="439"/>
                    <a:pt x="7541" y="264"/>
                    <a:pt x="7191" y="176"/>
                  </a:cubicBezTo>
                  <a:cubicBezTo>
                    <a:pt x="7015" y="1"/>
                    <a:pt x="6752" y="1"/>
                    <a:pt x="666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43"/>
          <p:cNvGrpSpPr/>
          <p:nvPr/>
        </p:nvGrpSpPr>
        <p:grpSpPr>
          <a:xfrm rot="-2700000">
            <a:off x="701388" y="482626"/>
            <a:ext cx="1284975" cy="1516186"/>
            <a:chOff x="4475375" y="3939175"/>
            <a:chExt cx="972300" cy="1147250"/>
          </a:xfrm>
        </p:grpSpPr>
        <p:sp>
          <p:nvSpPr>
            <p:cNvPr id="890" name="Google Shape;890;p43"/>
            <p:cNvSpPr/>
            <p:nvPr/>
          </p:nvSpPr>
          <p:spPr>
            <a:xfrm>
              <a:off x="4495275" y="3939950"/>
              <a:ext cx="952400" cy="1083775"/>
            </a:xfrm>
            <a:custGeom>
              <a:avLst/>
              <a:gdLst/>
              <a:ahLst/>
              <a:cxnLst/>
              <a:rect l="l" t="t" r="r" b="b"/>
              <a:pathLst>
                <a:path w="38096" h="43351" extrusionOk="0">
                  <a:moveTo>
                    <a:pt x="31125" y="1"/>
                  </a:moveTo>
                  <a:cubicBezTo>
                    <a:pt x="29145" y="1"/>
                    <a:pt x="27155" y="895"/>
                    <a:pt x="25782" y="2595"/>
                  </a:cubicBezTo>
                  <a:lnTo>
                    <a:pt x="1692" y="32454"/>
                  </a:lnTo>
                  <a:cubicBezTo>
                    <a:pt x="498" y="33906"/>
                    <a:pt x="1" y="35716"/>
                    <a:pt x="180" y="37427"/>
                  </a:cubicBezTo>
                  <a:cubicBezTo>
                    <a:pt x="219" y="38123"/>
                    <a:pt x="398" y="38799"/>
                    <a:pt x="677" y="39436"/>
                  </a:cubicBezTo>
                  <a:cubicBezTo>
                    <a:pt x="1075" y="40391"/>
                    <a:pt x="1692" y="41266"/>
                    <a:pt x="2547" y="41922"/>
                  </a:cubicBezTo>
                  <a:cubicBezTo>
                    <a:pt x="3164" y="42460"/>
                    <a:pt x="3880" y="42818"/>
                    <a:pt x="4636" y="43056"/>
                  </a:cubicBezTo>
                  <a:cubicBezTo>
                    <a:pt x="5267" y="43254"/>
                    <a:pt x="5924" y="43351"/>
                    <a:pt x="6584" y="43351"/>
                  </a:cubicBezTo>
                  <a:cubicBezTo>
                    <a:pt x="8584" y="43351"/>
                    <a:pt x="10605" y="42459"/>
                    <a:pt x="11996" y="40769"/>
                  </a:cubicBezTo>
                  <a:lnTo>
                    <a:pt x="36106" y="10949"/>
                  </a:lnTo>
                  <a:cubicBezTo>
                    <a:pt x="37916" y="8662"/>
                    <a:pt x="38095" y="5598"/>
                    <a:pt x="36782" y="3251"/>
                  </a:cubicBezTo>
                  <a:cubicBezTo>
                    <a:pt x="36384" y="2595"/>
                    <a:pt x="35887" y="1978"/>
                    <a:pt x="35231" y="1441"/>
                  </a:cubicBezTo>
                  <a:cubicBezTo>
                    <a:pt x="34395" y="745"/>
                    <a:pt x="33420" y="327"/>
                    <a:pt x="32406" y="128"/>
                  </a:cubicBezTo>
                  <a:cubicBezTo>
                    <a:pt x="31984" y="43"/>
                    <a:pt x="31555" y="1"/>
                    <a:pt x="3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4512175" y="3942625"/>
              <a:ext cx="903175" cy="1073750"/>
            </a:xfrm>
            <a:custGeom>
              <a:avLst/>
              <a:gdLst/>
              <a:ahLst/>
              <a:cxnLst/>
              <a:rect l="l" t="t" r="r" b="b"/>
              <a:pathLst>
                <a:path w="36127" h="42950" extrusionOk="0">
                  <a:moveTo>
                    <a:pt x="31750" y="1"/>
                  </a:moveTo>
                  <a:lnTo>
                    <a:pt x="1" y="39329"/>
                  </a:lnTo>
                  <a:cubicBezTo>
                    <a:pt x="399" y="40284"/>
                    <a:pt x="1016" y="41159"/>
                    <a:pt x="1891" y="41815"/>
                  </a:cubicBezTo>
                  <a:cubicBezTo>
                    <a:pt x="2507" y="42353"/>
                    <a:pt x="3224" y="42711"/>
                    <a:pt x="3980" y="42949"/>
                  </a:cubicBezTo>
                  <a:lnTo>
                    <a:pt x="36126" y="3124"/>
                  </a:lnTo>
                  <a:cubicBezTo>
                    <a:pt x="35728" y="2468"/>
                    <a:pt x="35231" y="1831"/>
                    <a:pt x="34594" y="1314"/>
                  </a:cubicBezTo>
                  <a:cubicBezTo>
                    <a:pt x="33739" y="618"/>
                    <a:pt x="32764" y="200"/>
                    <a:pt x="3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4475375" y="4830350"/>
              <a:ext cx="250175" cy="256075"/>
            </a:xfrm>
            <a:custGeom>
              <a:avLst/>
              <a:gdLst/>
              <a:ahLst/>
              <a:cxnLst/>
              <a:rect l="l" t="t" r="r" b="b"/>
              <a:pathLst>
                <a:path w="10007" h="10243" extrusionOk="0">
                  <a:moveTo>
                    <a:pt x="976" y="0"/>
                  </a:moveTo>
                  <a:cubicBezTo>
                    <a:pt x="976" y="0"/>
                    <a:pt x="147" y="9708"/>
                    <a:pt x="15" y="10221"/>
                  </a:cubicBezTo>
                  <a:lnTo>
                    <a:pt x="15" y="10221"/>
                  </a:lnTo>
                  <a:lnTo>
                    <a:pt x="10007" y="7281"/>
                  </a:lnTo>
                  <a:lnTo>
                    <a:pt x="976" y="0"/>
                  </a:lnTo>
                  <a:close/>
                  <a:moveTo>
                    <a:pt x="15" y="10221"/>
                  </a:moveTo>
                  <a:lnTo>
                    <a:pt x="1" y="10225"/>
                  </a:lnTo>
                  <a:cubicBezTo>
                    <a:pt x="2" y="10237"/>
                    <a:pt x="4" y="10242"/>
                    <a:pt x="6" y="10242"/>
                  </a:cubicBezTo>
                  <a:cubicBezTo>
                    <a:pt x="9" y="10242"/>
                    <a:pt x="12" y="10235"/>
                    <a:pt x="15" y="10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4475375" y="4989000"/>
              <a:ext cx="95025" cy="97000"/>
            </a:xfrm>
            <a:custGeom>
              <a:avLst/>
              <a:gdLst/>
              <a:ahLst/>
              <a:cxnLst/>
              <a:rect l="l" t="t" r="r" b="b"/>
              <a:pathLst>
                <a:path w="3801" h="3880" extrusionOk="0">
                  <a:moveTo>
                    <a:pt x="399" y="0"/>
                  </a:moveTo>
                  <a:cubicBezTo>
                    <a:pt x="220" y="1950"/>
                    <a:pt x="61" y="3680"/>
                    <a:pt x="1" y="3879"/>
                  </a:cubicBezTo>
                  <a:lnTo>
                    <a:pt x="3800" y="2745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5127375" y="3939175"/>
              <a:ext cx="320300" cy="287950"/>
            </a:xfrm>
            <a:custGeom>
              <a:avLst/>
              <a:gdLst/>
              <a:ahLst/>
              <a:cxnLst/>
              <a:rect l="l" t="t" r="r" b="b"/>
              <a:pathLst>
                <a:path w="12812" h="11518" extrusionOk="0">
                  <a:moveTo>
                    <a:pt x="5846" y="0"/>
                  </a:moveTo>
                  <a:cubicBezTo>
                    <a:pt x="3845" y="0"/>
                    <a:pt x="1842" y="889"/>
                    <a:pt x="478" y="2566"/>
                  </a:cubicBezTo>
                  <a:lnTo>
                    <a:pt x="0" y="3163"/>
                  </a:lnTo>
                  <a:lnTo>
                    <a:pt x="10325" y="11518"/>
                  </a:lnTo>
                  <a:lnTo>
                    <a:pt x="10802" y="10921"/>
                  </a:lnTo>
                  <a:cubicBezTo>
                    <a:pt x="12632" y="8673"/>
                    <a:pt x="12811" y="5590"/>
                    <a:pt x="11478" y="3242"/>
                  </a:cubicBezTo>
                  <a:cubicBezTo>
                    <a:pt x="11080" y="2566"/>
                    <a:pt x="10583" y="1949"/>
                    <a:pt x="9927" y="1432"/>
                  </a:cubicBezTo>
                  <a:cubicBezTo>
                    <a:pt x="9091" y="756"/>
                    <a:pt x="8116" y="318"/>
                    <a:pt x="7102" y="119"/>
                  </a:cubicBezTo>
                  <a:cubicBezTo>
                    <a:pt x="6687" y="40"/>
                    <a:pt x="6267" y="0"/>
                    <a:pt x="5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5083600" y="3999875"/>
              <a:ext cx="317825" cy="263025"/>
            </a:xfrm>
            <a:custGeom>
              <a:avLst/>
              <a:gdLst/>
              <a:ahLst/>
              <a:cxnLst/>
              <a:rect l="l" t="t" r="r" b="b"/>
              <a:pathLst>
                <a:path w="12713" h="10521" extrusionOk="0">
                  <a:moveTo>
                    <a:pt x="1657" y="0"/>
                  </a:moveTo>
                  <a:cubicBezTo>
                    <a:pt x="1229" y="0"/>
                    <a:pt x="802" y="184"/>
                    <a:pt x="518" y="536"/>
                  </a:cubicBezTo>
                  <a:lnTo>
                    <a:pt x="498" y="575"/>
                  </a:lnTo>
                  <a:cubicBezTo>
                    <a:pt x="1" y="1192"/>
                    <a:pt x="80" y="2127"/>
                    <a:pt x="717" y="2624"/>
                  </a:cubicBezTo>
                  <a:lnTo>
                    <a:pt x="10126" y="10204"/>
                  </a:lnTo>
                  <a:cubicBezTo>
                    <a:pt x="10399" y="10417"/>
                    <a:pt x="10727" y="10520"/>
                    <a:pt x="11052" y="10520"/>
                  </a:cubicBezTo>
                  <a:cubicBezTo>
                    <a:pt x="11484" y="10520"/>
                    <a:pt x="11911" y="10337"/>
                    <a:pt x="12195" y="9985"/>
                  </a:cubicBezTo>
                  <a:lnTo>
                    <a:pt x="12215" y="9965"/>
                  </a:lnTo>
                  <a:cubicBezTo>
                    <a:pt x="12712" y="9348"/>
                    <a:pt x="12613" y="8393"/>
                    <a:pt x="11996" y="7896"/>
                  </a:cubicBezTo>
                  <a:lnTo>
                    <a:pt x="2567" y="317"/>
                  </a:lnTo>
                  <a:cubicBezTo>
                    <a:pt x="2302" y="104"/>
                    <a:pt x="1979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4999050" y="411002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51" y="1"/>
                  </a:moveTo>
                  <a:cubicBezTo>
                    <a:pt x="1222" y="1"/>
                    <a:pt x="800" y="194"/>
                    <a:pt x="518" y="566"/>
                  </a:cubicBezTo>
                  <a:lnTo>
                    <a:pt x="498" y="586"/>
                  </a:lnTo>
                  <a:cubicBezTo>
                    <a:pt x="1" y="1202"/>
                    <a:pt x="100" y="2157"/>
                    <a:pt x="717" y="2655"/>
                  </a:cubicBezTo>
                  <a:lnTo>
                    <a:pt x="10146" y="10234"/>
                  </a:lnTo>
                  <a:cubicBezTo>
                    <a:pt x="10411" y="10447"/>
                    <a:pt x="10734" y="10550"/>
                    <a:pt x="11056" y="10550"/>
                  </a:cubicBezTo>
                  <a:cubicBezTo>
                    <a:pt x="11484" y="10550"/>
                    <a:pt x="11911" y="10367"/>
                    <a:pt x="12195" y="10015"/>
                  </a:cubicBezTo>
                  <a:lnTo>
                    <a:pt x="12235" y="9995"/>
                  </a:lnTo>
                  <a:cubicBezTo>
                    <a:pt x="12732" y="9358"/>
                    <a:pt x="12633" y="8423"/>
                    <a:pt x="11996" y="7926"/>
                  </a:cubicBezTo>
                  <a:lnTo>
                    <a:pt x="2587" y="347"/>
                  </a:lnTo>
                  <a:cubicBezTo>
                    <a:pt x="2311" y="114"/>
                    <a:pt x="1979" y="1"/>
                    <a:pt x="1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5046300" y="405677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76" y="0"/>
                  </a:moveTo>
                  <a:cubicBezTo>
                    <a:pt x="1244" y="0"/>
                    <a:pt x="815" y="198"/>
                    <a:pt x="518" y="587"/>
                  </a:cubicBezTo>
                  <a:lnTo>
                    <a:pt x="498" y="607"/>
                  </a:lnTo>
                  <a:cubicBezTo>
                    <a:pt x="1" y="1224"/>
                    <a:pt x="100" y="2179"/>
                    <a:pt x="717" y="2676"/>
                  </a:cubicBezTo>
                  <a:lnTo>
                    <a:pt x="10146" y="10235"/>
                  </a:lnTo>
                  <a:cubicBezTo>
                    <a:pt x="10409" y="10447"/>
                    <a:pt x="10729" y="10550"/>
                    <a:pt x="11048" y="10550"/>
                  </a:cubicBezTo>
                  <a:cubicBezTo>
                    <a:pt x="11479" y="10550"/>
                    <a:pt x="11909" y="10362"/>
                    <a:pt x="12195" y="9996"/>
                  </a:cubicBezTo>
                  <a:lnTo>
                    <a:pt x="12235" y="9977"/>
                  </a:lnTo>
                  <a:cubicBezTo>
                    <a:pt x="12732" y="9360"/>
                    <a:pt x="12633" y="8405"/>
                    <a:pt x="11996" y="7908"/>
                  </a:cubicBezTo>
                  <a:lnTo>
                    <a:pt x="2587" y="329"/>
                  </a:lnTo>
                  <a:cubicBezTo>
                    <a:pt x="2316" y="109"/>
                    <a:pt x="1995" y="0"/>
                    <a:pt x="1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5342700" y="3993350"/>
              <a:ext cx="14450" cy="13950"/>
            </a:xfrm>
            <a:custGeom>
              <a:avLst/>
              <a:gdLst/>
              <a:ahLst/>
              <a:cxnLst/>
              <a:rect l="l" t="t" r="r" b="b"/>
              <a:pathLst>
                <a:path w="578" h="558" fill="none" extrusionOk="0">
                  <a:moveTo>
                    <a:pt x="1" y="1"/>
                  </a:moveTo>
                  <a:cubicBezTo>
                    <a:pt x="200" y="180"/>
                    <a:pt x="399" y="359"/>
                    <a:pt x="578" y="558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5226325" y="3970475"/>
              <a:ext cx="88550" cy="30375"/>
            </a:xfrm>
            <a:custGeom>
              <a:avLst/>
              <a:gdLst/>
              <a:ahLst/>
              <a:cxnLst/>
              <a:rect l="l" t="t" r="r" b="b"/>
              <a:pathLst>
                <a:path w="3542" h="1215" fill="none" extrusionOk="0">
                  <a:moveTo>
                    <a:pt x="1" y="1214"/>
                  </a:moveTo>
                  <a:cubicBezTo>
                    <a:pt x="976" y="478"/>
                    <a:pt x="2308" y="1"/>
                    <a:pt x="3542" y="339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5039850" y="4343975"/>
              <a:ext cx="39300" cy="35825"/>
            </a:xfrm>
            <a:custGeom>
              <a:avLst/>
              <a:gdLst/>
              <a:ahLst/>
              <a:cxnLst/>
              <a:rect l="l" t="t" r="r" b="b"/>
              <a:pathLst>
                <a:path w="1572" h="1433" fill="none" extrusionOk="0">
                  <a:moveTo>
                    <a:pt x="219" y="0"/>
                  </a:moveTo>
                  <a:cubicBezTo>
                    <a:pt x="0" y="796"/>
                    <a:pt x="856" y="1433"/>
                    <a:pt x="1572" y="1075"/>
                  </a:cubicBezTo>
                </a:path>
              </a:pathLst>
            </a:custGeom>
            <a:solidFill>
              <a:schemeClr val="lt2"/>
            </a:solidFill>
            <a:ln w="17900" cap="rnd" cmpd="sng">
              <a:solidFill>
                <a:srgbClr val="3C2B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5025425" y="4293250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47" y="0"/>
                  </a:moveTo>
                  <a:cubicBezTo>
                    <a:pt x="498" y="0"/>
                    <a:pt x="348" y="60"/>
                    <a:pt x="239" y="179"/>
                  </a:cubicBezTo>
                  <a:cubicBezTo>
                    <a:pt x="0" y="398"/>
                    <a:pt x="0" y="776"/>
                    <a:pt x="239" y="995"/>
                  </a:cubicBezTo>
                  <a:cubicBezTo>
                    <a:pt x="348" y="1104"/>
                    <a:pt x="498" y="1159"/>
                    <a:pt x="647" y="1159"/>
                  </a:cubicBezTo>
                  <a:cubicBezTo>
                    <a:pt x="796" y="1159"/>
                    <a:pt x="945" y="1104"/>
                    <a:pt x="1055" y="995"/>
                  </a:cubicBezTo>
                  <a:cubicBezTo>
                    <a:pt x="1273" y="776"/>
                    <a:pt x="1273" y="398"/>
                    <a:pt x="1055" y="179"/>
                  </a:cubicBezTo>
                  <a:cubicBezTo>
                    <a:pt x="945" y="60"/>
                    <a:pt x="796" y="0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5099025" y="4342975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27" y="1"/>
                  </a:moveTo>
                  <a:cubicBezTo>
                    <a:pt x="478" y="1"/>
                    <a:pt x="329" y="60"/>
                    <a:pt x="219" y="180"/>
                  </a:cubicBezTo>
                  <a:cubicBezTo>
                    <a:pt x="0" y="398"/>
                    <a:pt x="0" y="776"/>
                    <a:pt x="219" y="995"/>
                  </a:cubicBezTo>
                  <a:cubicBezTo>
                    <a:pt x="329" y="1105"/>
                    <a:pt x="478" y="1159"/>
                    <a:pt x="627" y="1159"/>
                  </a:cubicBezTo>
                  <a:cubicBezTo>
                    <a:pt x="776" y="1159"/>
                    <a:pt x="925" y="1105"/>
                    <a:pt x="1035" y="995"/>
                  </a:cubicBezTo>
                  <a:cubicBezTo>
                    <a:pt x="1273" y="776"/>
                    <a:pt x="1273" y="398"/>
                    <a:pt x="1035" y="180"/>
                  </a:cubicBezTo>
                  <a:cubicBezTo>
                    <a:pt x="925" y="60"/>
                    <a:pt x="776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5090575" y="4388225"/>
              <a:ext cx="76100" cy="76125"/>
            </a:xfrm>
            <a:custGeom>
              <a:avLst/>
              <a:gdLst/>
              <a:ahLst/>
              <a:cxnLst/>
              <a:rect l="l" t="t" r="r" b="b"/>
              <a:pathLst>
                <a:path w="3044" h="3045" extrusionOk="0">
                  <a:moveTo>
                    <a:pt x="1532" y="1"/>
                  </a:moveTo>
                  <a:cubicBezTo>
                    <a:pt x="677" y="1"/>
                    <a:pt x="0" y="677"/>
                    <a:pt x="0" y="1513"/>
                  </a:cubicBezTo>
                  <a:cubicBezTo>
                    <a:pt x="0" y="2368"/>
                    <a:pt x="677" y="3044"/>
                    <a:pt x="1532" y="3044"/>
                  </a:cubicBezTo>
                  <a:cubicBezTo>
                    <a:pt x="2367" y="3044"/>
                    <a:pt x="3044" y="2368"/>
                    <a:pt x="3044" y="1513"/>
                  </a:cubicBezTo>
                  <a:cubicBezTo>
                    <a:pt x="3044" y="697"/>
                    <a:pt x="2367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3"/>
            <p:cNvSpPr/>
            <p:nvPr/>
          </p:nvSpPr>
          <p:spPr>
            <a:xfrm>
              <a:off x="4931425" y="4282800"/>
              <a:ext cx="76125" cy="75625"/>
            </a:xfrm>
            <a:custGeom>
              <a:avLst/>
              <a:gdLst/>
              <a:ahLst/>
              <a:cxnLst/>
              <a:rect l="l" t="t" r="r" b="b"/>
              <a:pathLst>
                <a:path w="3045" h="3025" extrusionOk="0">
                  <a:moveTo>
                    <a:pt x="1532" y="1"/>
                  </a:moveTo>
                  <a:cubicBezTo>
                    <a:pt x="677" y="1"/>
                    <a:pt x="1" y="657"/>
                    <a:pt x="1" y="1512"/>
                  </a:cubicBezTo>
                  <a:cubicBezTo>
                    <a:pt x="1" y="2348"/>
                    <a:pt x="677" y="3024"/>
                    <a:pt x="1532" y="3024"/>
                  </a:cubicBezTo>
                  <a:cubicBezTo>
                    <a:pt x="2368" y="3024"/>
                    <a:pt x="3044" y="2348"/>
                    <a:pt x="3044" y="1512"/>
                  </a:cubicBezTo>
                  <a:cubicBezTo>
                    <a:pt x="3044" y="697"/>
                    <a:pt x="2368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43"/>
          <p:cNvSpPr/>
          <p:nvPr/>
        </p:nvSpPr>
        <p:spPr>
          <a:xfrm rot="-4214020">
            <a:off x="1883101" y="1285794"/>
            <a:ext cx="215135" cy="18968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43"/>
          <p:cNvSpPr/>
          <p:nvPr/>
        </p:nvSpPr>
        <p:spPr>
          <a:xfrm rot="-4214001">
            <a:off x="1814210" y="1124068"/>
            <a:ext cx="99492" cy="8771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5E08E30A-1324-474B-9B86-299C0EAC4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5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4"/>
          <p:cNvSpPr txBox="1">
            <a:spLocks noGrp="1"/>
          </p:cNvSpPr>
          <p:nvPr>
            <p:ph type="title"/>
          </p:nvPr>
        </p:nvSpPr>
        <p:spPr>
          <a:xfrm>
            <a:off x="570300" y="2199775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Presentación</a:t>
            </a:r>
            <a:endParaRPr dirty="0"/>
          </a:p>
        </p:txBody>
      </p:sp>
      <p:sp>
        <p:nvSpPr>
          <p:cNvPr id="914" name="Google Shape;914;p44"/>
          <p:cNvSpPr txBox="1">
            <a:spLocks noGrp="1"/>
          </p:cNvSpPr>
          <p:nvPr>
            <p:ph type="title" idx="2"/>
          </p:nvPr>
        </p:nvSpPr>
        <p:spPr>
          <a:xfrm>
            <a:off x="570302" y="1832550"/>
            <a:ext cx="404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915" name="Google Shape;915;p44"/>
          <p:cNvGrpSpPr/>
          <p:nvPr/>
        </p:nvGrpSpPr>
        <p:grpSpPr>
          <a:xfrm>
            <a:off x="4562925" y="700575"/>
            <a:ext cx="3611050" cy="3721000"/>
            <a:chOff x="4562925" y="700575"/>
            <a:chExt cx="3611050" cy="3721000"/>
          </a:xfrm>
        </p:grpSpPr>
        <p:sp>
          <p:nvSpPr>
            <p:cNvPr id="916" name="Google Shape;916;p44"/>
            <p:cNvSpPr/>
            <p:nvPr/>
          </p:nvSpPr>
          <p:spPr>
            <a:xfrm rot="5400000">
              <a:off x="6248171" y="2442428"/>
              <a:ext cx="3660757" cy="190851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4574500" y="700575"/>
              <a:ext cx="3567313" cy="216525"/>
            </a:xfrm>
            <a:custGeom>
              <a:avLst/>
              <a:gdLst/>
              <a:ahLst/>
              <a:cxnLst/>
              <a:rect l="l" t="t" r="r" b="b"/>
              <a:pathLst>
                <a:path w="125114" h="8661" extrusionOk="0">
                  <a:moveTo>
                    <a:pt x="124978" y="3901"/>
                  </a:moveTo>
                  <a:cubicBezTo>
                    <a:pt x="124974" y="3940"/>
                    <a:pt x="124971" y="3977"/>
                    <a:pt x="124971" y="4005"/>
                  </a:cubicBezTo>
                  <a:cubicBezTo>
                    <a:pt x="124971" y="4005"/>
                    <a:pt x="124994" y="3936"/>
                    <a:pt x="124978" y="3901"/>
                  </a:cubicBezTo>
                  <a:close/>
                  <a:moveTo>
                    <a:pt x="85810" y="1"/>
                  </a:moveTo>
                  <a:cubicBezTo>
                    <a:pt x="80961" y="1"/>
                    <a:pt x="74941" y="1342"/>
                    <a:pt x="68221" y="1723"/>
                  </a:cubicBezTo>
                  <a:cubicBezTo>
                    <a:pt x="65897" y="1828"/>
                    <a:pt x="64656" y="1866"/>
                    <a:pt x="63982" y="1866"/>
                  </a:cubicBezTo>
                  <a:cubicBezTo>
                    <a:pt x="62470" y="1866"/>
                    <a:pt x="63801" y="1676"/>
                    <a:pt x="62143" y="1637"/>
                  </a:cubicBezTo>
                  <a:cubicBezTo>
                    <a:pt x="61487" y="1637"/>
                    <a:pt x="51786" y="1266"/>
                    <a:pt x="49646" y="1209"/>
                  </a:cubicBezTo>
                  <a:cubicBezTo>
                    <a:pt x="44621" y="1172"/>
                    <a:pt x="40533" y="1124"/>
                    <a:pt x="36976" y="1124"/>
                  </a:cubicBezTo>
                  <a:cubicBezTo>
                    <a:pt x="34978" y="1124"/>
                    <a:pt x="33148" y="1139"/>
                    <a:pt x="31414" y="1180"/>
                  </a:cubicBezTo>
                  <a:cubicBezTo>
                    <a:pt x="29114" y="1241"/>
                    <a:pt x="27356" y="1301"/>
                    <a:pt x="26473" y="1301"/>
                  </a:cubicBezTo>
                  <a:cubicBezTo>
                    <a:pt x="26108" y="1301"/>
                    <a:pt x="25892" y="1291"/>
                    <a:pt x="25850" y="1266"/>
                  </a:cubicBezTo>
                  <a:cubicBezTo>
                    <a:pt x="25824" y="1236"/>
                    <a:pt x="25784" y="1223"/>
                    <a:pt x="25733" y="1223"/>
                  </a:cubicBezTo>
                  <a:cubicBezTo>
                    <a:pt x="25488" y="1223"/>
                    <a:pt x="25005" y="1517"/>
                    <a:pt x="24770" y="1517"/>
                  </a:cubicBezTo>
                  <a:cubicBezTo>
                    <a:pt x="24733" y="1517"/>
                    <a:pt x="24703" y="1510"/>
                    <a:pt x="24681" y="1494"/>
                  </a:cubicBezTo>
                  <a:cubicBezTo>
                    <a:pt x="23863" y="1578"/>
                    <a:pt x="22928" y="1608"/>
                    <a:pt x="21924" y="1608"/>
                  </a:cubicBezTo>
                  <a:cubicBezTo>
                    <a:pt x="19394" y="1608"/>
                    <a:pt x="16430" y="1418"/>
                    <a:pt x="13840" y="1418"/>
                  </a:cubicBezTo>
                  <a:cubicBezTo>
                    <a:pt x="12542" y="1418"/>
                    <a:pt x="11338" y="1465"/>
                    <a:pt x="10329" y="1608"/>
                  </a:cubicBezTo>
                  <a:cubicBezTo>
                    <a:pt x="8758" y="1829"/>
                    <a:pt x="5352" y="2493"/>
                    <a:pt x="3866" y="2493"/>
                  </a:cubicBezTo>
                  <a:cubicBezTo>
                    <a:pt x="3624" y="2493"/>
                    <a:pt x="3434" y="2476"/>
                    <a:pt x="3310" y="2436"/>
                  </a:cubicBezTo>
                  <a:cubicBezTo>
                    <a:pt x="3139" y="2407"/>
                    <a:pt x="2996" y="2350"/>
                    <a:pt x="2882" y="2322"/>
                  </a:cubicBezTo>
                  <a:cubicBezTo>
                    <a:pt x="2796" y="2322"/>
                    <a:pt x="2768" y="2322"/>
                    <a:pt x="2711" y="2293"/>
                  </a:cubicBezTo>
                  <a:lnTo>
                    <a:pt x="2597" y="2293"/>
                  </a:lnTo>
                  <a:cubicBezTo>
                    <a:pt x="2511" y="2293"/>
                    <a:pt x="2454" y="2293"/>
                    <a:pt x="2368" y="2322"/>
                  </a:cubicBezTo>
                  <a:lnTo>
                    <a:pt x="2340" y="2322"/>
                  </a:lnTo>
                  <a:cubicBezTo>
                    <a:pt x="2235" y="2139"/>
                    <a:pt x="2036" y="2004"/>
                    <a:pt x="1741" y="2004"/>
                  </a:cubicBezTo>
                  <a:cubicBezTo>
                    <a:pt x="1713" y="2004"/>
                    <a:pt x="1684" y="2005"/>
                    <a:pt x="1655" y="2008"/>
                  </a:cubicBezTo>
                  <a:cubicBezTo>
                    <a:pt x="1598" y="2008"/>
                    <a:pt x="1484" y="2036"/>
                    <a:pt x="1370" y="2065"/>
                  </a:cubicBezTo>
                  <a:cubicBezTo>
                    <a:pt x="1284" y="2122"/>
                    <a:pt x="1170" y="2151"/>
                    <a:pt x="1141" y="2151"/>
                  </a:cubicBezTo>
                  <a:cubicBezTo>
                    <a:pt x="1170" y="2322"/>
                    <a:pt x="1313" y="2864"/>
                    <a:pt x="1341" y="3121"/>
                  </a:cubicBezTo>
                  <a:lnTo>
                    <a:pt x="0" y="8171"/>
                  </a:lnTo>
                  <a:cubicBezTo>
                    <a:pt x="913" y="8485"/>
                    <a:pt x="2026" y="8656"/>
                    <a:pt x="3139" y="8656"/>
                  </a:cubicBezTo>
                  <a:cubicBezTo>
                    <a:pt x="3252" y="8659"/>
                    <a:pt x="3366" y="8660"/>
                    <a:pt x="3481" y="8660"/>
                  </a:cubicBezTo>
                  <a:cubicBezTo>
                    <a:pt x="5574" y="8660"/>
                    <a:pt x="7758" y="8182"/>
                    <a:pt x="9787" y="7857"/>
                  </a:cubicBezTo>
                  <a:cubicBezTo>
                    <a:pt x="11185" y="7600"/>
                    <a:pt x="11727" y="7572"/>
                    <a:pt x="12069" y="7543"/>
                  </a:cubicBezTo>
                  <a:cubicBezTo>
                    <a:pt x="12469" y="7486"/>
                    <a:pt x="12412" y="7486"/>
                    <a:pt x="12554" y="7486"/>
                  </a:cubicBezTo>
                  <a:cubicBezTo>
                    <a:pt x="12895" y="7477"/>
                    <a:pt x="13221" y="7473"/>
                    <a:pt x="13538" y="7473"/>
                  </a:cubicBezTo>
                  <a:cubicBezTo>
                    <a:pt x="15296" y="7473"/>
                    <a:pt x="16777" y="7598"/>
                    <a:pt x="18831" y="7743"/>
                  </a:cubicBezTo>
                  <a:cubicBezTo>
                    <a:pt x="20600" y="7885"/>
                    <a:pt x="22056" y="8000"/>
                    <a:pt x="22683" y="8142"/>
                  </a:cubicBezTo>
                  <a:cubicBezTo>
                    <a:pt x="23168" y="8142"/>
                    <a:pt x="23882" y="8057"/>
                    <a:pt x="24738" y="8000"/>
                  </a:cubicBezTo>
                  <a:cubicBezTo>
                    <a:pt x="26877" y="7771"/>
                    <a:pt x="26877" y="7771"/>
                    <a:pt x="27477" y="7714"/>
                  </a:cubicBezTo>
                  <a:cubicBezTo>
                    <a:pt x="29474" y="7543"/>
                    <a:pt x="31871" y="7343"/>
                    <a:pt x="34296" y="7286"/>
                  </a:cubicBezTo>
                  <a:cubicBezTo>
                    <a:pt x="35913" y="7229"/>
                    <a:pt x="37542" y="7201"/>
                    <a:pt x="39067" y="7201"/>
                  </a:cubicBezTo>
                  <a:cubicBezTo>
                    <a:pt x="42117" y="7201"/>
                    <a:pt x="44748" y="7315"/>
                    <a:pt x="46023" y="7543"/>
                  </a:cubicBezTo>
                  <a:cubicBezTo>
                    <a:pt x="46565" y="7400"/>
                    <a:pt x="48391" y="7315"/>
                    <a:pt x="50645" y="7315"/>
                  </a:cubicBezTo>
                  <a:cubicBezTo>
                    <a:pt x="53189" y="7336"/>
                    <a:pt x="61754" y="7909"/>
                    <a:pt x="66969" y="7909"/>
                  </a:cubicBezTo>
                  <a:cubicBezTo>
                    <a:pt x="68771" y="7909"/>
                    <a:pt x="70173" y="7840"/>
                    <a:pt x="70789" y="7657"/>
                  </a:cubicBezTo>
                  <a:cubicBezTo>
                    <a:pt x="71546" y="7413"/>
                    <a:pt x="74687" y="7022"/>
                    <a:pt x="76023" y="7022"/>
                  </a:cubicBezTo>
                  <a:cubicBezTo>
                    <a:pt x="76247" y="7022"/>
                    <a:pt x="76421" y="7033"/>
                    <a:pt x="76524" y="7058"/>
                  </a:cubicBezTo>
                  <a:cubicBezTo>
                    <a:pt x="76797" y="7151"/>
                    <a:pt x="77100" y="7187"/>
                    <a:pt x="77416" y="7187"/>
                  </a:cubicBezTo>
                  <a:cubicBezTo>
                    <a:pt x="78543" y="7187"/>
                    <a:pt x="79827" y="6723"/>
                    <a:pt x="80486" y="6723"/>
                  </a:cubicBezTo>
                  <a:cubicBezTo>
                    <a:pt x="80604" y="6723"/>
                    <a:pt x="80701" y="6738"/>
                    <a:pt x="80775" y="6773"/>
                  </a:cubicBezTo>
                  <a:cubicBezTo>
                    <a:pt x="83641" y="6319"/>
                    <a:pt x="85847" y="6025"/>
                    <a:pt x="87628" y="6025"/>
                  </a:cubicBezTo>
                  <a:cubicBezTo>
                    <a:pt x="87975" y="6025"/>
                    <a:pt x="88305" y="6036"/>
                    <a:pt x="88621" y="6059"/>
                  </a:cubicBezTo>
                  <a:cubicBezTo>
                    <a:pt x="95114" y="6359"/>
                    <a:pt x="92095" y="7008"/>
                    <a:pt x="97488" y="7008"/>
                  </a:cubicBezTo>
                  <a:cubicBezTo>
                    <a:pt x="99797" y="7008"/>
                    <a:pt x="103648" y="6889"/>
                    <a:pt x="110448" y="6573"/>
                  </a:cubicBezTo>
                  <a:cubicBezTo>
                    <a:pt x="111881" y="6342"/>
                    <a:pt x="113350" y="6265"/>
                    <a:pt x="114735" y="6265"/>
                  </a:cubicBezTo>
                  <a:cubicBezTo>
                    <a:pt x="116769" y="6265"/>
                    <a:pt x="118619" y="6431"/>
                    <a:pt x="119892" y="6516"/>
                  </a:cubicBezTo>
                  <a:cubicBezTo>
                    <a:pt x="120645" y="6589"/>
                    <a:pt x="121220" y="6638"/>
                    <a:pt x="121680" y="6638"/>
                  </a:cubicBezTo>
                  <a:cubicBezTo>
                    <a:pt x="123017" y="6638"/>
                    <a:pt x="123388" y="6226"/>
                    <a:pt x="124343" y="4804"/>
                  </a:cubicBezTo>
                  <a:lnTo>
                    <a:pt x="124543" y="4804"/>
                  </a:lnTo>
                  <a:cubicBezTo>
                    <a:pt x="124115" y="5660"/>
                    <a:pt x="123630" y="6288"/>
                    <a:pt x="124058" y="6716"/>
                  </a:cubicBezTo>
                  <a:cubicBezTo>
                    <a:pt x="124115" y="6744"/>
                    <a:pt x="124343" y="6801"/>
                    <a:pt x="124686" y="6858"/>
                  </a:cubicBezTo>
                  <a:cubicBezTo>
                    <a:pt x="124743" y="6858"/>
                    <a:pt x="124857" y="6858"/>
                    <a:pt x="124857" y="6887"/>
                  </a:cubicBezTo>
                  <a:cubicBezTo>
                    <a:pt x="124886" y="5089"/>
                    <a:pt x="124886" y="4519"/>
                    <a:pt x="124971" y="3891"/>
                  </a:cubicBezTo>
                  <a:cubicBezTo>
                    <a:pt x="124974" y="3894"/>
                    <a:pt x="124976" y="3897"/>
                    <a:pt x="124978" y="3901"/>
                  </a:cubicBezTo>
                  <a:lnTo>
                    <a:pt x="124978" y="3901"/>
                  </a:lnTo>
                  <a:cubicBezTo>
                    <a:pt x="124987" y="3820"/>
                    <a:pt x="125000" y="3730"/>
                    <a:pt x="125000" y="3691"/>
                  </a:cubicBezTo>
                  <a:cubicBezTo>
                    <a:pt x="124829" y="3292"/>
                    <a:pt x="124258" y="1180"/>
                    <a:pt x="124144" y="781"/>
                  </a:cubicBezTo>
                  <a:lnTo>
                    <a:pt x="125114" y="752"/>
                  </a:lnTo>
                  <a:cubicBezTo>
                    <a:pt x="122795" y="345"/>
                    <a:pt x="120338" y="228"/>
                    <a:pt x="118397" y="228"/>
                  </a:cubicBezTo>
                  <a:cubicBezTo>
                    <a:pt x="116397" y="228"/>
                    <a:pt x="114945" y="352"/>
                    <a:pt x="114757" y="410"/>
                  </a:cubicBezTo>
                  <a:cubicBezTo>
                    <a:pt x="114662" y="429"/>
                    <a:pt x="114566" y="439"/>
                    <a:pt x="114480" y="439"/>
                  </a:cubicBezTo>
                  <a:cubicBezTo>
                    <a:pt x="114307" y="439"/>
                    <a:pt x="114167" y="401"/>
                    <a:pt x="114129" y="324"/>
                  </a:cubicBezTo>
                  <a:cubicBezTo>
                    <a:pt x="114113" y="298"/>
                    <a:pt x="113780" y="287"/>
                    <a:pt x="113247" y="287"/>
                  </a:cubicBezTo>
                  <a:cubicBezTo>
                    <a:pt x="110901" y="287"/>
                    <a:pt x="104676" y="496"/>
                    <a:pt x="104514" y="496"/>
                  </a:cubicBezTo>
                  <a:cubicBezTo>
                    <a:pt x="104514" y="444"/>
                    <a:pt x="104411" y="403"/>
                    <a:pt x="104255" y="403"/>
                  </a:cubicBezTo>
                  <a:cubicBezTo>
                    <a:pt x="104151" y="403"/>
                    <a:pt x="104023" y="421"/>
                    <a:pt x="103886" y="467"/>
                  </a:cubicBezTo>
                  <a:cubicBezTo>
                    <a:pt x="103486" y="581"/>
                    <a:pt x="102374" y="724"/>
                    <a:pt x="100919" y="838"/>
                  </a:cubicBezTo>
                  <a:cubicBezTo>
                    <a:pt x="99672" y="922"/>
                    <a:pt x="98638" y="957"/>
                    <a:pt x="97752" y="957"/>
                  </a:cubicBezTo>
                  <a:cubicBezTo>
                    <a:pt x="93526" y="957"/>
                    <a:pt x="92655" y="157"/>
                    <a:pt x="88079" y="39"/>
                  </a:cubicBezTo>
                  <a:cubicBezTo>
                    <a:pt x="87908" y="39"/>
                    <a:pt x="86681" y="11"/>
                    <a:pt x="86510" y="11"/>
                  </a:cubicBezTo>
                  <a:cubicBezTo>
                    <a:pt x="86279" y="4"/>
                    <a:pt x="86046" y="1"/>
                    <a:pt x="85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 rot="5400000">
              <a:off x="2852828" y="2434497"/>
              <a:ext cx="3626894" cy="206700"/>
            </a:xfrm>
            <a:custGeom>
              <a:avLst/>
              <a:gdLst/>
              <a:ahLst/>
              <a:cxnLst/>
              <a:rect l="l" t="t" r="r" b="b"/>
              <a:pathLst>
                <a:path w="139295" h="8268" extrusionOk="0">
                  <a:moveTo>
                    <a:pt x="57151" y="1"/>
                  </a:moveTo>
                  <a:cubicBezTo>
                    <a:pt x="51806" y="1"/>
                    <a:pt x="45718" y="80"/>
                    <a:pt x="35723" y="278"/>
                  </a:cubicBezTo>
                  <a:cubicBezTo>
                    <a:pt x="33713" y="311"/>
                    <a:pt x="32084" y="344"/>
                    <a:pt x="31038" y="344"/>
                  </a:cubicBezTo>
                  <a:cubicBezTo>
                    <a:pt x="30273" y="344"/>
                    <a:pt x="29820" y="326"/>
                    <a:pt x="29760" y="278"/>
                  </a:cubicBezTo>
                  <a:cubicBezTo>
                    <a:pt x="29735" y="253"/>
                    <a:pt x="29695" y="242"/>
                    <a:pt x="29645" y="242"/>
                  </a:cubicBezTo>
                  <a:cubicBezTo>
                    <a:pt x="29394" y="242"/>
                    <a:pt x="28876" y="503"/>
                    <a:pt x="28578" y="503"/>
                  </a:cubicBezTo>
                  <a:cubicBezTo>
                    <a:pt x="28527" y="503"/>
                    <a:pt x="28483" y="495"/>
                    <a:pt x="28447" y="477"/>
                  </a:cubicBezTo>
                  <a:cubicBezTo>
                    <a:pt x="14131" y="1267"/>
                    <a:pt x="6565" y="1822"/>
                    <a:pt x="4908" y="1822"/>
                  </a:cubicBezTo>
                  <a:cubicBezTo>
                    <a:pt x="4827" y="1822"/>
                    <a:pt x="4761" y="1821"/>
                    <a:pt x="4709" y="1818"/>
                  </a:cubicBezTo>
                  <a:cubicBezTo>
                    <a:pt x="4500" y="1807"/>
                    <a:pt x="4314" y="1802"/>
                    <a:pt x="4148" y="1802"/>
                  </a:cubicBezTo>
                  <a:cubicBezTo>
                    <a:pt x="3451" y="1802"/>
                    <a:pt x="3091" y="1902"/>
                    <a:pt x="2768" y="2132"/>
                  </a:cubicBezTo>
                  <a:cubicBezTo>
                    <a:pt x="1656" y="2960"/>
                    <a:pt x="1" y="8038"/>
                    <a:pt x="1228" y="8267"/>
                  </a:cubicBezTo>
                  <a:cubicBezTo>
                    <a:pt x="1245" y="8268"/>
                    <a:pt x="1267" y="8268"/>
                    <a:pt x="1293" y="8268"/>
                  </a:cubicBezTo>
                  <a:cubicBezTo>
                    <a:pt x="2746" y="8268"/>
                    <a:pt x="17365" y="6975"/>
                    <a:pt x="23795" y="6975"/>
                  </a:cubicBezTo>
                  <a:cubicBezTo>
                    <a:pt x="24989" y="6975"/>
                    <a:pt x="25900" y="7020"/>
                    <a:pt x="26393" y="7125"/>
                  </a:cubicBezTo>
                  <a:cubicBezTo>
                    <a:pt x="30099" y="6845"/>
                    <a:pt x="39827" y="6158"/>
                    <a:pt x="46517" y="6158"/>
                  </a:cubicBezTo>
                  <a:cubicBezTo>
                    <a:pt x="48686" y="6158"/>
                    <a:pt x="50536" y="6231"/>
                    <a:pt x="51758" y="6412"/>
                  </a:cubicBezTo>
                  <a:cubicBezTo>
                    <a:pt x="52479" y="6210"/>
                    <a:pt x="54314" y="6134"/>
                    <a:pt x="56703" y="6134"/>
                  </a:cubicBezTo>
                  <a:cubicBezTo>
                    <a:pt x="64129" y="6134"/>
                    <a:pt x="76900" y="6872"/>
                    <a:pt x="78143" y="6872"/>
                  </a:cubicBezTo>
                  <a:cubicBezTo>
                    <a:pt x="78193" y="6872"/>
                    <a:pt x="78225" y="6871"/>
                    <a:pt x="78236" y="6869"/>
                  </a:cubicBezTo>
                  <a:cubicBezTo>
                    <a:pt x="78451" y="6833"/>
                    <a:pt x="78820" y="6817"/>
                    <a:pt x="79275" y="6817"/>
                  </a:cubicBezTo>
                  <a:cubicBezTo>
                    <a:pt x="80992" y="6817"/>
                    <a:pt x="83931" y="7043"/>
                    <a:pt x="84428" y="7268"/>
                  </a:cubicBezTo>
                  <a:cubicBezTo>
                    <a:pt x="84986" y="7521"/>
                    <a:pt x="85693" y="7587"/>
                    <a:pt x="86395" y="7587"/>
                  </a:cubicBezTo>
                  <a:cubicBezTo>
                    <a:pt x="87163" y="7587"/>
                    <a:pt x="87925" y="7508"/>
                    <a:pt x="88483" y="7508"/>
                  </a:cubicBezTo>
                  <a:cubicBezTo>
                    <a:pt x="88796" y="7508"/>
                    <a:pt x="89044" y="7533"/>
                    <a:pt x="89192" y="7610"/>
                  </a:cubicBezTo>
                  <a:lnTo>
                    <a:pt x="94984" y="7468"/>
                  </a:lnTo>
                  <a:cubicBezTo>
                    <a:pt x="94984" y="7468"/>
                    <a:pt x="97952" y="7553"/>
                    <a:pt x="99236" y="7553"/>
                  </a:cubicBezTo>
                  <a:cubicBezTo>
                    <a:pt x="99309" y="7554"/>
                    <a:pt x="99395" y="7555"/>
                    <a:pt x="99493" y="7555"/>
                  </a:cubicBezTo>
                  <a:cubicBezTo>
                    <a:pt x="102838" y="7555"/>
                    <a:pt x="120228" y="7095"/>
                    <a:pt x="121919" y="7040"/>
                  </a:cubicBezTo>
                  <a:cubicBezTo>
                    <a:pt x="122911" y="6930"/>
                    <a:pt x="123945" y="6886"/>
                    <a:pt x="124980" y="6886"/>
                  </a:cubicBezTo>
                  <a:cubicBezTo>
                    <a:pt x="126894" y="6886"/>
                    <a:pt x="128812" y="7034"/>
                    <a:pt x="130479" y="7182"/>
                  </a:cubicBezTo>
                  <a:cubicBezTo>
                    <a:pt x="131703" y="7312"/>
                    <a:pt x="133242" y="7515"/>
                    <a:pt x="134380" y="7515"/>
                  </a:cubicBezTo>
                  <a:cubicBezTo>
                    <a:pt x="134992" y="7515"/>
                    <a:pt x="135488" y="7456"/>
                    <a:pt x="135757" y="7297"/>
                  </a:cubicBezTo>
                  <a:cubicBezTo>
                    <a:pt x="137012" y="6555"/>
                    <a:pt x="139295" y="2874"/>
                    <a:pt x="138896" y="1876"/>
                  </a:cubicBezTo>
                  <a:cubicBezTo>
                    <a:pt x="138752" y="1470"/>
                    <a:pt x="131635" y="924"/>
                    <a:pt x="128296" y="924"/>
                  </a:cubicBezTo>
                  <a:cubicBezTo>
                    <a:pt x="127646" y="924"/>
                    <a:pt x="127139" y="944"/>
                    <a:pt x="126855" y="991"/>
                  </a:cubicBezTo>
                  <a:cubicBezTo>
                    <a:pt x="126763" y="1006"/>
                    <a:pt x="126673" y="1013"/>
                    <a:pt x="126590" y="1013"/>
                  </a:cubicBezTo>
                  <a:cubicBezTo>
                    <a:pt x="126363" y="1013"/>
                    <a:pt x="126183" y="960"/>
                    <a:pt x="126142" y="877"/>
                  </a:cubicBezTo>
                  <a:cubicBezTo>
                    <a:pt x="126142" y="877"/>
                    <a:pt x="125942" y="848"/>
                    <a:pt x="125657" y="848"/>
                  </a:cubicBezTo>
                  <a:cubicBezTo>
                    <a:pt x="123918" y="764"/>
                    <a:pt x="122268" y="739"/>
                    <a:pt x="120390" y="739"/>
                  </a:cubicBezTo>
                  <a:cubicBezTo>
                    <a:pt x="119094" y="739"/>
                    <a:pt x="117689" y="751"/>
                    <a:pt x="116070" y="763"/>
                  </a:cubicBezTo>
                  <a:lnTo>
                    <a:pt x="115613" y="763"/>
                  </a:lnTo>
                  <a:cubicBezTo>
                    <a:pt x="115613" y="711"/>
                    <a:pt x="115511" y="670"/>
                    <a:pt x="115336" y="670"/>
                  </a:cubicBezTo>
                  <a:cubicBezTo>
                    <a:pt x="115219" y="670"/>
                    <a:pt x="115071" y="689"/>
                    <a:pt x="114900" y="734"/>
                  </a:cubicBezTo>
                  <a:cubicBezTo>
                    <a:pt x="114044" y="962"/>
                    <a:pt x="109964" y="1248"/>
                    <a:pt x="105798" y="1419"/>
                  </a:cubicBezTo>
                  <a:cubicBezTo>
                    <a:pt x="103809" y="1501"/>
                    <a:pt x="101801" y="1537"/>
                    <a:pt x="100099" y="1537"/>
                  </a:cubicBezTo>
                  <a:cubicBezTo>
                    <a:pt x="98237" y="1537"/>
                    <a:pt x="96741" y="1494"/>
                    <a:pt x="96040" y="1419"/>
                  </a:cubicBezTo>
                  <a:cubicBezTo>
                    <a:pt x="94207" y="1222"/>
                    <a:pt x="93354" y="1161"/>
                    <a:pt x="92080" y="1161"/>
                  </a:cubicBezTo>
                  <a:cubicBezTo>
                    <a:pt x="91510" y="1161"/>
                    <a:pt x="90855" y="1173"/>
                    <a:pt x="89991" y="1191"/>
                  </a:cubicBezTo>
                  <a:cubicBezTo>
                    <a:pt x="89784" y="1197"/>
                    <a:pt x="89556" y="1200"/>
                    <a:pt x="89309" y="1200"/>
                  </a:cubicBezTo>
                  <a:cubicBezTo>
                    <a:pt x="86305" y="1200"/>
                    <a:pt x="80581" y="748"/>
                    <a:pt x="76125" y="563"/>
                  </a:cubicBezTo>
                  <a:cubicBezTo>
                    <a:pt x="74470" y="477"/>
                    <a:pt x="72958" y="449"/>
                    <a:pt x="71788" y="449"/>
                  </a:cubicBezTo>
                  <a:cubicBezTo>
                    <a:pt x="69562" y="449"/>
                    <a:pt x="71074" y="192"/>
                    <a:pt x="69220" y="164"/>
                  </a:cubicBezTo>
                  <a:cubicBezTo>
                    <a:pt x="68820" y="164"/>
                    <a:pt x="63713" y="49"/>
                    <a:pt x="61830" y="21"/>
                  </a:cubicBezTo>
                  <a:cubicBezTo>
                    <a:pt x="60280" y="8"/>
                    <a:pt x="58749" y="1"/>
                    <a:pt x="57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 rot="10800000" flipH="1">
              <a:off x="4589125" y="4152525"/>
              <a:ext cx="3567263" cy="26905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44"/>
          <p:cNvGrpSpPr/>
          <p:nvPr/>
        </p:nvGrpSpPr>
        <p:grpSpPr>
          <a:xfrm rot="7120771">
            <a:off x="6338434" y="2036804"/>
            <a:ext cx="210488" cy="394618"/>
            <a:chOff x="5559000" y="1308074"/>
            <a:chExt cx="210492" cy="394626"/>
          </a:xfrm>
        </p:grpSpPr>
        <p:sp>
          <p:nvSpPr>
            <p:cNvPr id="921" name="Google Shape;921;p44"/>
            <p:cNvSpPr/>
            <p:nvPr/>
          </p:nvSpPr>
          <p:spPr>
            <a:xfrm rot="2880946">
              <a:off x="5643090" y="1349872"/>
              <a:ext cx="131970" cy="43798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24" y="1"/>
                  </a:moveTo>
                  <a:cubicBezTo>
                    <a:pt x="4183" y="1"/>
                    <a:pt x="4141" y="4"/>
                    <a:pt x="4098" y="11"/>
                  </a:cubicBezTo>
                  <a:cubicBezTo>
                    <a:pt x="3008" y="175"/>
                    <a:pt x="1903" y="324"/>
                    <a:pt x="827" y="504"/>
                  </a:cubicBezTo>
                  <a:cubicBezTo>
                    <a:pt x="1" y="618"/>
                    <a:pt x="289" y="1751"/>
                    <a:pt x="1070" y="1751"/>
                  </a:cubicBezTo>
                  <a:cubicBezTo>
                    <a:pt x="1107" y="1751"/>
                    <a:pt x="1146" y="1749"/>
                    <a:pt x="1186" y="1743"/>
                  </a:cubicBezTo>
                  <a:cubicBezTo>
                    <a:pt x="2261" y="1579"/>
                    <a:pt x="3366" y="1430"/>
                    <a:pt x="4442" y="1265"/>
                  </a:cubicBezTo>
                  <a:cubicBezTo>
                    <a:pt x="5278" y="1138"/>
                    <a:pt x="4984" y="1"/>
                    <a:pt x="4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5559000" y="1491738"/>
              <a:ext cx="201631" cy="43800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11" y="1"/>
                  </a:moveTo>
                  <a:cubicBezTo>
                    <a:pt x="4170" y="1"/>
                    <a:pt x="4127" y="4"/>
                    <a:pt x="4083" y="11"/>
                  </a:cubicBezTo>
                  <a:cubicBezTo>
                    <a:pt x="3008" y="175"/>
                    <a:pt x="1918" y="325"/>
                    <a:pt x="827" y="504"/>
                  </a:cubicBezTo>
                  <a:cubicBezTo>
                    <a:pt x="1" y="618"/>
                    <a:pt x="289" y="1752"/>
                    <a:pt x="1057" y="1752"/>
                  </a:cubicBezTo>
                  <a:cubicBezTo>
                    <a:pt x="1094" y="1752"/>
                    <a:pt x="1132" y="1749"/>
                    <a:pt x="1171" y="1744"/>
                  </a:cubicBezTo>
                  <a:cubicBezTo>
                    <a:pt x="2261" y="1579"/>
                    <a:pt x="3337" y="1430"/>
                    <a:pt x="4442" y="1266"/>
                  </a:cubicBezTo>
                  <a:cubicBezTo>
                    <a:pt x="5278" y="1138"/>
                    <a:pt x="4984" y="1"/>
                    <a:pt x="4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 rot="-2700303">
              <a:off x="5649048" y="1628883"/>
              <a:ext cx="120051" cy="36750"/>
            </a:xfrm>
            <a:custGeom>
              <a:avLst/>
              <a:gdLst/>
              <a:ahLst/>
              <a:cxnLst/>
              <a:rect l="l" t="t" r="r" b="b"/>
              <a:pathLst>
                <a:path w="2988" h="1470" extrusionOk="0">
                  <a:moveTo>
                    <a:pt x="1234" y="0"/>
                  </a:moveTo>
                  <a:cubicBezTo>
                    <a:pt x="1012" y="0"/>
                    <a:pt x="790" y="19"/>
                    <a:pt x="568" y="51"/>
                  </a:cubicBezTo>
                  <a:cubicBezTo>
                    <a:pt x="195" y="111"/>
                    <a:pt x="0" y="544"/>
                    <a:pt x="75" y="843"/>
                  </a:cubicBezTo>
                  <a:cubicBezTo>
                    <a:pt x="179" y="1167"/>
                    <a:pt x="463" y="1300"/>
                    <a:pt x="780" y="1300"/>
                  </a:cubicBezTo>
                  <a:cubicBezTo>
                    <a:pt x="828" y="1300"/>
                    <a:pt x="877" y="1297"/>
                    <a:pt x="926" y="1291"/>
                  </a:cubicBezTo>
                  <a:cubicBezTo>
                    <a:pt x="1015" y="1277"/>
                    <a:pt x="1104" y="1270"/>
                    <a:pt x="1193" y="1270"/>
                  </a:cubicBezTo>
                  <a:cubicBezTo>
                    <a:pt x="1476" y="1270"/>
                    <a:pt x="1755" y="1338"/>
                    <a:pt x="2017" y="1440"/>
                  </a:cubicBezTo>
                  <a:cubicBezTo>
                    <a:pt x="2074" y="1460"/>
                    <a:pt x="2133" y="1469"/>
                    <a:pt x="2192" y="1469"/>
                  </a:cubicBezTo>
                  <a:cubicBezTo>
                    <a:pt x="2486" y="1469"/>
                    <a:pt x="2781" y="1241"/>
                    <a:pt x="2868" y="992"/>
                  </a:cubicBezTo>
                  <a:cubicBezTo>
                    <a:pt x="2988" y="619"/>
                    <a:pt x="2749" y="320"/>
                    <a:pt x="2390" y="201"/>
                  </a:cubicBezTo>
                  <a:cubicBezTo>
                    <a:pt x="2009" y="58"/>
                    <a:pt x="1623" y="0"/>
                    <a:pt x="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44"/>
          <p:cNvGrpSpPr/>
          <p:nvPr/>
        </p:nvGrpSpPr>
        <p:grpSpPr>
          <a:xfrm rot="-1179629">
            <a:off x="6986568" y="1123014"/>
            <a:ext cx="583843" cy="754326"/>
            <a:chOff x="3261525" y="962200"/>
            <a:chExt cx="1121825" cy="1449400"/>
          </a:xfrm>
        </p:grpSpPr>
        <p:sp>
          <p:nvSpPr>
            <p:cNvPr id="925" name="Google Shape;925;p44"/>
            <p:cNvSpPr/>
            <p:nvPr/>
          </p:nvSpPr>
          <p:spPr>
            <a:xfrm>
              <a:off x="3261525" y="962200"/>
              <a:ext cx="1121825" cy="1449400"/>
            </a:xfrm>
            <a:custGeom>
              <a:avLst/>
              <a:gdLst/>
              <a:ahLst/>
              <a:cxnLst/>
              <a:rect l="l" t="t" r="r" b="b"/>
              <a:pathLst>
                <a:path w="44873" h="57976" extrusionOk="0">
                  <a:moveTo>
                    <a:pt x="29440" y="13742"/>
                  </a:moveTo>
                  <a:cubicBezTo>
                    <a:pt x="29628" y="13805"/>
                    <a:pt x="29817" y="13868"/>
                    <a:pt x="29963" y="13930"/>
                  </a:cubicBezTo>
                  <a:cubicBezTo>
                    <a:pt x="31156" y="13951"/>
                    <a:pt x="32830" y="14767"/>
                    <a:pt x="32579" y="16023"/>
                  </a:cubicBezTo>
                  <a:cubicBezTo>
                    <a:pt x="32411" y="16964"/>
                    <a:pt x="31909" y="17906"/>
                    <a:pt x="31700" y="18868"/>
                  </a:cubicBezTo>
                  <a:cubicBezTo>
                    <a:pt x="31491" y="19789"/>
                    <a:pt x="31323" y="20731"/>
                    <a:pt x="31323" y="21672"/>
                  </a:cubicBezTo>
                  <a:cubicBezTo>
                    <a:pt x="31323" y="21678"/>
                    <a:pt x="31323" y="21685"/>
                    <a:pt x="31324" y="21693"/>
                  </a:cubicBezTo>
                  <a:lnTo>
                    <a:pt x="31324" y="21693"/>
                  </a:lnTo>
                  <a:cubicBezTo>
                    <a:pt x="30982" y="21168"/>
                    <a:pt x="30639" y="20626"/>
                    <a:pt x="30277" y="20103"/>
                  </a:cubicBezTo>
                  <a:cubicBezTo>
                    <a:pt x="29503" y="18868"/>
                    <a:pt x="28687" y="17676"/>
                    <a:pt x="27913" y="16462"/>
                  </a:cubicBezTo>
                  <a:lnTo>
                    <a:pt x="27913" y="16462"/>
                  </a:lnTo>
                  <a:cubicBezTo>
                    <a:pt x="27929" y="16473"/>
                    <a:pt x="27951" y="16478"/>
                    <a:pt x="27974" y="16478"/>
                  </a:cubicBezTo>
                  <a:cubicBezTo>
                    <a:pt x="28043" y="16478"/>
                    <a:pt x="28127" y="16435"/>
                    <a:pt x="28143" y="16358"/>
                  </a:cubicBezTo>
                  <a:cubicBezTo>
                    <a:pt x="28331" y="15897"/>
                    <a:pt x="28457" y="15374"/>
                    <a:pt x="28687" y="14893"/>
                  </a:cubicBezTo>
                  <a:cubicBezTo>
                    <a:pt x="28791" y="14433"/>
                    <a:pt x="29063" y="14035"/>
                    <a:pt x="29440" y="13742"/>
                  </a:cubicBezTo>
                  <a:close/>
                  <a:moveTo>
                    <a:pt x="20924" y="7172"/>
                  </a:moveTo>
                  <a:cubicBezTo>
                    <a:pt x="23561" y="11148"/>
                    <a:pt x="26197" y="15165"/>
                    <a:pt x="28854" y="19140"/>
                  </a:cubicBezTo>
                  <a:cubicBezTo>
                    <a:pt x="30068" y="21003"/>
                    <a:pt x="31281" y="22844"/>
                    <a:pt x="32411" y="24790"/>
                  </a:cubicBezTo>
                  <a:cubicBezTo>
                    <a:pt x="32955" y="25752"/>
                    <a:pt x="33499" y="26715"/>
                    <a:pt x="34001" y="27719"/>
                  </a:cubicBezTo>
                  <a:cubicBezTo>
                    <a:pt x="34232" y="28158"/>
                    <a:pt x="34462" y="28640"/>
                    <a:pt x="34671" y="29100"/>
                  </a:cubicBezTo>
                  <a:cubicBezTo>
                    <a:pt x="34838" y="29414"/>
                    <a:pt x="34964" y="29728"/>
                    <a:pt x="35131" y="30042"/>
                  </a:cubicBezTo>
                  <a:cubicBezTo>
                    <a:pt x="35236" y="30355"/>
                    <a:pt x="35382" y="30648"/>
                    <a:pt x="35613" y="30899"/>
                  </a:cubicBezTo>
                  <a:lnTo>
                    <a:pt x="35592" y="30899"/>
                  </a:lnTo>
                  <a:cubicBezTo>
                    <a:pt x="35571" y="30941"/>
                    <a:pt x="35508" y="30941"/>
                    <a:pt x="35487" y="30962"/>
                  </a:cubicBezTo>
                  <a:cubicBezTo>
                    <a:pt x="35341" y="31004"/>
                    <a:pt x="35257" y="31151"/>
                    <a:pt x="35278" y="31318"/>
                  </a:cubicBezTo>
                  <a:cubicBezTo>
                    <a:pt x="35341" y="31569"/>
                    <a:pt x="35382" y="31674"/>
                    <a:pt x="35571" y="31715"/>
                  </a:cubicBezTo>
                  <a:cubicBezTo>
                    <a:pt x="35014" y="31698"/>
                    <a:pt x="34456" y="31691"/>
                    <a:pt x="33898" y="31691"/>
                  </a:cubicBezTo>
                  <a:cubicBezTo>
                    <a:pt x="33135" y="31691"/>
                    <a:pt x="32368" y="31703"/>
                    <a:pt x="31595" y="31715"/>
                  </a:cubicBezTo>
                  <a:lnTo>
                    <a:pt x="31595" y="31632"/>
                  </a:lnTo>
                  <a:cubicBezTo>
                    <a:pt x="31595" y="31412"/>
                    <a:pt x="31423" y="31302"/>
                    <a:pt x="31250" y="31302"/>
                  </a:cubicBezTo>
                  <a:cubicBezTo>
                    <a:pt x="31077" y="31302"/>
                    <a:pt x="30905" y="31412"/>
                    <a:pt x="30905" y="31632"/>
                  </a:cubicBezTo>
                  <a:lnTo>
                    <a:pt x="30905" y="31715"/>
                  </a:lnTo>
                  <a:cubicBezTo>
                    <a:pt x="29482" y="31778"/>
                    <a:pt x="28059" y="31820"/>
                    <a:pt x="26657" y="31841"/>
                  </a:cubicBezTo>
                  <a:cubicBezTo>
                    <a:pt x="23770" y="31841"/>
                    <a:pt x="20861" y="31820"/>
                    <a:pt x="17995" y="31736"/>
                  </a:cubicBezTo>
                  <a:cubicBezTo>
                    <a:pt x="12178" y="31590"/>
                    <a:pt x="6382" y="31171"/>
                    <a:pt x="607" y="30753"/>
                  </a:cubicBezTo>
                  <a:cubicBezTo>
                    <a:pt x="7449" y="22948"/>
                    <a:pt x="14166" y="15060"/>
                    <a:pt x="20924" y="7172"/>
                  </a:cubicBezTo>
                  <a:close/>
                  <a:moveTo>
                    <a:pt x="22687" y="49223"/>
                  </a:moveTo>
                  <a:cubicBezTo>
                    <a:pt x="23105" y="49223"/>
                    <a:pt x="23571" y="49323"/>
                    <a:pt x="23979" y="49354"/>
                  </a:cubicBezTo>
                  <a:cubicBezTo>
                    <a:pt x="24732" y="49396"/>
                    <a:pt x="25569" y="49354"/>
                    <a:pt x="26302" y="49521"/>
                  </a:cubicBezTo>
                  <a:cubicBezTo>
                    <a:pt x="27515" y="49814"/>
                    <a:pt x="27201" y="50107"/>
                    <a:pt x="27055" y="50965"/>
                  </a:cubicBezTo>
                  <a:lnTo>
                    <a:pt x="26825" y="52304"/>
                  </a:lnTo>
                  <a:cubicBezTo>
                    <a:pt x="26678" y="53183"/>
                    <a:pt x="26511" y="54062"/>
                    <a:pt x="26343" y="54941"/>
                  </a:cubicBezTo>
                  <a:cubicBezTo>
                    <a:pt x="26260" y="55380"/>
                    <a:pt x="26239" y="56468"/>
                    <a:pt x="25988" y="56949"/>
                  </a:cubicBezTo>
                  <a:cubicBezTo>
                    <a:pt x="25946" y="56949"/>
                    <a:pt x="25904" y="56991"/>
                    <a:pt x="25862" y="57012"/>
                  </a:cubicBezTo>
                  <a:lnTo>
                    <a:pt x="25778" y="57054"/>
                  </a:lnTo>
                  <a:cubicBezTo>
                    <a:pt x="25737" y="57117"/>
                    <a:pt x="25695" y="57200"/>
                    <a:pt x="25695" y="57305"/>
                  </a:cubicBezTo>
                  <a:lnTo>
                    <a:pt x="20443" y="57305"/>
                  </a:lnTo>
                  <a:cubicBezTo>
                    <a:pt x="20506" y="55485"/>
                    <a:pt x="20652" y="53748"/>
                    <a:pt x="21050" y="51970"/>
                  </a:cubicBezTo>
                  <a:cubicBezTo>
                    <a:pt x="21217" y="51258"/>
                    <a:pt x="21280" y="50296"/>
                    <a:pt x="21677" y="49689"/>
                  </a:cubicBezTo>
                  <a:cubicBezTo>
                    <a:pt x="21897" y="49323"/>
                    <a:pt x="22269" y="49223"/>
                    <a:pt x="22687" y="49223"/>
                  </a:cubicBezTo>
                  <a:close/>
                  <a:moveTo>
                    <a:pt x="4897" y="31674"/>
                  </a:moveTo>
                  <a:cubicBezTo>
                    <a:pt x="9249" y="32050"/>
                    <a:pt x="13643" y="32260"/>
                    <a:pt x="18016" y="32406"/>
                  </a:cubicBezTo>
                  <a:cubicBezTo>
                    <a:pt x="20516" y="32460"/>
                    <a:pt x="23001" y="32515"/>
                    <a:pt x="25511" y="32515"/>
                  </a:cubicBezTo>
                  <a:cubicBezTo>
                    <a:pt x="25900" y="32515"/>
                    <a:pt x="26289" y="32513"/>
                    <a:pt x="26678" y="32511"/>
                  </a:cubicBezTo>
                  <a:cubicBezTo>
                    <a:pt x="27613" y="32511"/>
                    <a:pt x="28566" y="32520"/>
                    <a:pt x="29525" y="32520"/>
                  </a:cubicBezTo>
                  <a:cubicBezTo>
                    <a:pt x="30005" y="32520"/>
                    <a:pt x="30486" y="32518"/>
                    <a:pt x="30968" y="32511"/>
                  </a:cubicBezTo>
                  <a:lnTo>
                    <a:pt x="30968" y="32511"/>
                  </a:lnTo>
                  <a:cubicBezTo>
                    <a:pt x="31072" y="40775"/>
                    <a:pt x="30905" y="49040"/>
                    <a:pt x="30444" y="57263"/>
                  </a:cubicBezTo>
                  <a:cubicBezTo>
                    <a:pt x="29126" y="57263"/>
                    <a:pt x="27850" y="57305"/>
                    <a:pt x="26553" y="57305"/>
                  </a:cubicBezTo>
                  <a:cubicBezTo>
                    <a:pt x="26971" y="56594"/>
                    <a:pt x="26929" y="55234"/>
                    <a:pt x="27076" y="54606"/>
                  </a:cubicBezTo>
                  <a:cubicBezTo>
                    <a:pt x="27327" y="53183"/>
                    <a:pt x="27955" y="51405"/>
                    <a:pt x="27850" y="49982"/>
                  </a:cubicBezTo>
                  <a:cubicBezTo>
                    <a:pt x="27808" y="49354"/>
                    <a:pt x="27536" y="49082"/>
                    <a:pt x="26929" y="48957"/>
                  </a:cubicBezTo>
                  <a:cubicBezTo>
                    <a:pt x="25255" y="48580"/>
                    <a:pt x="23330" y="48664"/>
                    <a:pt x="21594" y="48559"/>
                  </a:cubicBezTo>
                  <a:cubicBezTo>
                    <a:pt x="21468" y="48559"/>
                    <a:pt x="21343" y="48664"/>
                    <a:pt x="21322" y="48789"/>
                  </a:cubicBezTo>
                  <a:cubicBezTo>
                    <a:pt x="20422" y="51572"/>
                    <a:pt x="19920" y="54397"/>
                    <a:pt x="19962" y="57305"/>
                  </a:cubicBezTo>
                  <a:cubicBezTo>
                    <a:pt x="14459" y="57263"/>
                    <a:pt x="8935" y="57159"/>
                    <a:pt x="3453" y="57012"/>
                  </a:cubicBezTo>
                  <a:cubicBezTo>
                    <a:pt x="3788" y="48559"/>
                    <a:pt x="4415" y="40106"/>
                    <a:pt x="4897" y="31674"/>
                  </a:cubicBezTo>
                  <a:close/>
                  <a:moveTo>
                    <a:pt x="40829" y="0"/>
                  </a:moveTo>
                  <a:cubicBezTo>
                    <a:pt x="40578" y="0"/>
                    <a:pt x="40324" y="26"/>
                    <a:pt x="40069" y="79"/>
                  </a:cubicBezTo>
                  <a:cubicBezTo>
                    <a:pt x="37998" y="518"/>
                    <a:pt x="36763" y="2590"/>
                    <a:pt x="36952" y="4557"/>
                  </a:cubicBezTo>
                  <a:cubicBezTo>
                    <a:pt x="36500" y="4399"/>
                    <a:pt x="36011" y="4270"/>
                    <a:pt x="35546" y="4270"/>
                  </a:cubicBezTo>
                  <a:cubicBezTo>
                    <a:pt x="35020" y="4270"/>
                    <a:pt x="34525" y="4435"/>
                    <a:pt x="34148" y="4912"/>
                  </a:cubicBezTo>
                  <a:cubicBezTo>
                    <a:pt x="33395" y="5854"/>
                    <a:pt x="33897" y="7570"/>
                    <a:pt x="34357" y="8825"/>
                  </a:cubicBezTo>
                  <a:cubicBezTo>
                    <a:pt x="33978" y="8674"/>
                    <a:pt x="33596" y="8605"/>
                    <a:pt x="33224" y="8605"/>
                  </a:cubicBezTo>
                  <a:cubicBezTo>
                    <a:pt x="30972" y="8605"/>
                    <a:pt x="29109" y="11150"/>
                    <a:pt x="30654" y="13449"/>
                  </a:cubicBezTo>
                  <a:cubicBezTo>
                    <a:pt x="30313" y="13330"/>
                    <a:pt x="29750" y="13044"/>
                    <a:pt x="29292" y="13044"/>
                  </a:cubicBezTo>
                  <a:cubicBezTo>
                    <a:pt x="29188" y="13044"/>
                    <a:pt x="29090" y="13059"/>
                    <a:pt x="29001" y="13093"/>
                  </a:cubicBezTo>
                  <a:cubicBezTo>
                    <a:pt x="28185" y="13407"/>
                    <a:pt x="28017" y="15500"/>
                    <a:pt x="27808" y="16211"/>
                  </a:cubicBezTo>
                  <a:lnTo>
                    <a:pt x="27808" y="16253"/>
                  </a:lnTo>
                  <a:cubicBezTo>
                    <a:pt x="25632" y="12968"/>
                    <a:pt x="23456" y="9683"/>
                    <a:pt x="21280" y="6419"/>
                  </a:cubicBezTo>
                  <a:cubicBezTo>
                    <a:pt x="21214" y="6326"/>
                    <a:pt x="21080" y="6259"/>
                    <a:pt x="20954" y="6259"/>
                  </a:cubicBezTo>
                  <a:cubicBezTo>
                    <a:pt x="20881" y="6259"/>
                    <a:pt x="20811" y="6281"/>
                    <a:pt x="20757" y="6335"/>
                  </a:cubicBezTo>
                  <a:cubicBezTo>
                    <a:pt x="13852" y="14433"/>
                    <a:pt x="6926" y="22446"/>
                    <a:pt x="126" y="30607"/>
                  </a:cubicBezTo>
                  <a:cubicBezTo>
                    <a:pt x="1" y="30774"/>
                    <a:pt x="126" y="30983"/>
                    <a:pt x="294" y="31004"/>
                  </a:cubicBezTo>
                  <a:cubicBezTo>
                    <a:pt x="314" y="31088"/>
                    <a:pt x="398" y="31171"/>
                    <a:pt x="524" y="31192"/>
                  </a:cubicBezTo>
                  <a:cubicBezTo>
                    <a:pt x="1863" y="31339"/>
                    <a:pt x="3181" y="31485"/>
                    <a:pt x="4520" y="31611"/>
                  </a:cubicBezTo>
                  <a:cubicBezTo>
                    <a:pt x="3579" y="40127"/>
                    <a:pt x="3139" y="48747"/>
                    <a:pt x="2804" y="57326"/>
                  </a:cubicBezTo>
                  <a:cubicBezTo>
                    <a:pt x="2804" y="57493"/>
                    <a:pt x="2951" y="57661"/>
                    <a:pt x="3139" y="57661"/>
                  </a:cubicBezTo>
                  <a:cubicBezTo>
                    <a:pt x="10244" y="57887"/>
                    <a:pt x="17361" y="57976"/>
                    <a:pt x="24481" y="57976"/>
                  </a:cubicBezTo>
                  <a:cubicBezTo>
                    <a:pt x="26587" y="57976"/>
                    <a:pt x="28694" y="57968"/>
                    <a:pt x="30800" y="57954"/>
                  </a:cubicBezTo>
                  <a:cubicBezTo>
                    <a:pt x="30988" y="57954"/>
                    <a:pt x="31156" y="57786"/>
                    <a:pt x="31156" y="57598"/>
                  </a:cubicBezTo>
                  <a:cubicBezTo>
                    <a:pt x="31616" y="49229"/>
                    <a:pt x="31804" y="40859"/>
                    <a:pt x="31679" y="32490"/>
                  </a:cubicBezTo>
                  <a:cubicBezTo>
                    <a:pt x="32997" y="32469"/>
                    <a:pt x="34336" y="32427"/>
                    <a:pt x="35654" y="32260"/>
                  </a:cubicBezTo>
                  <a:cubicBezTo>
                    <a:pt x="35968" y="32239"/>
                    <a:pt x="36010" y="31841"/>
                    <a:pt x="35801" y="31715"/>
                  </a:cubicBezTo>
                  <a:lnTo>
                    <a:pt x="35801" y="31715"/>
                  </a:lnTo>
                  <a:cubicBezTo>
                    <a:pt x="35814" y="31718"/>
                    <a:pt x="35827" y="31719"/>
                    <a:pt x="35841" y="31719"/>
                  </a:cubicBezTo>
                  <a:cubicBezTo>
                    <a:pt x="35956" y="31719"/>
                    <a:pt x="36077" y="31642"/>
                    <a:pt x="36115" y="31548"/>
                  </a:cubicBezTo>
                  <a:cubicBezTo>
                    <a:pt x="36450" y="30879"/>
                    <a:pt x="36073" y="30335"/>
                    <a:pt x="35759" y="29644"/>
                  </a:cubicBezTo>
                  <a:cubicBezTo>
                    <a:pt x="35257" y="28556"/>
                    <a:pt x="34734" y="27468"/>
                    <a:pt x="34148" y="26422"/>
                  </a:cubicBezTo>
                  <a:cubicBezTo>
                    <a:pt x="33311" y="24853"/>
                    <a:pt x="32411" y="23346"/>
                    <a:pt x="31470" y="21819"/>
                  </a:cubicBezTo>
                  <a:lnTo>
                    <a:pt x="31470" y="21819"/>
                  </a:lnTo>
                  <a:cubicBezTo>
                    <a:pt x="31532" y="21881"/>
                    <a:pt x="31620" y="21916"/>
                    <a:pt x="31703" y="21916"/>
                  </a:cubicBezTo>
                  <a:cubicBezTo>
                    <a:pt x="31815" y="21916"/>
                    <a:pt x="31918" y="21850"/>
                    <a:pt x="31930" y="21693"/>
                  </a:cubicBezTo>
                  <a:cubicBezTo>
                    <a:pt x="32244" y="19873"/>
                    <a:pt x="32474" y="18115"/>
                    <a:pt x="33144" y="16378"/>
                  </a:cubicBezTo>
                  <a:cubicBezTo>
                    <a:pt x="33457" y="15604"/>
                    <a:pt x="34001" y="14872"/>
                    <a:pt x="33165" y="14265"/>
                  </a:cubicBezTo>
                  <a:cubicBezTo>
                    <a:pt x="32662" y="13909"/>
                    <a:pt x="31846" y="13742"/>
                    <a:pt x="31177" y="13596"/>
                  </a:cubicBezTo>
                  <a:cubicBezTo>
                    <a:pt x="31219" y="13512"/>
                    <a:pt x="31260" y="13428"/>
                    <a:pt x="31177" y="13324"/>
                  </a:cubicBezTo>
                  <a:cubicBezTo>
                    <a:pt x="29889" y="11432"/>
                    <a:pt x="31307" y="9159"/>
                    <a:pt x="33155" y="9159"/>
                  </a:cubicBezTo>
                  <a:cubicBezTo>
                    <a:pt x="33678" y="9159"/>
                    <a:pt x="34235" y="9342"/>
                    <a:pt x="34776" y="9767"/>
                  </a:cubicBezTo>
                  <a:cubicBezTo>
                    <a:pt x="34836" y="9821"/>
                    <a:pt x="34918" y="9845"/>
                    <a:pt x="35002" y="9845"/>
                  </a:cubicBezTo>
                  <a:cubicBezTo>
                    <a:pt x="35211" y="9845"/>
                    <a:pt x="35430" y="9692"/>
                    <a:pt x="35341" y="9453"/>
                  </a:cubicBezTo>
                  <a:cubicBezTo>
                    <a:pt x="35069" y="8804"/>
                    <a:pt x="34838" y="8114"/>
                    <a:pt x="34713" y="7423"/>
                  </a:cubicBezTo>
                  <a:cubicBezTo>
                    <a:pt x="34525" y="6503"/>
                    <a:pt x="34462" y="6419"/>
                    <a:pt x="35131" y="5603"/>
                  </a:cubicBezTo>
                  <a:cubicBezTo>
                    <a:pt x="35255" y="5124"/>
                    <a:pt x="35458" y="4885"/>
                    <a:pt x="35758" y="4885"/>
                  </a:cubicBezTo>
                  <a:cubicBezTo>
                    <a:pt x="35865" y="4885"/>
                    <a:pt x="35983" y="4915"/>
                    <a:pt x="36115" y="4975"/>
                  </a:cubicBezTo>
                  <a:cubicBezTo>
                    <a:pt x="36512" y="5038"/>
                    <a:pt x="36910" y="5163"/>
                    <a:pt x="37245" y="5373"/>
                  </a:cubicBezTo>
                  <a:cubicBezTo>
                    <a:pt x="37292" y="5392"/>
                    <a:pt x="37342" y="5402"/>
                    <a:pt x="37391" y="5402"/>
                  </a:cubicBezTo>
                  <a:cubicBezTo>
                    <a:pt x="37601" y="5402"/>
                    <a:pt x="37798" y="5230"/>
                    <a:pt x="37747" y="4975"/>
                  </a:cubicBezTo>
                  <a:cubicBezTo>
                    <a:pt x="37286" y="3238"/>
                    <a:pt x="38291" y="1188"/>
                    <a:pt x="40090" y="728"/>
                  </a:cubicBezTo>
                  <a:cubicBezTo>
                    <a:pt x="40357" y="660"/>
                    <a:pt x="40617" y="628"/>
                    <a:pt x="40870" y="628"/>
                  </a:cubicBezTo>
                  <a:cubicBezTo>
                    <a:pt x="42564" y="628"/>
                    <a:pt x="43908" y="2060"/>
                    <a:pt x="44254" y="3699"/>
                  </a:cubicBezTo>
                  <a:cubicBezTo>
                    <a:pt x="44291" y="3849"/>
                    <a:pt x="44421" y="3919"/>
                    <a:pt x="44551" y="3919"/>
                  </a:cubicBezTo>
                  <a:cubicBezTo>
                    <a:pt x="44711" y="3919"/>
                    <a:pt x="44872" y="3812"/>
                    <a:pt x="44861" y="3615"/>
                  </a:cubicBezTo>
                  <a:cubicBezTo>
                    <a:pt x="44675" y="1642"/>
                    <a:pt x="42850" y="0"/>
                    <a:pt x="4082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3424725" y="1940525"/>
              <a:ext cx="253200" cy="278900"/>
            </a:xfrm>
            <a:custGeom>
              <a:avLst/>
              <a:gdLst/>
              <a:ahLst/>
              <a:cxnLst/>
              <a:rect l="l" t="t" r="r" b="b"/>
              <a:pathLst>
                <a:path w="10128" h="11156" extrusionOk="0">
                  <a:moveTo>
                    <a:pt x="5743" y="698"/>
                  </a:moveTo>
                  <a:cubicBezTo>
                    <a:pt x="5782" y="698"/>
                    <a:pt x="5821" y="699"/>
                    <a:pt x="5859" y="701"/>
                  </a:cubicBezTo>
                  <a:cubicBezTo>
                    <a:pt x="5838" y="743"/>
                    <a:pt x="5797" y="764"/>
                    <a:pt x="5797" y="847"/>
                  </a:cubicBezTo>
                  <a:cubicBezTo>
                    <a:pt x="5587" y="2605"/>
                    <a:pt x="5378" y="4321"/>
                    <a:pt x="5106" y="6057"/>
                  </a:cubicBezTo>
                  <a:cubicBezTo>
                    <a:pt x="4814" y="6048"/>
                    <a:pt x="4520" y="6044"/>
                    <a:pt x="4226" y="6044"/>
                  </a:cubicBezTo>
                  <a:cubicBezTo>
                    <a:pt x="3217" y="6044"/>
                    <a:pt x="2203" y="6092"/>
                    <a:pt x="1214" y="6141"/>
                  </a:cubicBezTo>
                  <a:cubicBezTo>
                    <a:pt x="1361" y="5304"/>
                    <a:pt x="1633" y="4488"/>
                    <a:pt x="2051" y="3693"/>
                  </a:cubicBezTo>
                  <a:cubicBezTo>
                    <a:pt x="2806" y="2225"/>
                    <a:pt x="4275" y="698"/>
                    <a:pt x="5743" y="698"/>
                  </a:cubicBezTo>
                  <a:close/>
                  <a:moveTo>
                    <a:pt x="6299" y="764"/>
                  </a:moveTo>
                  <a:cubicBezTo>
                    <a:pt x="6843" y="910"/>
                    <a:pt x="7366" y="1266"/>
                    <a:pt x="7847" y="1977"/>
                  </a:cubicBezTo>
                  <a:cubicBezTo>
                    <a:pt x="8684" y="3170"/>
                    <a:pt x="8747" y="4739"/>
                    <a:pt x="8454" y="6267"/>
                  </a:cubicBezTo>
                  <a:cubicBezTo>
                    <a:pt x="7575" y="6162"/>
                    <a:pt x="6654" y="6099"/>
                    <a:pt x="5755" y="6057"/>
                  </a:cubicBezTo>
                  <a:cubicBezTo>
                    <a:pt x="6069" y="4321"/>
                    <a:pt x="6278" y="2563"/>
                    <a:pt x="6341" y="847"/>
                  </a:cubicBezTo>
                  <a:cubicBezTo>
                    <a:pt x="6341" y="826"/>
                    <a:pt x="6341" y="785"/>
                    <a:pt x="6299" y="764"/>
                  </a:cubicBezTo>
                  <a:close/>
                  <a:moveTo>
                    <a:pt x="1152" y="6455"/>
                  </a:moveTo>
                  <a:cubicBezTo>
                    <a:pt x="2470" y="6455"/>
                    <a:pt x="3746" y="6518"/>
                    <a:pt x="5022" y="6580"/>
                  </a:cubicBezTo>
                  <a:cubicBezTo>
                    <a:pt x="4855" y="7878"/>
                    <a:pt x="4604" y="9217"/>
                    <a:pt x="4332" y="10493"/>
                  </a:cubicBezTo>
                  <a:cubicBezTo>
                    <a:pt x="3328" y="10493"/>
                    <a:pt x="2344" y="10493"/>
                    <a:pt x="1340" y="10472"/>
                  </a:cubicBezTo>
                  <a:cubicBezTo>
                    <a:pt x="1361" y="10430"/>
                    <a:pt x="1403" y="10284"/>
                    <a:pt x="1361" y="10200"/>
                  </a:cubicBezTo>
                  <a:cubicBezTo>
                    <a:pt x="1089" y="8987"/>
                    <a:pt x="1005" y="7752"/>
                    <a:pt x="1152" y="6455"/>
                  </a:cubicBezTo>
                  <a:close/>
                  <a:moveTo>
                    <a:pt x="5629" y="6664"/>
                  </a:moveTo>
                  <a:cubicBezTo>
                    <a:pt x="6508" y="6706"/>
                    <a:pt x="7429" y="6727"/>
                    <a:pt x="8328" y="6790"/>
                  </a:cubicBezTo>
                  <a:cubicBezTo>
                    <a:pt x="8098" y="7710"/>
                    <a:pt x="7805" y="8547"/>
                    <a:pt x="7512" y="9280"/>
                  </a:cubicBezTo>
                  <a:cubicBezTo>
                    <a:pt x="7470" y="9635"/>
                    <a:pt x="7303" y="9928"/>
                    <a:pt x="7073" y="10179"/>
                  </a:cubicBezTo>
                  <a:cubicBezTo>
                    <a:pt x="6982" y="10484"/>
                    <a:pt x="6812" y="10645"/>
                    <a:pt x="6565" y="10645"/>
                  </a:cubicBezTo>
                  <a:cubicBezTo>
                    <a:pt x="6473" y="10645"/>
                    <a:pt x="6371" y="10622"/>
                    <a:pt x="6257" y="10577"/>
                  </a:cubicBezTo>
                  <a:cubicBezTo>
                    <a:pt x="6115" y="10611"/>
                    <a:pt x="5956" y="10623"/>
                    <a:pt x="5789" y="10623"/>
                  </a:cubicBezTo>
                  <a:cubicBezTo>
                    <a:pt x="5439" y="10623"/>
                    <a:pt x="5055" y="10570"/>
                    <a:pt x="4730" y="10556"/>
                  </a:cubicBezTo>
                  <a:cubicBezTo>
                    <a:pt x="5085" y="9280"/>
                    <a:pt x="5357" y="7982"/>
                    <a:pt x="5629" y="6664"/>
                  </a:cubicBezTo>
                  <a:close/>
                  <a:moveTo>
                    <a:pt x="5697" y="1"/>
                  </a:moveTo>
                  <a:cubicBezTo>
                    <a:pt x="4348" y="1"/>
                    <a:pt x="3087" y="1000"/>
                    <a:pt x="2198" y="2228"/>
                  </a:cubicBezTo>
                  <a:cubicBezTo>
                    <a:pt x="524" y="4551"/>
                    <a:pt x="1" y="7668"/>
                    <a:pt x="838" y="10430"/>
                  </a:cubicBezTo>
                  <a:cubicBezTo>
                    <a:pt x="838" y="10451"/>
                    <a:pt x="880" y="10472"/>
                    <a:pt x="880" y="10493"/>
                  </a:cubicBezTo>
                  <a:cubicBezTo>
                    <a:pt x="775" y="10598"/>
                    <a:pt x="796" y="10849"/>
                    <a:pt x="1005" y="10849"/>
                  </a:cubicBezTo>
                  <a:cubicBezTo>
                    <a:pt x="2571" y="10901"/>
                    <a:pt x="4239" y="11156"/>
                    <a:pt x="5839" y="11156"/>
                  </a:cubicBezTo>
                  <a:cubicBezTo>
                    <a:pt x="6163" y="11156"/>
                    <a:pt x="6484" y="11145"/>
                    <a:pt x="6801" y="11121"/>
                  </a:cubicBezTo>
                  <a:cubicBezTo>
                    <a:pt x="7994" y="11058"/>
                    <a:pt x="7994" y="9907"/>
                    <a:pt x="8307" y="8903"/>
                  </a:cubicBezTo>
                  <a:cubicBezTo>
                    <a:pt x="9082" y="6287"/>
                    <a:pt x="10128" y="2877"/>
                    <a:pt x="7680" y="785"/>
                  </a:cubicBezTo>
                  <a:cubicBezTo>
                    <a:pt x="7019" y="233"/>
                    <a:pt x="6348" y="1"/>
                    <a:pt x="569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44"/>
          <p:cNvGrpSpPr/>
          <p:nvPr/>
        </p:nvGrpSpPr>
        <p:grpSpPr>
          <a:xfrm>
            <a:off x="6569110" y="2047096"/>
            <a:ext cx="484472" cy="245055"/>
            <a:chOff x="2952900" y="3665550"/>
            <a:chExt cx="625125" cy="316200"/>
          </a:xfrm>
        </p:grpSpPr>
        <p:sp>
          <p:nvSpPr>
            <p:cNvPr id="928" name="Google Shape;928;p44"/>
            <p:cNvSpPr/>
            <p:nvPr/>
          </p:nvSpPr>
          <p:spPr>
            <a:xfrm>
              <a:off x="2952900" y="3665550"/>
              <a:ext cx="625125" cy="316200"/>
            </a:xfrm>
            <a:custGeom>
              <a:avLst/>
              <a:gdLst/>
              <a:ahLst/>
              <a:cxnLst/>
              <a:rect l="l" t="t" r="r" b="b"/>
              <a:pathLst>
                <a:path w="25005" h="12648" extrusionOk="0">
                  <a:moveTo>
                    <a:pt x="9570" y="447"/>
                  </a:moveTo>
                  <a:cubicBezTo>
                    <a:pt x="10356" y="447"/>
                    <a:pt x="11225" y="955"/>
                    <a:pt x="11802" y="1438"/>
                  </a:cubicBezTo>
                  <a:cubicBezTo>
                    <a:pt x="12346" y="1920"/>
                    <a:pt x="12785" y="2443"/>
                    <a:pt x="13266" y="2945"/>
                  </a:cubicBezTo>
                  <a:cubicBezTo>
                    <a:pt x="11969" y="2045"/>
                    <a:pt x="10588" y="1396"/>
                    <a:pt x="9019" y="1103"/>
                  </a:cubicBezTo>
                  <a:lnTo>
                    <a:pt x="8391" y="1020"/>
                  </a:lnTo>
                  <a:cubicBezTo>
                    <a:pt x="8714" y="607"/>
                    <a:pt x="9129" y="447"/>
                    <a:pt x="9570" y="447"/>
                  </a:cubicBezTo>
                  <a:close/>
                  <a:moveTo>
                    <a:pt x="7099" y="1598"/>
                  </a:moveTo>
                  <a:cubicBezTo>
                    <a:pt x="8532" y="1598"/>
                    <a:pt x="9948" y="1884"/>
                    <a:pt x="10986" y="2338"/>
                  </a:cubicBezTo>
                  <a:cubicBezTo>
                    <a:pt x="13936" y="3614"/>
                    <a:pt x="16091" y="6146"/>
                    <a:pt x="18141" y="8531"/>
                  </a:cubicBezTo>
                  <a:cubicBezTo>
                    <a:pt x="18121" y="8636"/>
                    <a:pt x="18141" y="8720"/>
                    <a:pt x="18204" y="8803"/>
                  </a:cubicBezTo>
                  <a:cubicBezTo>
                    <a:pt x="15584" y="10160"/>
                    <a:pt x="12947" y="11076"/>
                    <a:pt x="10003" y="11076"/>
                  </a:cubicBezTo>
                  <a:cubicBezTo>
                    <a:pt x="9679" y="11076"/>
                    <a:pt x="9351" y="11065"/>
                    <a:pt x="9019" y="11042"/>
                  </a:cubicBezTo>
                  <a:cubicBezTo>
                    <a:pt x="5964" y="10833"/>
                    <a:pt x="43" y="9034"/>
                    <a:pt x="1382" y="4765"/>
                  </a:cubicBezTo>
                  <a:cubicBezTo>
                    <a:pt x="2110" y="2449"/>
                    <a:pt x="4630" y="1598"/>
                    <a:pt x="7099" y="1598"/>
                  </a:cubicBezTo>
                  <a:close/>
                  <a:moveTo>
                    <a:pt x="22912" y="6793"/>
                  </a:moveTo>
                  <a:cubicBezTo>
                    <a:pt x="23332" y="6793"/>
                    <a:pt x="23759" y="6841"/>
                    <a:pt x="24188" y="6941"/>
                  </a:cubicBezTo>
                  <a:cubicBezTo>
                    <a:pt x="23435" y="7883"/>
                    <a:pt x="22473" y="8448"/>
                    <a:pt x="21280" y="8657"/>
                  </a:cubicBezTo>
                  <a:cubicBezTo>
                    <a:pt x="21113" y="8699"/>
                    <a:pt x="21029" y="8929"/>
                    <a:pt x="21134" y="9075"/>
                  </a:cubicBezTo>
                  <a:cubicBezTo>
                    <a:pt x="21698" y="9996"/>
                    <a:pt x="22284" y="10938"/>
                    <a:pt x="22849" y="11858"/>
                  </a:cubicBezTo>
                  <a:cubicBezTo>
                    <a:pt x="21175" y="11251"/>
                    <a:pt x="19481" y="10394"/>
                    <a:pt x="18665" y="8782"/>
                  </a:cubicBezTo>
                  <a:lnTo>
                    <a:pt x="18665" y="8762"/>
                  </a:lnTo>
                  <a:cubicBezTo>
                    <a:pt x="19809" y="7501"/>
                    <a:pt x="21308" y="6793"/>
                    <a:pt x="22912" y="6793"/>
                  </a:cubicBezTo>
                  <a:close/>
                  <a:moveTo>
                    <a:pt x="9514" y="1"/>
                  </a:moveTo>
                  <a:cubicBezTo>
                    <a:pt x="8930" y="1"/>
                    <a:pt x="8424" y="281"/>
                    <a:pt x="8098" y="999"/>
                  </a:cubicBezTo>
                  <a:cubicBezTo>
                    <a:pt x="7874" y="983"/>
                    <a:pt x="7643" y="974"/>
                    <a:pt x="7408" y="974"/>
                  </a:cubicBezTo>
                  <a:cubicBezTo>
                    <a:pt x="4620" y="974"/>
                    <a:pt x="1233" y="2144"/>
                    <a:pt x="712" y="5058"/>
                  </a:cubicBezTo>
                  <a:cubicBezTo>
                    <a:pt x="1" y="8971"/>
                    <a:pt x="4499" y="10938"/>
                    <a:pt x="7575" y="11440"/>
                  </a:cubicBezTo>
                  <a:cubicBezTo>
                    <a:pt x="8374" y="11564"/>
                    <a:pt x="9199" y="11627"/>
                    <a:pt x="10031" y="11627"/>
                  </a:cubicBezTo>
                  <a:cubicBezTo>
                    <a:pt x="12994" y="11627"/>
                    <a:pt x="16057" y="10823"/>
                    <a:pt x="18393" y="9075"/>
                  </a:cubicBezTo>
                  <a:cubicBezTo>
                    <a:pt x="19292" y="11042"/>
                    <a:pt x="21426" y="11879"/>
                    <a:pt x="23351" y="12632"/>
                  </a:cubicBezTo>
                  <a:cubicBezTo>
                    <a:pt x="23379" y="12643"/>
                    <a:pt x="23406" y="12647"/>
                    <a:pt x="23433" y="12647"/>
                  </a:cubicBezTo>
                  <a:cubicBezTo>
                    <a:pt x="23623" y="12647"/>
                    <a:pt x="23757" y="12403"/>
                    <a:pt x="23665" y="12256"/>
                  </a:cubicBezTo>
                  <a:cubicBezTo>
                    <a:pt x="23038" y="11210"/>
                    <a:pt x="22389" y="10184"/>
                    <a:pt x="21761" y="9138"/>
                  </a:cubicBezTo>
                  <a:cubicBezTo>
                    <a:pt x="23038" y="8803"/>
                    <a:pt x="24084" y="8071"/>
                    <a:pt x="24879" y="6941"/>
                  </a:cubicBezTo>
                  <a:cubicBezTo>
                    <a:pt x="25004" y="6774"/>
                    <a:pt x="24879" y="6565"/>
                    <a:pt x="24711" y="6523"/>
                  </a:cubicBezTo>
                  <a:cubicBezTo>
                    <a:pt x="24116" y="6347"/>
                    <a:pt x="23505" y="6260"/>
                    <a:pt x="22899" y="6260"/>
                  </a:cubicBezTo>
                  <a:cubicBezTo>
                    <a:pt x="21270" y="6260"/>
                    <a:pt x="19677" y="6887"/>
                    <a:pt x="18518" y="8092"/>
                  </a:cubicBezTo>
                  <a:cubicBezTo>
                    <a:pt x="17158" y="6460"/>
                    <a:pt x="15693" y="4765"/>
                    <a:pt x="13957" y="3468"/>
                  </a:cubicBezTo>
                  <a:cubicBezTo>
                    <a:pt x="14061" y="3405"/>
                    <a:pt x="14124" y="3300"/>
                    <a:pt x="14040" y="3175"/>
                  </a:cubicBezTo>
                  <a:cubicBezTo>
                    <a:pt x="13393" y="2189"/>
                    <a:pt x="11147" y="1"/>
                    <a:pt x="951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3018300" y="3745400"/>
              <a:ext cx="59650" cy="42675"/>
            </a:xfrm>
            <a:custGeom>
              <a:avLst/>
              <a:gdLst/>
              <a:ahLst/>
              <a:cxnLst/>
              <a:rect l="l" t="t" r="r" b="b"/>
              <a:pathLst>
                <a:path w="2386" h="1707" extrusionOk="0">
                  <a:moveTo>
                    <a:pt x="1159" y="1"/>
                  </a:moveTo>
                  <a:cubicBezTo>
                    <a:pt x="1143" y="1"/>
                    <a:pt x="1126" y="1"/>
                    <a:pt x="1109" y="2"/>
                  </a:cubicBezTo>
                  <a:cubicBezTo>
                    <a:pt x="481" y="65"/>
                    <a:pt x="0" y="985"/>
                    <a:pt x="544" y="1446"/>
                  </a:cubicBezTo>
                  <a:cubicBezTo>
                    <a:pt x="580" y="1473"/>
                    <a:pt x="620" y="1484"/>
                    <a:pt x="658" y="1484"/>
                  </a:cubicBezTo>
                  <a:cubicBezTo>
                    <a:pt x="799" y="1484"/>
                    <a:pt x="922" y="1330"/>
                    <a:pt x="774" y="1215"/>
                  </a:cubicBezTo>
                  <a:cubicBezTo>
                    <a:pt x="537" y="959"/>
                    <a:pt x="822" y="478"/>
                    <a:pt x="1137" y="478"/>
                  </a:cubicBezTo>
                  <a:cubicBezTo>
                    <a:pt x="1155" y="478"/>
                    <a:pt x="1174" y="480"/>
                    <a:pt x="1193" y="483"/>
                  </a:cubicBezTo>
                  <a:cubicBezTo>
                    <a:pt x="1402" y="504"/>
                    <a:pt x="1569" y="692"/>
                    <a:pt x="1632" y="860"/>
                  </a:cubicBezTo>
                  <a:cubicBezTo>
                    <a:pt x="1737" y="1111"/>
                    <a:pt x="1674" y="1320"/>
                    <a:pt x="1716" y="1550"/>
                  </a:cubicBezTo>
                  <a:cubicBezTo>
                    <a:pt x="1743" y="1647"/>
                    <a:pt x="1853" y="1707"/>
                    <a:pt x="1954" y="1707"/>
                  </a:cubicBezTo>
                  <a:cubicBezTo>
                    <a:pt x="2006" y="1707"/>
                    <a:pt x="2057" y="1691"/>
                    <a:pt x="2092" y="1655"/>
                  </a:cubicBezTo>
                  <a:cubicBezTo>
                    <a:pt x="2385" y="1341"/>
                    <a:pt x="2281" y="839"/>
                    <a:pt x="2051" y="525"/>
                  </a:cubicBezTo>
                  <a:cubicBezTo>
                    <a:pt x="1890" y="224"/>
                    <a:pt x="1538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3161100" y="3766800"/>
              <a:ext cx="106200" cy="104225"/>
            </a:xfrm>
            <a:custGeom>
              <a:avLst/>
              <a:gdLst/>
              <a:ahLst/>
              <a:cxnLst/>
              <a:rect l="l" t="t" r="r" b="b"/>
              <a:pathLst>
                <a:path w="4248" h="4169" extrusionOk="0">
                  <a:moveTo>
                    <a:pt x="2992" y="656"/>
                  </a:moveTo>
                  <a:cubicBezTo>
                    <a:pt x="3034" y="656"/>
                    <a:pt x="3077" y="662"/>
                    <a:pt x="3118" y="673"/>
                  </a:cubicBezTo>
                  <a:cubicBezTo>
                    <a:pt x="3118" y="736"/>
                    <a:pt x="3139" y="841"/>
                    <a:pt x="3139" y="924"/>
                  </a:cubicBezTo>
                  <a:cubicBezTo>
                    <a:pt x="3202" y="1050"/>
                    <a:pt x="3202" y="1217"/>
                    <a:pt x="3222" y="1364"/>
                  </a:cubicBezTo>
                  <a:cubicBezTo>
                    <a:pt x="2909" y="1364"/>
                    <a:pt x="2595" y="1406"/>
                    <a:pt x="2281" y="1406"/>
                  </a:cubicBezTo>
                  <a:cubicBezTo>
                    <a:pt x="2134" y="1406"/>
                    <a:pt x="2134" y="1636"/>
                    <a:pt x="2281" y="1636"/>
                  </a:cubicBezTo>
                  <a:cubicBezTo>
                    <a:pt x="2595" y="1636"/>
                    <a:pt x="2930" y="1657"/>
                    <a:pt x="3243" y="1657"/>
                  </a:cubicBezTo>
                  <a:cubicBezTo>
                    <a:pt x="3306" y="1991"/>
                    <a:pt x="3348" y="2347"/>
                    <a:pt x="3390" y="2682"/>
                  </a:cubicBezTo>
                  <a:cubicBezTo>
                    <a:pt x="3474" y="3079"/>
                    <a:pt x="3641" y="3603"/>
                    <a:pt x="3118" y="3603"/>
                  </a:cubicBezTo>
                  <a:cubicBezTo>
                    <a:pt x="2846" y="3603"/>
                    <a:pt x="2490" y="3414"/>
                    <a:pt x="2218" y="3393"/>
                  </a:cubicBezTo>
                  <a:cubicBezTo>
                    <a:pt x="2016" y="3365"/>
                    <a:pt x="1814" y="3351"/>
                    <a:pt x="1613" y="3351"/>
                  </a:cubicBezTo>
                  <a:cubicBezTo>
                    <a:pt x="1212" y="3351"/>
                    <a:pt x="816" y="3407"/>
                    <a:pt x="440" y="3519"/>
                  </a:cubicBezTo>
                  <a:lnTo>
                    <a:pt x="356" y="1782"/>
                  </a:lnTo>
                  <a:lnTo>
                    <a:pt x="356" y="1782"/>
                  </a:lnTo>
                  <a:cubicBezTo>
                    <a:pt x="377" y="1803"/>
                    <a:pt x="403" y="1814"/>
                    <a:pt x="432" y="1814"/>
                  </a:cubicBezTo>
                  <a:cubicBezTo>
                    <a:pt x="461" y="1814"/>
                    <a:pt x="492" y="1803"/>
                    <a:pt x="523" y="1782"/>
                  </a:cubicBezTo>
                  <a:cubicBezTo>
                    <a:pt x="1235" y="1468"/>
                    <a:pt x="1946" y="987"/>
                    <a:pt x="2678" y="736"/>
                  </a:cubicBezTo>
                  <a:cubicBezTo>
                    <a:pt x="2769" y="691"/>
                    <a:pt x="2881" y="656"/>
                    <a:pt x="2992" y="656"/>
                  </a:cubicBezTo>
                  <a:close/>
                  <a:moveTo>
                    <a:pt x="3118" y="0"/>
                  </a:moveTo>
                  <a:cubicBezTo>
                    <a:pt x="2754" y="0"/>
                    <a:pt x="2328" y="327"/>
                    <a:pt x="2051" y="485"/>
                  </a:cubicBezTo>
                  <a:cubicBezTo>
                    <a:pt x="1486" y="778"/>
                    <a:pt x="900" y="1029"/>
                    <a:pt x="314" y="1343"/>
                  </a:cubicBezTo>
                  <a:lnTo>
                    <a:pt x="314" y="1322"/>
                  </a:lnTo>
                  <a:cubicBezTo>
                    <a:pt x="314" y="1228"/>
                    <a:pt x="246" y="1181"/>
                    <a:pt x="178" y="1181"/>
                  </a:cubicBezTo>
                  <a:cubicBezTo>
                    <a:pt x="110" y="1181"/>
                    <a:pt x="42" y="1228"/>
                    <a:pt x="42" y="1322"/>
                  </a:cubicBezTo>
                  <a:cubicBezTo>
                    <a:pt x="0" y="2117"/>
                    <a:pt x="42" y="2954"/>
                    <a:pt x="0" y="3770"/>
                  </a:cubicBezTo>
                  <a:cubicBezTo>
                    <a:pt x="0" y="3917"/>
                    <a:pt x="129" y="3983"/>
                    <a:pt x="245" y="3983"/>
                  </a:cubicBezTo>
                  <a:cubicBezTo>
                    <a:pt x="262" y="3983"/>
                    <a:pt x="278" y="3982"/>
                    <a:pt x="293" y="3979"/>
                  </a:cubicBezTo>
                  <a:cubicBezTo>
                    <a:pt x="718" y="3863"/>
                    <a:pt x="1144" y="3803"/>
                    <a:pt x="1574" y="3803"/>
                  </a:cubicBezTo>
                  <a:cubicBezTo>
                    <a:pt x="1842" y="3803"/>
                    <a:pt x="2112" y="3826"/>
                    <a:pt x="2386" y="3875"/>
                  </a:cubicBezTo>
                  <a:cubicBezTo>
                    <a:pt x="2671" y="3946"/>
                    <a:pt x="3077" y="4169"/>
                    <a:pt x="3424" y="4169"/>
                  </a:cubicBezTo>
                  <a:cubicBezTo>
                    <a:pt x="3485" y="4169"/>
                    <a:pt x="3543" y="4162"/>
                    <a:pt x="3599" y="4147"/>
                  </a:cubicBezTo>
                  <a:cubicBezTo>
                    <a:pt x="4248" y="3958"/>
                    <a:pt x="3913" y="2870"/>
                    <a:pt x="3850" y="2410"/>
                  </a:cubicBezTo>
                  <a:cubicBezTo>
                    <a:pt x="3787" y="1824"/>
                    <a:pt x="3746" y="1113"/>
                    <a:pt x="3599" y="506"/>
                  </a:cubicBezTo>
                  <a:cubicBezTo>
                    <a:pt x="3536" y="276"/>
                    <a:pt x="3474" y="66"/>
                    <a:pt x="3181" y="4"/>
                  </a:cubicBezTo>
                  <a:cubicBezTo>
                    <a:pt x="3160" y="1"/>
                    <a:pt x="3139" y="0"/>
                    <a:pt x="311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3204675" y="3824425"/>
              <a:ext cx="41700" cy="11575"/>
            </a:xfrm>
            <a:custGeom>
              <a:avLst/>
              <a:gdLst/>
              <a:ahLst/>
              <a:cxnLst/>
              <a:rect l="l" t="t" r="r" b="b"/>
              <a:pathLst>
                <a:path w="1668" h="463" extrusionOk="0">
                  <a:moveTo>
                    <a:pt x="1479" y="0"/>
                  </a:moveTo>
                  <a:cubicBezTo>
                    <a:pt x="1040" y="63"/>
                    <a:pt x="580" y="189"/>
                    <a:pt x="119" y="272"/>
                  </a:cubicBezTo>
                  <a:cubicBezTo>
                    <a:pt x="1" y="292"/>
                    <a:pt x="51" y="462"/>
                    <a:pt x="163" y="462"/>
                  </a:cubicBezTo>
                  <a:cubicBezTo>
                    <a:pt x="169" y="462"/>
                    <a:pt x="176" y="462"/>
                    <a:pt x="182" y="461"/>
                  </a:cubicBezTo>
                  <a:cubicBezTo>
                    <a:pt x="622" y="398"/>
                    <a:pt x="1061" y="377"/>
                    <a:pt x="1521" y="251"/>
                  </a:cubicBezTo>
                  <a:cubicBezTo>
                    <a:pt x="1668" y="251"/>
                    <a:pt x="1647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44"/>
          <p:cNvSpPr/>
          <p:nvPr/>
        </p:nvSpPr>
        <p:spPr>
          <a:xfrm rot="584958">
            <a:off x="6510775" y="1519618"/>
            <a:ext cx="459625" cy="397915"/>
          </a:xfrm>
          <a:custGeom>
            <a:avLst/>
            <a:gdLst/>
            <a:ahLst/>
            <a:cxnLst/>
            <a:rect l="l" t="t" r="r" b="b"/>
            <a:pathLst>
              <a:path w="30947" h="26792" extrusionOk="0">
                <a:moveTo>
                  <a:pt x="17164" y="3777"/>
                </a:moveTo>
                <a:cubicBezTo>
                  <a:pt x="17393" y="3777"/>
                  <a:pt x="17614" y="3844"/>
                  <a:pt x="17848" y="3977"/>
                </a:cubicBezTo>
                <a:cubicBezTo>
                  <a:pt x="18392" y="4354"/>
                  <a:pt x="18685" y="5003"/>
                  <a:pt x="18455" y="5630"/>
                </a:cubicBezTo>
                <a:cubicBezTo>
                  <a:pt x="18267" y="6153"/>
                  <a:pt x="17848" y="6467"/>
                  <a:pt x="17388" y="6635"/>
                </a:cubicBezTo>
                <a:cubicBezTo>
                  <a:pt x="17221" y="6446"/>
                  <a:pt x="17032" y="6363"/>
                  <a:pt x="16802" y="6237"/>
                </a:cubicBezTo>
                <a:cubicBezTo>
                  <a:pt x="16799" y="6234"/>
                  <a:pt x="16796" y="6233"/>
                  <a:pt x="16792" y="6233"/>
                </a:cubicBezTo>
                <a:cubicBezTo>
                  <a:pt x="16769" y="6233"/>
                  <a:pt x="16734" y="6279"/>
                  <a:pt x="16698" y="6279"/>
                </a:cubicBezTo>
                <a:cubicBezTo>
                  <a:pt x="16635" y="6279"/>
                  <a:pt x="16593" y="6133"/>
                  <a:pt x="16530" y="6133"/>
                </a:cubicBezTo>
                <a:cubicBezTo>
                  <a:pt x="16494" y="6115"/>
                  <a:pt x="16474" y="6066"/>
                  <a:pt x="16429" y="6066"/>
                </a:cubicBezTo>
                <a:cubicBezTo>
                  <a:pt x="16421" y="6066"/>
                  <a:pt x="16413" y="6067"/>
                  <a:pt x="16405" y="6070"/>
                </a:cubicBezTo>
                <a:cubicBezTo>
                  <a:pt x="16375" y="6055"/>
                  <a:pt x="16335" y="6040"/>
                  <a:pt x="16299" y="6040"/>
                </a:cubicBezTo>
                <a:cubicBezTo>
                  <a:pt x="16285" y="6040"/>
                  <a:pt x="16271" y="6043"/>
                  <a:pt x="16258" y="6049"/>
                </a:cubicBezTo>
                <a:cubicBezTo>
                  <a:pt x="15651" y="5735"/>
                  <a:pt x="15777" y="4668"/>
                  <a:pt x="16175" y="4208"/>
                </a:cubicBezTo>
                <a:cubicBezTo>
                  <a:pt x="16342" y="4019"/>
                  <a:pt x="16551" y="3873"/>
                  <a:pt x="16760" y="3831"/>
                </a:cubicBezTo>
                <a:cubicBezTo>
                  <a:pt x="16788" y="3858"/>
                  <a:pt x="16823" y="3874"/>
                  <a:pt x="16860" y="3874"/>
                </a:cubicBezTo>
                <a:cubicBezTo>
                  <a:pt x="16907" y="3874"/>
                  <a:pt x="16955" y="3848"/>
                  <a:pt x="16991" y="3789"/>
                </a:cubicBezTo>
                <a:cubicBezTo>
                  <a:pt x="17049" y="3781"/>
                  <a:pt x="17107" y="3777"/>
                  <a:pt x="17164" y="3777"/>
                </a:cubicBezTo>
                <a:close/>
                <a:moveTo>
                  <a:pt x="25123" y="6099"/>
                </a:moveTo>
                <a:cubicBezTo>
                  <a:pt x="27458" y="6099"/>
                  <a:pt x="30007" y="7586"/>
                  <a:pt x="30047" y="10129"/>
                </a:cubicBezTo>
                <a:cubicBezTo>
                  <a:pt x="30089" y="12807"/>
                  <a:pt x="27975" y="15192"/>
                  <a:pt x="25653" y="16176"/>
                </a:cubicBezTo>
                <a:cubicBezTo>
                  <a:pt x="24754" y="16564"/>
                  <a:pt x="23849" y="16720"/>
                  <a:pt x="22946" y="16720"/>
                </a:cubicBezTo>
                <a:cubicBezTo>
                  <a:pt x="21223" y="16720"/>
                  <a:pt x="19503" y="16152"/>
                  <a:pt x="17828" y="15548"/>
                </a:cubicBezTo>
                <a:cubicBezTo>
                  <a:pt x="17848" y="15004"/>
                  <a:pt x="17848" y="14481"/>
                  <a:pt x="17848" y="13916"/>
                </a:cubicBezTo>
                <a:cubicBezTo>
                  <a:pt x="17869" y="12431"/>
                  <a:pt x="17953" y="10882"/>
                  <a:pt x="17911" y="9376"/>
                </a:cubicBezTo>
                <a:cubicBezTo>
                  <a:pt x="19941" y="7911"/>
                  <a:pt x="22159" y="6258"/>
                  <a:pt x="24753" y="6112"/>
                </a:cubicBezTo>
                <a:cubicBezTo>
                  <a:pt x="24876" y="6103"/>
                  <a:pt x="24999" y="6099"/>
                  <a:pt x="25123" y="6099"/>
                </a:cubicBezTo>
                <a:close/>
                <a:moveTo>
                  <a:pt x="8137" y="5181"/>
                </a:moveTo>
                <a:cubicBezTo>
                  <a:pt x="11071" y="5181"/>
                  <a:pt x="14065" y="6388"/>
                  <a:pt x="15233" y="8685"/>
                </a:cubicBezTo>
                <a:cubicBezTo>
                  <a:pt x="15254" y="8748"/>
                  <a:pt x="15296" y="8769"/>
                  <a:pt x="15338" y="8769"/>
                </a:cubicBezTo>
                <a:cubicBezTo>
                  <a:pt x="14877" y="10757"/>
                  <a:pt x="14626" y="12807"/>
                  <a:pt x="14522" y="14837"/>
                </a:cubicBezTo>
                <a:cubicBezTo>
                  <a:pt x="14464" y="14814"/>
                  <a:pt x="14401" y="14797"/>
                  <a:pt x="14334" y="14797"/>
                </a:cubicBezTo>
                <a:cubicBezTo>
                  <a:pt x="14279" y="14797"/>
                  <a:pt x="14223" y="14808"/>
                  <a:pt x="14166" y="14837"/>
                </a:cubicBezTo>
                <a:cubicBezTo>
                  <a:pt x="12325" y="15997"/>
                  <a:pt x="10220" y="16815"/>
                  <a:pt x="8072" y="16815"/>
                </a:cubicBezTo>
                <a:cubicBezTo>
                  <a:pt x="7316" y="16815"/>
                  <a:pt x="6554" y="16713"/>
                  <a:pt x="5796" y="16490"/>
                </a:cubicBezTo>
                <a:cubicBezTo>
                  <a:pt x="3055" y="15674"/>
                  <a:pt x="879" y="13268"/>
                  <a:pt x="1110" y="10296"/>
                </a:cubicBezTo>
                <a:cubicBezTo>
                  <a:pt x="1369" y="6825"/>
                  <a:pt x="4712" y="5181"/>
                  <a:pt x="8137" y="5181"/>
                </a:cubicBezTo>
                <a:close/>
                <a:moveTo>
                  <a:pt x="16363" y="6593"/>
                </a:moveTo>
                <a:cubicBezTo>
                  <a:pt x="16509" y="6656"/>
                  <a:pt x="16677" y="6760"/>
                  <a:pt x="16781" y="6865"/>
                </a:cubicBezTo>
                <a:cubicBezTo>
                  <a:pt x="16719" y="6990"/>
                  <a:pt x="16802" y="7200"/>
                  <a:pt x="16991" y="7221"/>
                </a:cubicBezTo>
                <a:lnTo>
                  <a:pt x="17012" y="7221"/>
                </a:lnTo>
                <a:cubicBezTo>
                  <a:pt x="17535" y="8225"/>
                  <a:pt x="17284" y="10003"/>
                  <a:pt x="17284" y="10861"/>
                </a:cubicBezTo>
                <a:cubicBezTo>
                  <a:pt x="17304" y="12368"/>
                  <a:pt x="17284" y="13853"/>
                  <a:pt x="17242" y="15339"/>
                </a:cubicBezTo>
                <a:cubicBezTo>
                  <a:pt x="17179" y="18038"/>
                  <a:pt x="16970" y="20695"/>
                  <a:pt x="15840" y="23164"/>
                </a:cubicBezTo>
                <a:cubicBezTo>
                  <a:pt x="15045" y="22055"/>
                  <a:pt x="15045" y="20654"/>
                  <a:pt x="15024" y="19314"/>
                </a:cubicBezTo>
                <a:cubicBezTo>
                  <a:pt x="15003" y="17850"/>
                  <a:pt x="15003" y="16385"/>
                  <a:pt x="15045" y="14941"/>
                </a:cubicBezTo>
                <a:cubicBezTo>
                  <a:pt x="15191" y="12096"/>
                  <a:pt x="15568" y="9313"/>
                  <a:pt x="16342" y="6593"/>
                </a:cubicBezTo>
                <a:close/>
                <a:moveTo>
                  <a:pt x="17828" y="16281"/>
                </a:moveTo>
                <a:cubicBezTo>
                  <a:pt x="18790" y="17055"/>
                  <a:pt x="19732" y="17892"/>
                  <a:pt x="20631" y="18791"/>
                </a:cubicBezTo>
                <a:cubicBezTo>
                  <a:pt x="21154" y="19294"/>
                  <a:pt x="21636" y="19817"/>
                  <a:pt x="22138" y="20361"/>
                </a:cubicBezTo>
                <a:cubicBezTo>
                  <a:pt x="22619" y="20884"/>
                  <a:pt x="23393" y="21574"/>
                  <a:pt x="23665" y="22202"/>
                </a:cubicBezTo>
                <a:cubicBezTo>
                  <a:pt x="24084" y="22579"/>
                  <a:pt x="24000" y="22976"/>
                  <a:pt x="23372" y="23395"/>
                </a:cubicBezTo>
                <a:cubicBezTo>
                  <a:pt x="23298" y="23978"/>
                  <a:pt x="23116" y="24262"/>
                  <a:pt x="22843" y="24262"/>
                </a:cubicBezTo>
                <a:cubicBezTo>
                  <a:pt x="22734" y="24262"/>
                  <a:pt x="22610" y="24216"/>
                  <a:pt x="22473" y="24127"/>
                </a:cubicBezTo>
                <a:cubicBezTo>
                  <a:pt x="22159" y="24043"/>
                  <a:pt x="21845" y="23834"/>
                  <a:pt x="21573" y="23687"/>
                </a:cubicBezTo>
                <a:cubicBezTo>
                  <a:pt x="20903" y="23311"/>
                  <a:pt x="20317" y="22871"/>
                  <a:pt x="19815" y="22327"/>
                </a:cubicBezTo>
                <a:cubicBezTo>
                  <a:pt x="18790" y="21281"/>
                  <a:pt x="18100" y="19984"/>
                  <a:pt x="17639" y="18603"/>
                </a:cubicBezTo>
                <a:cubicBezTo>
                  <a:pt x="17723" y="17850"/>
                  <a:pt x="17807" y="17055"/>
                  <a:pt x="17828" y="16281"/>
                </a:cubicBezTo>
                <a:close/>
                <a:moveTo>
                  <a:pt x="14480" y="15402"/>
                </a:moveTo>
                <a:lnTo>
                  <a:pt x="14480" y="15967"/>
                </a:lnTo>
                <a:cubicBezTo>
                  <a:pt x="14459" y="16490"/>
                  <a:pt x="14417" y="17076"/>
                  <a:pt x="14396" y="17661"/>
                </a:cubicBezTo>
                <a:cubicBezTo>
                  <a:pt x="14312" y="17703"/>
                  <a:pt x="14250" y="17745"/>
                  <a:pt x="14208" y="17850"/>
                </a:cubicBezTo>
                <a:cubicBezTo>
                  <a:pt x="13685" y="19628"/>
                  <a:pt x="12994" y="21323"/>
                  <a:pt x="12053" y="22934"/>
                </a:cubicBezTo>
                <a:cubicBezTo>
                  <a:pt x="11592" y="23667"/>
                  <a:pt x="11132" y="24420"/>
                  <a:pt x="10588" y="25068"/>
                </a:cubicBezTo>
                <a:cubicBezTo>
                  <a:pt x="10337" y="25403"/>
                  <a:pt x="10086" y="25675"/>
                  <a:pt x="9751" y="25884"/>
                </a:cubicBezTo>
                <a:lnTo>
                  <a:pt x="8558" y="25508"/>
                </a:lnTo>
                <a:cubicBezTo>
                  <a:pt x="8328" y="25257"/>
                  <a:pt x="8600" y="24399"/>
                  <a:pt x="8663" y="24106"/>
                </a:cubicBezTo>
                <a:cubicBezTo>
                  <a:pt x="9584" y="20758"/>
                  <a:pt x="12220" y="17933"/>
                  <a:pt x="14480" y="15402"/>
                </a:cubicBezTo>
                <a:close/>
                <a:moveTo>
                  <a:pt x="20027" y="0"/>
                </a:moveTo>
                <a:cubicBezTo>
                  <a:pt x="20019" y="0"/>
                  <a:pt x="20011" y="1"/>
                  <a:pt x="20004" y="2"/>
                </a:cubicBezTo>
                <a:cubicBezTo>
                  <a:pt x="18623" y="379"/>
                  <a:pt x="17828" y="2052"/>
                  <a:pt x="17765" y="3412"/>
                </a:cubicBezTo>
                <a:cubicBezTo>
                  <a:pt x="17618" y="3350"/>
                  <a:pt x="17451" y="3308"/>
                  <a:pt x="17304" y="3287"/>
                </a:cubicBezTo>
                <a:cubicBezTo>
                  <a:pt x="17242" y="3266"/>
                  <a:pt x="17174" y="3256"/>
                  <a:pt x="17106" y="3256"/>
                </a:cubicBezTo>
                <a:cubicBezTo>
                  <a:pt x="17038" y="3256"/>
                  <a:pt x="16970" y="3266"/>
                  <a:pt x="16907" y="3287"/>
                </a:cubicBezTo>
                <a:cubicBezTo>
                  <a:pt x="16719" y="1948"/>
                  <a:pt x="15840" y="567"/>
                  <a:pt x="14522" y="169"/>
                </a:cubicBezTo>
                <a:cubicBezTo>
                  <a:pt x="14499" y="161"/>
                  <a:pt x="14477" y="157"/>
                  <a:pt x="14456" y="157"/>
                </a:cubicBezTo>
                <a:cubicBezTo>
                  <a:pt x="14266" y="157"/>
                  <a:pt x="14163" y="475"/>
                  <a:pt x="14333" y="588"/>
                </a:cubicBezTo>
                <a:cubicBezTo>
                  <a:pt x="15463" y="1257"/>
                  <a:pt x="16300" y="2073"/>
                  <a:pt x="16572" y="3350"/>
                </a:cubicBezTo>
                <a:cubicBezTo>
                  <a:pt x="15944" y="3559"/>
                  <a:pt x="15442" y="4082"/>
                  <a:pt x="15317" y="4752"/>
                </a:cubicBezTo>
                <a:cubicBezTo>
                  <a:pt x="15191" y="5379"/>
                  <a:pt x="15463" y="6112"/>
                  <a:pt x="16028" y="6363"/>
                </a:cubicBezTo>
                <a:cubicBezTo>
                  <a:pt x="15777" y="7011"/>
                  <a:pt x="15568" y="7681"/>
                  <a:pt x="15400" y="8350"/>
                </a:cubicBezTo>
                <a:cubicBezTo>
                  <a:pt x="14157" y="5855"/>
                  <a:pt x="11100" y="4593"/>
                  <a:pt x="8066" y="4593"/>
                </a:cubicBezTo>
                <a:cubicBezTo>
                  <a:pt x="4512" y="4593"/>
                  <a:pt x="991" y="6325"/>
                  <a:pt x="461" y="9836"/>
                </a:cubicBezTo>
                <a:cubicBezTo>
                  <a:pt x="1" y="12828"/>
                  <a:pt x="1821" y="15527"/>
                  <a:pt x="4478" y="16741"/>
                </a:cubicBezTo>
                <a:cubicBezTo>
                  <a:pt x="5628" y="17255"/>
                  <a:pt x="6813" y="17482"/>
                  <a:pt x="7995" y="17482"/>
                </a:cubicBezTo>
                <a:cubicBezTo>
                  <a:pt x="9652" y="17482"/>
                  <a:pt x="11300" y="17034"/>
                  <a:pt x="12827" y="16301"/>
                </a:cubicBezTo>
                <a:lnTo>
                  <a:pt x="12827" y="16301"/>
                </a:lnTo>
                <a:cubicBezTo>
                  <a:pt x="11571" y="17766"/>
                  <a:pt x="10337" y="19294"/>
                  <a:pt x="9374" y="20967"/>
                </a:cubicBezTo>
                <a:cubicBezTo>
                  <a:pt x="8663" y="22160"/>
                  <a:pt x="7115" y="24650"/>
                  <a:pt x="8035" y="26094"/>
                </a:cubicBezTo>
                <a:cubicBezTo>
                  <a:pt x="8346" y="26580"/>
                  <a:pt x="8695" y="26791"/>
                  <a:pt x="9066" y="26791"/>
                </a:cubicBezTo>
                <a:cubicBezTo>
                  <a:pt x="10899" y="26791"/>
                  <a:pt x="13279" y="21663"/>
                  <a:pt x="14271" y="19210"/>
                </a:cubicBezTo>
                <a:cubicBezTo>
                  <a:pt x="14271" y="20967"/>
                  <a:pt x="14501" y="22746"/>
                  <a:pt x="15589" y="23959"/>
                </a:cubicBezTo>
                <a:cubicBezTo>
                  <a:pt x="15652" y="24022"/>
                  <a:pt x="15734" y="24051"/>
                  <a:pt x="15814" y="24051"/>
                </a:cubicBezTo>
                <a:cubicBezTo>
                  <a:pt x="15920" y="24051"/>
                  <a:pt x="16022" y="24001"/>
                  <a:pt x="16070" y="23918"/>
                </a:cubicBezTo>
                <a:cubicBezTo>
                  <a:pt x="16802" y="22495"/>
                  <a:pt x="17221" y="20988"/>
                  <a:pt x="17451" y="19461"/>
                </a:cubicBezTo>
                <a:cubicBezTo>
                  <a:pt x="17953" y="21093"/>
                  <a:pt x="18936" y="22537"/>
                  <a:pt x="20297" y="23583"/>
                </a:cubicBezTo>
                <a:cubicBezTo>
                  <a:pt x="20951" y="24090"/>
                  <a:pt x="22245" y="24994"/>
                  <a:pt x="23298" y="24994"/>
                </a:cubicBezTo>
                <a:cubicBezTo>
                  <a:pt x="23592" y="24994"/>
                  <a:pt x="23867" y="24923"/>
                  <a:pt x="24105" y="24755"/>
                </a:cubicBezTo>
                <a:cubicBezTo>
                  <a:pt x="25465" y="23729"/>
                  <a:pt x="24167" y="22034"/>
                  <a:pt x="23435" y="21135"/>
                </a:cubicBezTo>
                <a:cubicBezTo>
                  <a:pt x="22117" y="19524"/>
                  <a:pt x="20652" y="18038"/>
                  <a:pt x="19041" y="16678"/>
                </a:cubicBezTo>
                <a:lnTo>
                  <a:pt x="19041" y="16678"/>
                </a:lnTo>
                <a:cubicBezTo>
                  <a:pt x="20321" y="17073"/>
                  <a:pt x="21612" y="17353"/>
                  <a:pt x="22897" y="17353"/>
                </a:cubicBezTo>
                <a:cubicBezTo>
                  <a:pt x="24133" y="17353"/>
                  <a:pt x="25363" y="17094"/>
                  <a:pt x="26574" y="16427"/>
                </a:cubicBezTo>
                <a:cubicBezTo>
                  <a:pt x="28959" y="15088"/>
                  <a:pt x="30947" y="12389"/>
                  <a:pt x="30633" y="9627"/>
                </a:cubicBezTo>
                <a:cubicBezTo>
                  <a:pt x="30382" y="7283"/>
                  <a:pt x="28164" y="5819"/>
                  <a:pt x="25967" y="5547"/>
                </a:cubicBezTo>
                <a:cubicBezTo>
                  <a:pt x="25693" y="5512"/>
                  <a:pt x="25421" y="5496"/>
                  <a:pt x="25152" y="5496"/>
                </a:cubicBezTo>
                <a:cubicBezTo>
                  <a:pt x="22462" y="5496"/>
                  <a:pt x="20019" y="7122"/>
                  <a:pt x="17869" y="8643"/>
                </a:cubicBezTo>
                <a:cubicBezTo>
                  <a:pt x="17848" y="8455"/>
                  <a:pt x="17848" y="8267"/>
                  <a:pt x="17828" y="8099"/>
                </a:cubicBezTo>
                <a:cubicBezTo>
                  <a:pt x="17807" y="7744"/>
                  <a:pt x="17723" y="7430"/>
                  <a:pt x="17618" y="7158"/>
                </a:cubicBezTo>
                <a:cubicBezTo>
                  <a:pt x="18351" y="6886"/>
                  <a:pt x="18957" y="6174"/>
                  <a:pt x="19020" y="5400"/>
                </a:cubicBezTo>
                <a:cubicBezTo>
                  <a:pt x="19104" y="4647"/>
                  <a:pt x="18685" y="3936"/>
                  <a:pt x="18058" y="3538"/>
                </a:cubicBezTo>
                <a:cubicBezTo>
                  <a:pt x="18141" y="2868"/>
                  <a:pt x="18351" y="2241"/>
                  <a:pt x="18706" y="1676"/>
                </a:cubicBezTo>
                <a:cubicBezTo>
                  <a:pt x="19104" y="1111"/>
                  <a:pt x="19648" y="776"/>
                  <a:pt x="20171" y="316"/>
                </a:cubicBezTo>
                <a:cubicBezTo>
                  <a:pt x="20311" y="196"/>
                  <a:pt x="20184" y="0"/>
                  <a:pt x="2002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Diagrama&#10;&#10;Descripción generada automáticamente con confianza baja">
            <a:extLst>
              <a:ext uri="{FF2B5EF4-FFF2-40B4-BE49-F238E27FC236}">
                <a16:creationId xmlns:a16="http://schemas.microsoft.com/office/drawing/2014/main" xmlns="" id="{5590387F-9508-449C-B376-71BB85B987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769625" y="1270001"/>
            <a:ext cx="3272345" cy="24221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A30BF872-9B78-47D9-A2BD-706571F202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" name="Google Shape;2539;p61"/>
          <p:cNvSpPr txBox="1">
            <a:spLocks noGrp="1"/>
          </p:cNvSpPr>
          <p:nvPr>
            <p:ph type="subTitle" idx="1"/>
          </p:nvPr>
        </p:nvSpPr>
        <p:spPr>
          <a:xfrm flipH="1">
            <a:off x="4876599" y="3189900"/>
            <a:ext cx="31371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cornejocaceresveronica@gmail.com</a:t>
            </a:r>
            <a:endParaRPr dirty="0"/>
          </a:p>
        </p:txBody>
      </p:sp>
      <p:sp>
        <p:nvSpPr>
          <p:cNvPr id="2540" name="Google Shape;2540;p61"/>
          <p:cNvSpPr txBox="1">
            <a:spLocks noGrp="1"/>
          </p:cNvSpPr>
          <p:nvPr>
            <p:ph type="ctrTitle"/>
          </p:nvPr>
        </p:nvSpPr>
        <p:spPr>
          <a:xfrm flipH="1">
            <a:off x="4876800" y="1073400"/>
            <a:ext cx="35472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¡Atención!</a:t>
            </a:r>
            <a:endParaRPr dirty="0"/>
          </a:p>
        </p:txBody>
      </p:sp>
      <p:grpSp>
        <p:nvGrpSpPr>
          <p:cNvPr id="2542" name="Google Shape;2542;p61"/>
          <p:cNvGrpSpPr/>
          <p:nvPr/>
        </p:nvGrpSpPr>
        <p:grpSpPr>
          <a:xfrm>
            <a:off x="585475" y="999175"/>
            <a:ext cx="3645850" cy="3148550"/>
            <a:chOff x="585475" y="999175"/>
            <a:chExt cx="3645850" cy="3148550"/>
          </a:xfrm>
        </p:grpSpPr>
        <p:sp>
          <p:nvSpPr>
            <p:cNvPr id="2543" name="Google Shape;2543;p61"/>
            <p:cNvSpPr/>
            <p:nvPr/>
          </p:nvSpPr>
          <p:spPr>
            <a:xfrm>
              <a:off x="625925" y="999175"/>
              <a:ext cx="3504197" cy="229050"/>
            </a:xfrm>
            <a:custGeom>
              <a:avLst/>
              <a:gdLst/>
              <a:ahLst/>
              <a:cxnLst/>
              <a:rect l="l" t="t" r="r" b="b"/>
              <a:pathLst>
                <a:path w="130050" h="9162" extrusionOk="0">
                  <a:moveTo>
                    <a:pt x="76078" y="0"/>
                  </a:moveTo>
                  <a:cubicBezTo>
                    <a:pt x="73804" y="0"/>
                    <a:pt x="70993" y="121"/>
                    <a:pt x="67079" y="560"/>
                  </a:cubicBezTo>
                  <a:cubicBezTo>
                    <a:pt x="66603" y="607"/>
                    <a:pt x="66314" y="624"/>
                    <a:pt x="66129" y="624"/>
                  </a:cubicBezTo>
                  <a:cubicBezTo>
                    <a:pt x="65645" y="624"/>
                    <a:pt x="65870" y="508"/>
                    <a:pt x="65294" y="508"/>
                  </a:cubicBezTo>
                  <a:cubicBezTo>
                    <a:pt x="65154" y="508"/>
                    <a:pt x="64967" y="514"/>
                    <a:pt x="64711" y="531"/>
                  </a:cubicBezTo>
                  <a:cubicBezTo>
                    <a:pt x="64388" y="556"/>
                    <a:pt x="37544" y="2286"/>
                    <a:pt x="30027" y="2286"/>
                  </a:cubicBezTo>
                  <a:cubicBezTo>
                    <a:pt x="28901" y="2286"/>
                    <a:pt x="28208" y="2247"/>
                    <a:pt x="28104" y="2158"/>
                  </a:cubicBezTo>
                  <a:cubicBezTo>
                    <a:pt x="28080" y="2134"/>
                    <a:pt x="28045" y="2124"/>
                    <a:pt x="28000" y="2124"/>
                  </a:cubicBezTo>
                  <a:cubicBezTo>
                    <a:pt x="27759" y="2124"/>
                    <a:pt x="27260" y="2410"/>
                    <a:pt x="26970" y="2410"/>
                  </a:cubicBezTo>
                  <a:cubicBezTo>
                    <a:pt x="26924" y="2410"/>
                    <a:pt x="26883" y="2403"/>
                    <a:pt x="26849" y="2386"/>
                  </a:cubicBezTo>
                  <a:cubicBezTo>
                    <a:pt x="24204" y="2528"/>
                    <a:pt x="12136" y="2963"/>
                    <a:pt x="6940" y="2963"/>
                  </a:cubicBezTo>
                  <a:cubicBezTo>
                    <a:pt x="5859" y="2963"/>
                    <a:pt x="5075" y="2944"/>
                    <a:pt x="4736" y="2900"/>
                  </a:cubicBezTo>
                  <a:cubicBezTo>
                    <a:pt x="4411" y="2853"/>
                    <a:pt x="4146" y="2831"/>
                    <a:pt x="3924" y="2831"/>
                  </a:cubicBezTo>
                  <a:cubicBezTo>
                    <a:pt x="3465" y="2831"/>
                    <a:pt x="3189" y="2926"/>
                    <a:pt x="2939" y="3099"/>
                  </a:cubicBezTo>
                  <a:cubicBezTo>
                    <a:pt x="1855" y="3841"/>
                    <a:pt x="0" y="8834"/>
                    <a:pt x="1141" y="9120"/>
                  </a:cubicBezTo>
                  <a:cubicBezTo>
                    <a:pt x="1323" y="9149"/>
                    <a:pt x="1799" y="9161"/>
                    <a:pt x="2497" y="9161"/>
                  </a:cubicBezTo>
                  <a:cubicBezTo>
                    <a:pt x="4539" y="9161"/>
                    <a:pt x="8485" y="9055"/>
                    <a:pt x="12526" y="8948"/>
                  </a:cubicBezTo>
                  <a:cubicBezTo>
                    <a:pt x="15556" y="8869"/>
                    <a:pt x="18631" y="8789"/>
                    <a:pt x="20988" y="8789"/>
                  </a:cubicBezTo>
                  <a:cubicBezTo>
                    <a:pt x="22848" y="8789"/>
                    <a:pt x="24260" y="8839"/>
                    <a:pt x="24852" y="8977"/>
                  </a:cubicBezTo>
                  <a:cubicBezTo>
                    <a:pt x="33668" y="8404"/>
                    <a:pt x="42365" y="7790"/>
                    <a:pt x="46836" y="7790"/>
                  </a:cubicBezTo>
                  <a:cubicBezTo>
                    <a:pt x="47704" y="7790"/>
                    <a:pt x="48413" y="7813"/>
                    <a:pt x="48933" y="7864"/>
                  </a:cubicBezTo>
                  <a:cubicBezTo>
                    <a:pt x="50046" y="7522"/>
                    <a:pt x="56066" y="7179"/>
                    <a:pt x="61915" y="6894"/>
                  </a:cubicBezTo>
                  <a:cubicBezTo>
                    <a:pt x="78435" y="6067"/>
                    <a:pt x="71873" y="6295"/>
                    <a:pt x="75040" y="6038"/>
                  </a:cubicBezTo>
                  <a:cubicBezTo>
                    <a:pt x="75448" y="6007"/>
                    <a:pt x="75868" y="5993"/>
                    <a:pt x="76278" y="5993"/>
                  </a:cubicBezTo>
                  <a:cubicBezTo>
                    <a:pt x="77729" y="5993"/>
                    <a:pt x="79059" y="6161"/>
                    <a:pt x="79348" y="6295"/>
                  </a:cubicBezTo>
                  <a:cubicBezTo>
                    <a:pt x="79830" y="6521"/>
                    <a:pt x="80431" y="6585"/>
                    <a:pt x="81036" y="6585"/>
                  </a:cubicBezTo>
                  <a:cubicBezTo>
                    <a:pt x="81808" y="6585"/>
                    <a:pt x="82585" y="6482"/>
                    <a:pt x="83132" y="6482"/>
                  </a:cubicBezTo>
                  <a:cubicBezTo>
                    <a:pt x="83400" y="6482"/>
                    <a:pt x="83613" y="6507"/>
                    <a:pt x="83742" y="6580"/>
                  </a:cubicBezTo>
                  <a:cubicBezTo>
                    <a:pt x="86126" y="6528"/>
                    <a:pt x="87141" y="6481"/>
                    <a:pt x="88248" y="6481"/>
                  </a:cubicBezTo>
                  <a:cubicBezTo>
                    <a:pt x="90759" y="6481"/>
                    <a:pt x="93740" y="6723"/>
                    <a:pt x="114214" y="7693"/>
                  </a:cubicBezTo>
                  <a:cubicBezTo>
                    <a:pt x="114892" y="7645"/>
                    <a:pt x="115590" y="7625"/>
                    <a:pt x="116297" y="7625"/>
                  </a:cubicBezTo>
                  <a:cubicBezTo>
                    <a:pt x="119545" y="7625"/>
                    <a:pt x="122962" y="8043"/>
                    <a:pt x="125275" y="8043"/>
                  </a:cubicBezTo>
                  <a:cubicBezTo>
                    <a:pt x="125446" y="8043"/>
                    <a:pt x="125612" y="8040"/>
                    <a:pt x="125770" y="8035"/>
                  </a:cubicBezTo>
                  <a:cubicBezTo>
                    <a:pt x="126654" y="8007"/>
                    <a:pt x="127282" y="7893"/>
                    <a:pt x="127625" y="7665"/>
                  </a:cubicBezTo>
                  <a:cubicBezTo>
                    <a:pt x="128224" y="7151"/>
                    <a:pt x="128909" y="5953"/>
                    <a:pt x="129365" y="4726"/>
                  </a:cubicBezTo>
                  <a:cubicBezTo>
                    <a:pt x="129822" y="3527"/>
                    <a:pt x="130050" y="2300"/>
                    <a:pt x="129793" y="1844"/>
                  </a:cubicBezTo>
                  <a:cubicBezTo>
                    <a:pt x="129725" y="1708"/>
                    <a:pt x="127309" y="1669"/>
                    <a:pt x="124774" y="1669"/>
                  </a:cubicBezTo>
                  <a:cubicBezTo>
                    <a:pt x="122008" y="1669"/>
                    <a:pt x="119100" y="1715"/>
                    <a:pt x="118951" y="1730"/>
                  </a:cubicBezTo>
                  <a:cubicBezTo>
                    <a:pt x="118870" y="1754"/>
                    <a:pt x="118789" y="1765"/>
                    <a:pt x="118713" y="1765"/>
                  </a:cubicBezTo>
                  <a:cubicBezTo>
                    <a:pt x="118520" y="1765"/>
                    <a:pt x="118356" y="1697"/>
                    <a:pt x="118295" y="1616"/>
                  </a:cubicBezTo>
                  <a:cubicBezTo>
                    <a:pt x="118295" y="1616"/>
                    <a:pt x="118123" y="1616"/>
                    <a:pt x="117867" y="1587"/>
                  </a:cubicBezTo>
                  <a:cubicBezTo>
                    <a:pt x="116497" y="1473"/>
                    <a:pt x="117267" y="1559"/>
                    <a:pt x="113444" y="1302"/>
                  </a:cubicBezTo>
                  <a:cubicBezTo>
                    <a:pt x="110705" y="1131"/>
                    <a:pt x="108993" y="1017"/>
                    <a:pt x="108651" y="988"/>
                  </a:cubicBezTo>
                  <a:cubicBezTo>
                    <a:pt x="108651" y="912"/>
                    <a:pt x="108524" y="874"/>
                    <a:pt x="108321" y="874"/>
                  </a:cubicBezTo>
                  <a:cubicBezTo>
                    <a:pt x="108220" y="874"/>
                    <a:pt x="108099" y="883"/>
                    <a:pt x="107966" y="902"/>
                  </a:cubicBezTo>
                  <a:cubicBezTo>
                    <a:pt x="107618" y="966"/>
                    <a:pt x="106675" y="992"/>
                    <a:pt x="105390" y="992"/>
                  </a:cubicBezTo>
                  <a:cubicBezTo>
                    <a:pt x="100874" y="992"/>
                    <a:pt x="92132" y="662"/>
                    <a:pt x="90133" y="417"/>
                  </a:cubicBezTo>
                  <a:cubicBezTo>
                    <a:pt x="88399" y="201"/>
                    <a:pt x="87591" y="106"/>
                    <a:pt x="86392" y="106"/>
                  </a:cubicBezTo>
                  <a:cubicBezTo>
                    <a:pt x="85854" y="106"/>
                    <a:pt x="85239" y="125"/>
                    <a:pt x="84427" y="161"/>
                  </a:cubicBezTo>
                  <a:cubicBezTo>
                    <a:pt x="83968" y="177"/>
                    <a:pt x="83526" y="184"/>
                    <a:pt x="83093" y="184"/>
                  </a:cubicBezTo>
                  <a:cubicBezTo>
                    <a:pt x="80865" y="184"/>
                    <a:pt x="78879" y="0"/>
                    <a:pt x="760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1"/>
            <p:cNvSpPr/>
            <p:nvPr/>
          </p:nvSpPr>
          <p:spPr>
            <a:xfrm rot="5400000">
              <a:off x="2600469" y="2468730"/>
              <a:ext cx="3055663" cy="206050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1"/>
            <p:cNvSpPr/>
            <p:nvPr/>
          </p:nvSpPr>
          <p:spPr>
            <a:xfrm>
              <a:off x="653650" y="3948150"/>
              <a:ext cx="3547288" cy="199575"/>
            </a:xfrm>
            <a:custGeom>
              <a:avLst/>
              <a:gdLst/>
              <a:ahLst/>
              <a:cxnLst/>
              <a:rect l="l" t="t" r="r" b="b"/>
              <a:pathLst>
                <a:path w="116812" h="7983" extrusionOk="0">
                  <a:moveTo>
                    <a:pt x="76448" y="61"/>
                  </a:moveTo>
                  <a:cubicBezTo>
                    <a:pt x="76092" y="61"/>
                    <a:pt x="75755" y="69"/>
                    <a:pt x="75440" y="86"/>
                  </a:cubicBezTo>
                  <a:cubicBezTo>
                    <a:pt x="73385" y="172"/>
                    <a:pt x="67165" y="1"/>
                    <a:pt x="59690" y="1114"/>
                  </a:cubicBezTo>
                  <a:cubicBezTo>
                    <a:pt x="59224" y="1179"/>
                    <a:pt x="58953" y="1202"/>
                    <a:pt x="58784" y="1202"/>
                  </a:cubicBezTo>
                  <a:cubicBezTo>
                    <a:pt x="58394" y="1202"/>
                    <a:pt x="58537" y="1082"/>
                    <a:pt x="58081" y="1082"/>
                  </a:cubicBezTo>
                  <a:cubicBezTo>
                    <a:pt x="57956" y="1082"/>
                    <a:pt x="57787" y="1091"/>
                    <a:pt x="57550" y="1114"/>
                  </a:cubicBezTo>
                  <a:cubicBezTo>
                    <a:pt x="55753" y="1285"/>
                    <a:pt x="53498" y="1399"/>
                    <a:pt x="51644" y="1399"/>
                  </a:cubicBezTo>
                  <a:cubicBezTo>
                    <a:pt x="46759" y="1375"/>
                    <a:pt x="44949" y="307"/>
                    <a:pt x="35978" y="307"/>
                  </a:cubicBezTo>
                  <a:cubicBezTo>
                    <a:pt x="34154" y="307"/>
                    <a:pt x="32034" y="351"/>
                    <a:pt x="29531" y="457"/>
                  </a:cubicBezTo>
                  <a:cubicBezTo>
                    <a:pt x="27392" y="559"/>
                    <a:pt x="25761" y="647"/>
                    <a:pt x="24973" y="647"/>
                  </a:cubicBezTo>
                  <a:cubicBezTo>
                    <a:pt x="24658" y="647"/>
                    <a:pt x="24477" y="633"/>
                    <a:pt x="24453" y="600"/>
                  </a:cubicBezTo>
                  <a:cubicBezTo>
                    <a:pt x="24434" y="577"/>
                    <a:pt x="24405" y="568"/>
                    <a:pt x="24368" y="568"/>
                  </a:cubicBezTo>
                  <a:cubicBezTo>
                    <a:pt x="24160" y="568"/>
                    <a:pt x="23705" y="880"/>
                    <a:pt x="23443" y="880"/>
                  </a:cubicBezTo>
                  <a:cubicBezTo>
                    <a:pt x="23404" y="880"/>
                    <a:pt x="23369" y="873"/>
                    <a:pt x="23340" y="857"/>
                  </a:cubicBezTo>
                  <a:cubicBezTo>
                    <a:pt x="20911" y="1110"/>
                    <a:pt x="17272" y="1475"/>
                    <a:pt x="14390" y="1475"/>
                  </a:cubicBezTo>
                  <a:cubicBezTo>
                    <a:pt x="14021" y="1475"/>
                    <a:pt x="13665" y="1469"/>
                    <a:pt x="13325" y="1456"/>
                  </a:cubicBezTo>
                  <a:cubicBezTo>
                    <a:pt x="10244" y="1370"/>
                    <a:pt x="4195" y="486"/>
                    <a:pt x="3824" y="429"/>
                  </a:cubicBezTo>
                  <a:cubicBezTo>
                    <a:pt x="3428" y="345"/>
                    <a:pt x="3103" y="296"/>
                    <a:pt x="2825" y="296"/>
                  </a:cubicBezTo>
                  <a:cubicBezTo>
                    <a:pt x="2063" y="296"/>
                    <a:pt x="1657" y="667"/>
                    <a:pt x="1113" y="1713"/>
                  </a:cubicBezTo>
                  <a:cubicBezTo>
                    <a:pt x="828" y="2283"/>
                    <a:pt x="543" y="2997"/>
                    <a:pt x="372" y="3710"/>
                  </a:cubicBezTo>
                  <a:cubicBezTo>
                    <a:pt x="1" y="5108"/>
                    <a:pt x="1" y="6421"/>
                    <a:pt x="429" y="6563"/>
                  </a:cubicBezTo>
                  <a:cubicBezTo>
                    <a:pt x="685" y="6592"/>
                    <a:pt x="1827" y="6563"/>
                    <a:pt x="3567" y="6677"/>
                  </a:cubicBezTo>
                  <a:cubicBezTo>
                    <a:pt x="5850" y="6820"/>
                    <a:pt x="9245" y="7305"/>
                    <a:pt x="12127" y="7505"/>
                  </a:cubicBezTo>
                  <a:cubicBezTo>
                    <a:pt x="12814" y="7548"/>
                    <a:pt x="13600" y="7563"/>
                    <a:pt x="14421" y="7563"/>
                  </a:cubicBezTo>
                  <a:cubicBezTo>
                    <a:pt x="16421" y="7563"/>
                    <a:pt x="18634" y="7473"/>
                    <a:pt x="20164" y="7473"/>
                  </a:cubicBezTo>
                  <a:cubicBezTo>
                    <a:pt x="20924" y="7473"/>
                    <a:pt x="21515" y="7495"/>
                    <a:pt x="21828" y="7562"/>
                  </a:cubicBezTo>
                  <a:cubicBezTo>
                    <a:pt x="25880" y="7065"/>
                    <a:pt x="31167" y="6372"/>
                    <a:pt x="36462" y="6372"/>
                  </a:cubicBezTo>
                  <a:cubicBezTo>
                    <a:pt x="37244" y="6372"/>
                    <a:pt x="38026" y="6388"/>
                    <a:pt x="38804" y="6421"/>
                  </a:cubicBezTo>
                  <a:cubicBezTo>
                    <a:pt x="40659" y="6506"/>
                    <a:pt x="42200" y="6706"/>
                    <a:pt x="43027" y="6934"/>
                  </a:cubicBezTo>
                  <a:cubicBezTo>
                    <a:pt x="43190" y="6880"/>
                    <a:pt x="43445" y="6860"/>
                    <a:pt x="43791" y="6860"/>
                  </a:cubicBezTo>
                  <a:cubicBezTo>
                    <a:pt x="43991" y="6860"/>
                    <a:pt x="44221" y="6867"/>
                    <a:pt x="44482" y="6877"/>
                  </a:cubicBezTo>
                  <a:cubicBezTo>
                    <a:pt x="44853" y="6934"/>
                    <a:pt x="45224" y="6963"/>
                    <a:pt x="45652" y="6991"/>
                  </a:cubicBezTo>
                  <a:cubicBezTo>
                    <a:pt x="46137" y="7077"/>
                    <a:pt x="46622" y="7105"/>
                    <a:pt x="47193" y="7162"/>
                  </a:cubicBezTo>
                  <a:cubicBezTo>
                    <a:pt x="48925" y="7366"/>
                    <a:pt x="51065" y="7468"/>
                    <a:pt x="52999" y="7468"/>
                  </a:cubicBezTo>
                  <a:cubicBezTo>
                    <a:pt x="53773" y="7468"/>
                    <a:pt x="54513" y="7452"/>
                    <a:pt x="55182" y="7419"/>
                  </a:cubicBezTo>
                  <a:cubicBezTo>
                    <a:pt x="58035" y="7305"/>
                    <a:pt x="65710" y="6706"/>
                    <a:pt x="66053" y="6563"/>
                  </a:cubicBezTo>
                  <a:cubicBezTo>
                    <a:pt x="66452" y="6421"/>
                    <a:pt x="67593" y="6249"/>
                    <a:pt x="68706" y="6221"/>
                  </a:cubicBezTo>
                  <a:cubicBezTo>
                    <a:pt x="68917" y="6196"/>
                    <a:pt x="69332" y="6177"/>
                    <a:pt x="69765" y="6177"/>
                  </a:cubicBezTo>
                  <a:cubicBezTo>
                    <a:pt x="70328" y="6177"/>
                    <a:pt x="70922" y="6210"/>
                    <a:pt x="71131" y="6306"/>
                  </a:cubicBezTo>
                  <a:cubicBezTo>
                    <a:pt x="71478" y="6472"/>
                    <a:pt x="71899" y="6524"/>
                    <a:pt x="72335" y="6524"/>
                  </a:cubicBezTo>
                  <a:cubicBezTo>
                    <a:pt x="73110" y="6524"/>
                    <a:pt x="73934" y="6358"/>
                    <a:pt x="74476" y="6358"/>
                  </a:cubicBezTo>
                  <a:cubicBezTo>
                    <a:pt x="74682" y="6358"/>
                    <a:pt x="74848" y="6382"/>
                    <a:pt x="74955" y="6449"/>
                  </a:cubicBezTo>
                  <a:cubicBezTo>
                    <a:pt x="76464" y="6381"/>
                    <a:pt x="77550" y="6350"/>
                    <a:pt x="78441" y="6350"/>
                  </a:cubicBezTo>
                  <a:cubicBezTo>
                    <a:pt x="80178" y="6350"/>
                    <a:pt x="81173" y="6470"/>
                    <a:pt x="83115" y="6677"/>
                  </a:cubicBezTo>
                  <a:cubicBezTo>
                    <a:pt x="90208" y="7440"/>
                    <a:pt x="91883" y="7982"/>
                    <a:pt x="94579" y="7982"/>
                  </a:cubicBezTo>
                  <a:cubicBezTo>
                    <a:pt x="96318" y="7982"/>
                    <a:pt x="98483" y="7757"/>
                    <a:pt x="102802" y="7220"/>
                  </a:cubicBezTo>
                  <a:cubicBezTo>
                    <a:pt x="103943" y="6934"/>
                    <a:pt x="105113" y="6792"/>
                    <a:pt x="106255" y="6792"/>
                  </a:cubicBezTo>
                  <a:cubicBezTo>
                    <a:pt x="106351" y="6790"/>
                    <a:pt x="106448" y="6789"/>
                    <a:pt x="106546" y="6789"/>
                  </a:cubicBezTo>
                  <a:cubicBezTo>
                    <a:pt x="108655" y="6789"/>
                    <a:pt x="111075" y="7178"/>
                    <a:pt x="112697" y="7178"/>
                  </a:cubicBezTo>
                  <a:cubicBezTo>
                    <a:pt x="113450" y="7178"/>
                    <a:pt x="114031" y="7094"/>
                    <a:pt x="114329" y="6849"/>
                  </a:cubicBezTo>
                  <a:cubicBezTo>
                    <a:pt x="115528" y="5850"/>
                    <a:pt x="116811" y="2027"/>
                    <a:pt x="116383" y="1085"/>
                  </a:cubicBezTo>
                  <a:cubicBezTo>
                    <a:pt x="116355" y="971"/>
                    <a:pt x="115784" y="942"/>
                    <a:pt x="114928" y="885"/>
                  </a:cubicBezTo>
                  <a:cubicBezTo>
                    <a:pt x="114632" y="866"/>
                    <a:pt x="111250" y="709"/>
                    <a:pt x="108797" y="709"/>
                  </a:cubicBezTo>
                  <a:cubicBezTo>
                    <a:pt x="107704" y="709"/>
                    <a:pt x="106795" y="740"/>
                    <a:pt x="106426" y="828"/>
                  </a:cubicBezTo>
                  <a:cubicBezTo>
                    <a:pt x="106331" y="847"/>
                    <a:pt x="106236" y="857"/>
                    <a:pt x="106149" y="857"/>
                  </a:cubicBezTo>
                  <a:cubicBezTo>
                    <a:pt x="105976" y="857"/>
                    <a:pt x="105836" y="819"/>
                    <a:pt x="105798" y="743"/>
                  </a:cubicBezTo>
                  <a:cubicBezTo>
                    <a:pt x="105798" y="714"/>
                    <a:pt x="105655" y="714"/>
                    <a:pt x="105370" y="714"/>
                  </a:cubicBezTo>
                  <a:cubicBezTo>
                    <a:pt x="104428" y="714"/>
                    <a:pt x="103287" y="743"/>
                    <a:pt x="101090" y="1000"/>
                  </a:cubicBezTo>
                  <a:cubicBezTo>
                    <a:pt x="100691" y="1028"/>
                    <a:pt x="97267" y="1427"/>
                    <a:pt x="96839" y="1427"/>
                  </a:cubicBezTo>
                  <a:cubicBezTo>
                    <a:pt x="96825" y="1370"/>
                    <a:pt x="96760" y="1342"/>
                    <a:pt x="96661" y="1342"/>
                  </a:cubicBezTo>
                  <a:cubicBezTo>
                    <a:pt x="96561" y="1342"/>
                    <a:pt x="96425" y="1370"/>
                    <a:pt x="96268" y="1427"/>
                  </a:cubicBezTo>
                  <a:cubicBezTo>
                    <a:pt x="95741" y="1625"/>
                    <a:pt x="94521" y="1705"/>
                    <a:pt x="93635" y="1705"/>
                  </a:cubicBezTo>
                  <a:cubicBezTo>
                    <a:pt x="93371" y="1705"/>
                    <a:pt x="93136" y="1697"/>
                    <a:pt x="92959" y="1684"/>
                  </a:cubicBezTo>
                  <a:cubicBezTo>
                    <a:pt x="88180" y="1288"/>
                    <a:pt x="80860" y="61"/>
                    <a:pt x="76448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1"/>
            <p:cNvSpPr/>
            <p:nvPr/>
          </p:nvSpPr>
          <p:spPr>
            <a:xfrm rot="-5400000">
              <a:off x="-802560" y="2461340"/>
              <a:ext cx="3045120" cy="26905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7" name="Google Shape;2547;p61"/>
          <p:cNvGrpSpPr/>
          <p:nvPr/>
        </p:nvGrpSpPr>
        <p:grpSpPr>
          <a:xfrm>
            <a:off x="4085400" y="449100"/>
            <a:ext cx="497775" cy="1376600"/>
            <a:chOff x="5198250" y="2005175"/>
            <a:chExt cx="497775" cy="1376600"/>
          </a:xfrm>
        </p:grpSpPr>
        <p:sp>
          <p:nvSpPr>
            <p:cNvPr id="2548" name="Google Shape;2548;p61"/>
            <p:cNvSpPr/>
            <p:nvPr/>
          </p:nvSpPr>
          <p:spPr>
            <a:xfrm>
              <a:off x="5374250" y="2005850"/>
              <a:ext cx="314075" cy="246375"/>
            </a:xfrm>
            <a:custGeom>
              <a:avLst/>
              <a:gdLst/>
              <a:ahLst/>
              <a:cxnLst/>
              <a:rect l="l" t="t" r="r" b="b"/>
              <a:pathLst>
                <a:path w="12563" h="9855" extrusionOk="0">
                  <a:moveTo>
                    <a:pt x="158" y="0"/>
                  </a:moveTo>
                  <a:cubicBezTo>
                    <a:pt x="73" y="0"/>
                    <a:pt x="0" y="115"/>
                    <a:pt x="65" y="180"/>
                  </a:cubicBezTo>
                  <a:cubicBezTo>
                    <a:pt x="1781" y="2314"/>
                    <a:pt x="4019" y="3758"/>
                    <a:pt x="6300" y="5223"/>
                  </a:cubicBezTo>
                  <a:cubicBezTo>
                    <a:pt x="7346" y="5892"/>
                    <a:pt x="8225" y="6792"/>
                    <a:pt x="9167" y="7608"/>
                  </a:cubicBezTo>
                  <a:cubicBezTo>
                    <a:pt x="10108" y="8403"/>
                    <a:pt x="11217" y="9010"/>
                    <a:pt x="12159" y="9805"/>
                  </a:cubicBezTo>
                  <a:cubicBezTo>
                    <a:pt x="12203" y="9839"/>
                    <a:pt x="12249" y="9854"/>
                    <a:pt x="12293" y="9854"/>
                  </a:cubicBezTo>
                  <a:cubicBezTo>
                    <a:pt x="12438" y="9854"/>
                    <a:pt x="12563" y="9694"/>
                    <a:pt x="12514" y="9533"/>
                  </a:cubicBezTo>
                  <a:cubicBezTo>
                    <a:pt x="12305" y="8717"/>
                    <a:pt x="11405" y="8278"/>
                    <a:pt x="10715" y="7880"/>
                  </a:cubicBezTo>
                  <a:cubicBezTo>
                    <a:pt x="9606" y="7211"/>
                    <a:pt x="8685" y="6311"/>
                    <a:pt x="7681" y="5495"/>
                  </a:cubicBezTo>
                  <a:cubicBezTo>
                    <a:pt x="5275" y="3549"/>
                    <a:pt x="2346" y="2419"/>
                    <a:pt x="232" y="34"/>
                  </a:cubicBezTo>
                  <a:cubicBezTo>
                    <a:pt x="209" y="10"/>
                    <a:pt x="183" y="0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1"/>
            <p:cNvSpPr/>
            <p:nvPr/>
          </p:nvSpPr>
          <p:spPr>
            <a:xfrm>
              <a:off x="5198250" y="2005175"/>
              <a:ext cx="178175" cy="349750"/>
            </a:xfrm>
            <a:custGeom>
              <a:avLst/>
              <a:gdLst/>
              <a:ahLst/>
              <a:cxnLst/>
              <a:rect l="l" t="t" r="r" b="b"/>
              <a:pathLst>
                <a:path w="7127" h="13990" extrusionOk="0">
                  <a:moveTo>
                    <a:pt x="6986" y="0"/>
                  </a:moveTo>
                  <a:cubicBezTo>
                    <a:pt x="6917" y="0"/>
                    <a:pt x="6843" y="42"/>
                    <a:pt x="6833" y="124"/>
                  </a:cubicBezTo>
                  <a:cubicBezTo>
                    <a:pt x="6665" y="1212"/>
                    <a:pt x="6121" y="2258"/>
                    <a:pt x="5598" y="3199"/>
                  </a:cubicBezTo>
                  <a:cubicBezTo>
                    <a:pt x="5012" y="4245"/>
                    <a:pt x="4489" y="5354"/>
                    <a:pt x="3862" y="6380"/>
                  </a:cubicBezTo>
                  <a:cubicBezTo>
                    <a:pt x="3192" y="7489"/>
                    <a:pt x="2564" y="8639"/>
                    <a:pt x="1937" y="9790"/>
                  </a:cubicBezTo>
                  <a:cubicBezTo>
                    <a:pt x="1246" y="11046"/>
                    <a:pt x="367" y="12238"/>
                    <a:pt x="54" y="13640"/>
                  </a:cubicBezTo>
                  <a:cubicBezTo>
                    <a:pt x="0" y="13841"/>
                    <a:pt x="168" y="13990"/>
                    <a:pt x="319" y="13990"/>
                  </a:cubicBezTo>
                  <a:cubicBezTo>
                    <a:pt x="404" y="13990"/>
                    <a:pt x="484" y="13942"/>
                    <a:pt x="514" y="13828"/>
                  </a:cubicBezTo>
                  <a:cubicBezTo>
                    <a:pt x="911" y="12448"/>
                    <a:pt x="1644" y="11255"/>
                    <a:pt x="2355" y="9999"/>
                  </a:cubicBezTo>
                  <a:cubicBezTo>
                    <a:pt x="3046" y="8702"/>
                    <a:pt x="3757" y="7426"/>
                    <a:pt x="4510" y="6129"/>
                  </a:cubicBezTo>
                  <a:cubicBezTo>
                    <a:pt x="5201" y="5041"/>
                    <a:pt x="5745" y="3806"/>
                    <a:pt x="6331" y="2655"/>
                  </a:cubicBezTo>
                  <a:cubicBezTo>
                    <a:pt x="6707" y="1860"/>
                    <a:pt x="7063" y="1044"/>
                    <a:pt x="7105" y="144"/>
                  </a:cubicBezTo>
                  <a:cubicBezTo>
                    <a:pt x="7126" y="48"/>
                    <a:pt x="7059" y="0"/>
                    <a:pt x="69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1"/>
            <p:cNvSpPr/>
            <p:nvPr/>
          </p:nvSpPr>
          <p:spPr>
            <a:xfrm>
              <a:off x="5200625" y="2338175"/>
              <a:ext cx="375075" cy="400250"/>
            </a:xfrm>
            <a:custGeom>
              <a:avLst/>
              <a:gdLst/>
              <a:ahLst/>
              <a:cxnLst/>
              <a:rect l="l" t="t" r="r" b="b"/>
              <a:pathLst>
                <a:path w="15003" h="16010" extrusionOk="0">
                  <a:moveTo>
                    <a:pt x="199" y="1"/>
                  </a:moveTo>
                  <a:cubicBezTo>
                    <a:pt x="98" y="1"/>
                    <a:pt x="0" y="64"/>
                    <a:pt x="0" y="174"/>
                  </a:cubicBezTo>
                  <a:cubicBezTo>
                    <a:pt x="42" y="822"/>
                    <a:pt x="231" y="1283"/>
                    <a:pt x="691" y="1764"/>
                  </a:cubicBezTo>
                  <a:cubicBezTo>
                    <a:pt x="1632" y="2747"/>
                    <a:pt x="2574" y="3731"/>
                    <a:pt x="3516" y="4714"/>
                  </a:cubicBezTo>
                  <a:cubicBezTo>
                    <a:pt x="5273" y="6555"/>
                    <a:pt x="6780" y="8564"/>
                    <a:pt x="8558" y="10343"/>
                  </a:cubicBezTo>
                  <a:cubicBezTo>
                    <a:pt x="9835" y="11640"/>
                    <a:pt x="11111" y="12937"/>
                    <a:pt x="12345" y="14297"/>
                  </a:cubicBezTo>
                  <a:cubicBezTo>
                    <a:pt x="12738" y="14729"/>
                    <a:pt x="13592" y="16009"/>
                    <a:pt x="14352" y="16009"/>
                  </a:cubicBezTo>
                  <a:cubicBezTo>
                    <a:pt x="14402" y="16009"/>
                    <a:pt x="14452" y="16004"/>
                    <a:pt x="14501" y="15992"/>
                  </a:cubicBezTo>
                  <a:cubicBezTo>
                    <a:pt x="15003" y="15876"/>
                    <a:pt x="14845" y="15118"/>
                    <a:pt x="14389" y="15118"/>
                  </a:cubicBezTo>
                  <a:cubicBezTo>
                    <a:pt x="14352" y="15118"/>
                    <a:pt x="14312" y="15123"/>
                    <a:pt x="14270" y="15134"/>
                  </a:cubicBezTo>
                  <a:cubicBezTo>
                    <a:pt x="14501" y="15071"/>
                    <a:pt x="13705" y="14444"/>
                    <a:pt x="13538" y="14255"/>
                  </a:cubicBezTo>
                  <a:cubicBezTo>
                    <a:pt x="13120" y="13837"/>
                    <a:pt x="12722" y="13418"/>
                    <a:pt x="12345" y="13000"/>
                  </a:cubicBezTo>
                  <a:cubicBezTo>
                    <a:pt x="11195" y="11786"/>
                    <a:pt x="9939" y="10636"/>
                    <a:pt x="8767" y="9443"/>
                  </a:cubicBezTo>
                  <a:cubicBezTo>
                    <a:pt x="7219" y="7915"/>
                    <a:pt x="5922" y="6158"/>
                    <a:pt x="4394" y="4610"/>
                  </a:cubicBezTo>
                  <a:cubicBezTo>
                    <a:pt x="3662" y="3856"/>
                    <a:pt x="2930" y="3124"/>
                    <a:pt x="2197" y="2371"/>
                  </a:cubicBezTo>
                  <a:cubicBezTo>
                    <a:pt x="1549" y="1680"/>
                    <a:pt x="586" y="1178"/>
                    <a:pt x="419" y="174"/>
                  </a:cubicBezTo>
                  <a:cubicBezTo>
                    <a:pt x="389" y="54"/>
                    <a:pt x="292" y="1"/>
                    <a:pt x="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1"/>
            <p:cNvSpPr/>
            <p:nvPr/>
          </p:nvSpPr>
          <p:spPr>
            <a:xfrm>
              <a:off x="5557925" y="2236525"/>
              <a:ext cx="138100" cy="476875"/>
            </a:xfrm>
            <a:custGeom>
              <a:avLst/>
              <a:gdLst/>
              <a:ahLst/>
              <a:cxnLst/>
              <a:rect l="l" t="t" r="r" b="b"/>
              <a:pathLst>
                <a:path w="5524" h="19075" extrusionOk="0">
                  <a:moveTo>
                    <a:pt x="4933" y="1"/>
                  </a:moveTo>
                  <a:cubicBezTo>
                    <a:pt x="4818" y="1"/>
                    <a:pt x="4703" y="103"/>
                    <a:pt x="4728" y="264"/>
                  </a:cubicBezTo>
                  <a:cubicBezTo>
                    <a:pt x="5021" y="1729"/>
                    <a:pt x="4268" y="3633"/>
                    <a:pt x="3954" y="5035"/>
                  </a:cubicBezTo>
                  <a:cubicBezTo>
                    <a:pt x="3598" y="6562"/>
                    <a:pt x="3263" y="8069"/>
                    <a:pt x="2803" y="9596"/>
                  </a:cubicBezTo>
                  <a:cubicBezTo>
                    <a:pt x="1882" y="12651"/>
                    <a:pt x="983" y="15685"/>
                    <a:pt x="41" y="18740"/>
                  </a:cubicBezTo>
                  <a:cubicBezTo>
                    <a:pt x="1" y="18929"/>
                    <a:pt x="144" y="19075"/>
                    <a:pt x="290" y="19075"/>
                  </a:cubicBezTo>
                  <a:cubicBezTo>
                    <a:pt x="369" y="19075"/>
                    <a:pt x="450" y="19032"/>
                    <a:pt x="501" y="18928"/>
                  </a:cubicBezTo>
                  <a:cubicBezTo>
                    <a:pt x="1171" y="17526"/>
                    <a:pt x="1380" y="15915"/>
                    <a:pt x="1966" y="14450"/>
                  </a:cubicBezTo>
                  <a:cubicBezTo>
                    <a:pt x="2615" y="12818"/>
                    <a:pt x="2929" y="10977"/>
                    <a:pt x="3452" y="9303"/>
                  </a:cubicBezTo>
                  <a:cubicBezTo>
                    <a:pt x="3975" y="7650"/>
                    <a:pt x="4372" y="5935"/>
                    <a:pt x="4707" y="4240"/>
                  </a:cubicBezTo>
                  <a:cubicBezTo>
                    <a:pt x="4958" y="2984"/>
                    <a:pt x="5523" y="1457"/>
                    <a:pt x="5126" y="160"/>
                  </a:cubicBezTo>
                  <a:cubicBezTo>
                    <a:pt x="5091" y="49"/>
                    <a:pt x="5012" y="1"/>
                    <a:pt x="4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1"/>
            <p:cNvSpPr/>
            <p:nvPr/>
          </p:nvSpPr>
          <p:spPr>
            <a:xfrm>
              <a:off x="5370100" y="2016600"/>
              <a:ext cx="187300" cy="687125"/>
            </a:xfrm>
            <a:custGeom>
              <a:avLst/>
              <a:gdLst/>
              <a:ahLst/>
              <a:cxnLst/>
              <a:rect l="l" t="t" r="r" b="b"/>
              <a:pathLst>
                <a:path w="7492" h="27485" extrusionOk="0">
                  <a:moveTo>
                    <a:pt x="110" y="1"/>
                  </a:moveTo>
                  <a:cubicBezTo>
                    <a:pt x="56" y="1"/>
                    <a:pt x="1" y="38"/>
                    <a:pt x="1" y="106"/>
                  </a:cubicBezTo>
                  <a:cubicBezTo>
                    <a:pt x="63" y="922"/>
                    <a:pt x="440" y="1633"/>
                    <a:pt x="712" y="2387"/>
                  </a:cubicBezTo>
                  <a:cubicBezTo>
                    <a:pt x="1068" y="3433"/>
                    <a:pt x="1486" y="4416"/>
                    <a:pt x="1988" y="5379"/>
                  </a:cubicBezTo>
                  <a:cubicBezTo>
                    <a:pt x="3118" y="7576"/>
                    <a:pt x="3892" y="9731"/>
                    <a:pt x="4583" y="12116"/>
                  </a:cubicBezTo>
                  <a:cubicBezTo>
                    <a:pt x="5294" y="14564"/>
                    <a:pt x="5420" y="17180"/>
                    <a:pt x="5755" y="19732"/>
                  </a:cubicBezTo>
                  <a:cubicBezTo>
                    <a:pt x="6089" y="22201"/>
                    <a:pt x="6864" y="24670"/>
                    <a:pt x="6905" y="27202"/>
                  </a:cubicBezTo>
                  <a:cubicBezTo>
                    <a:pt x="6905" y="27390"/>
                    <a:pt x="7052" y="27484"/>
                    <a:pt x="7198" y="27484"/>
                  </a:cubicBezTo>
                  <a:cubicBezTo>
                    <a:pt x="7345" y="27484"/>
                    <a:pt x="7491" y="27390"/>
                    <a:pt x="7491" y="27202"/>
                  </a:cubicBezTo>
                  <a:cubicBezTo>
                    <a:pt x="7408" y="25131"/>
                    <a:pt x="6926" y="23017"/>
                    <a:pt x="6550" y="21009"/>
                  </a:cubicBezTo>
                  <a:cubicBezTo>
                    <a:pt x="6048" y="18498"/>
                    <a:pt x="5713" y="15966"/>
                    <a:pt x="5190" y="13476"/>
                  </a:cubicBezTo>
                  <a:cubicBezTo>
                    <a:pt x="4688" y="11091"/>
                    <a:pt x="3809" y="8789"/>
                    <a:pt x="2888" y="6571"/>
                  </a:cubicBezTo>
                  <a:cubicBezTo>
                    <a:pt x="2407" y="5421"/>
                    <a:pt x="1884" y="4312"/>
                    <a:pt x="1444" y="3140"/>
                  </a:cubicBezTo>
                  <a:cubicBezTo>
                    <a:pt x="1068" y="2156"/>
                    <a:pt x="398" y="1110"/>
                    <a:pt x="210" y="85"/>
                  </a:cubicBezTo>
                  <a:cubicBezTo>
                    <a:pt x="200" y="27"/>
                    <a:pt x="156" y="1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1"/>
            <p:cNvSpPr/>
            <p:nvPr/>
          </p:nvSpPr>
          <p:spPr>
            <a:xfrm>
              <a:off x="5199100" y="2245600"/>
              <a:ext cx="495350" cy="108525"/>
            </a:xfrm>
            <a:custGeom>
              <a:avLst/>
              <a:gdLst/>
              <a:ahLst/>
              <a:cxnLst/>
              <a:rect l="l" t="t" r="r" b="b"/>
              <a:pathLst>
                <a:path w="19814" h="4341" extrusionOk="0">
                  <a:moveTo>
                    <a:pt x="19049" y="1"/>
                  </a:moveTo>
                  <a:cubicBezTo>
                    <a:pt x="15617" y="1"/>
                    <a:pt x="12365" y="895"/>
                    <a:pt x="9017" y="1617"/>
                  </a:cubicBezTo>
                  <a:cubicBezTo>
                    <a:pt x="7657" y="1910"/>
                    <a:pt x="6276" y="2307"/>
                    <a:pt x="4937" y="2663"/>
                  </a:cubicBezTo>
                  <a:cubicBezTo>
                    <a:pt x="3326" y="3103"/>
                    <a:pt x="1484" y="3458"/>
                    <a:pt x="20" y="4232"/>
                  </a:cubicBezTo>
                  <a:cubicBezTo>
                    <a:pt x="1" y="4270"/>
                    <a:pt x="32" y="4340"/>
                    <a:pt x="84" y="4340"/>
                  </a:cubicBezTo>
                  <a:cubicBezTo>
                    <a:pt x="90" y="4340"/>
                    <a:pt x="96" y="4339"/>
                    <a:pt x="103" y="4337"/>
                  </a:cubicBezTo>
                  <a:cubicBezTo>
                    <a:pt x="1421" y="3626"/>
                    <a:pt x="3095" y="3354"/>
                    <a:pt x="4539" y="2956"/>
                  </a:cubicBezTo>
                  <a:cubicBezTo>
                    <a:pt x="6339" y="2454"/>
                    <a:pt x="8180" y="2119"/>
                    <a:pt x="10042" y="1742"/>
                  </a:cubicBezTo>
                  <a:cubicBezTo>
                    <a:pt x="11758" y="1408"/>
                    <a:pt x="13432" y="926"/>
                    <a:pt x="15189" y="738"/>
                  </a:cubicBezTo>
                  <a:cubicBezTo>
                    <a:pt x="16633" y="571"/>
                    <a:pt x="18098" y="571"/>
                    <a:pt x="19520" y="487"/>
                  </a:cubicBezTo>
                  <a:cubicBezTo>
                    <a:pt x="19813" y="466"/>
                    <a:pt x="19792" y="6"/>
                    <a:pt x="19499" y="6"/>
                  </a:cubicBezTo>
                  <a:cubicBezTo>
                    <a:pt x="19349" y="2"/>
                    <a:pt x="19199" y="1"/>
                    <a:pt x="19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1"/>
            <p:cNvSpPr/>
            <p:nvPr/>
          </p:nvSpPr>
          <p:spPr>
            <a:xfrm>
              <a:off x="5321025" y="2211900"/>
              <a:ext cx="40650" cy="22725"/>
            </a:xfrm>
            <a:custGeom>
              <a:avLst/>
              <a:gdLst/>
              <a:ahLst/>
              <a:cxnLst/>
              <a:rect l="l" t="t" r="r" b="b"/>
              <a:pathLst>
                <a:path w="1626" h="909" extrusionOk="0">
                  <a:moveTo>
                    <a:pt x="227" y="1"/>
                  </a:moveTo>
                  <a:cubicBezTo>
                    <a:pt x="77" y="1"/>
                    <a:pt x="0" y="255"/>
                    <a:pt x="185" y="329"/>
                  </a:cubicBezTo>
                  <a:cubicBezTo>
                    <a:pt x="604" y="517"/>
                    <a:pt x="1022" y="580"/>
                    <a:pt x="1357" y="873"/>
                  </a:cubicBezTo>
                  <a:cubicBezTo>
                    <a:pt x="1392" y="897"/>
                    <a:pt x="1426" y="908"/>
                    <a:pt x="1457" y="908"/>
                  </a:cubicBezTo>
                  <a:cubicBezTo>
                    <a:pt x="1559" y="908"/>
                    <a:pt x="1625" y="796"/>
                    <a:pt x="1545" y="684"/>
                  </a:cubicBezTo>
                  <a:cubicBezTo>
                    <a:pt x="1210" y="308"/>
                    <a:pt x="771" y="245"/>
                    <a:pt x="290" y="15"/>
                  </a:cubicBezTo>
                  <a:cubicBezTo>
                    <a:pt x="268" y="5"/>
                    <a:pt x="247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1"/>
            <p:cNvSpPr/>
            <p:nvPr/>
          </p:nvSpPr>
          <p:spPr>
            <a:xfrm>
              <a:off x="5357225" y="2181850"/>
              <a:ext cx="34800" cy="47650"/>
            </a:xfrm>
            <a:custGeom>
              <a:avLst/>
              <a:gdLst/>
              <a:ahLst/>
              <a:cxnLst/>
              <a:rect l="l" t="t" r="r" b="b"/>
              <a:pathLst>
                <a:path w="1392" h="1906" extrusionOk="0">
                  <a:moveTo>
                    <a:pt x="218" y="1"/>
                  </a:moveTo>
                  <a:cubicBezTo>
                    <a:pt x="111" y="1"/>
                    <a:pt x="0" y="133"/>
                    <a:pt x="76" y="254"/>
                  </a:cubicBezTo>
                  <a:cubicBezTo>
                    <a:pt x="411" y="777"/>
                    <a:pt x="809" y="1238"/>
                    <a:pt x="1102" y="1824"/>
                  </a:cubicBezTo>
                  <a:cubicBezTo>
                    <a:pt x="1126" y="1880"/>
                    <a:pt x="1178" y="1906"/>
                    <a:pt x="1230" y="1906"/>
                  </a:cubicBezTo>
                  <a:cubicBezTo>
                    <a:pt x="1312" y="1906"/>
                    <a:pt x="1391" y="1842"/>
                    <a:pt x="1353" y="1740"/>
                  </a:cubicBezTo>
                  <a:cubicBezTo>
                    <a:pt x="1185" y="1070"/>
                    <a:pt x="725" y="610"/>
                    <a:pt x="327" y="66"/>
                  </a:cubicBezTo>
                  <a:cubicBezTo>
                    <a:pt x="299" y="20"/>
                    <a:pt x="259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1"/>
            <p:cNvSpPr/>
            <p:nvPr/>
          </p:nvSpPr>
          <p:spPr>
            <a:xfrm>
              <a:off x="5373375" y="2343375"/>
              <a:ext cx="56475" cy="124225"/>
            </a:xfrm>
            <a:custGeom>
              <a:avLst/>
              <a:gdLst/>
              <a:ahLst/>
              <a:cxnLst/>
              <a:rect l="l" t="t" r="r" b="b"/>
              <a:pathLst>
                <a:path w="2259" h="4969" extrusionOk="0">
                  <a:moveTo>
                    <a:pt x="1991" y="1"/>
                  </a:moveTo>
                  <a:cubicBezTo>
                    <a:pt x="1932" y="1"/>
                    <a:pt x="1875" y="27"/>
                    <a:pt x="1837" y="91"/>
                  </a:cubicBezTo>
                  <a:cubicBezTo>
                    <a:pt x="1418" y="761"/>
                    <a:pt x="1125" y="1451"/>
                    <a:pt x="895" y="2205"/>
                  </a:cubicBezTo>
                  <a:cubicBezTo>
                    <a:pt x="623" y="3021"/>
                    <a:pt x="602" y="4046"/>
                    <a:pt x="79" y="4736"/>
                  </a:cubicBezTo>
                  <a:cubicBezTo>
                    <a:pt x="0" y="4847"/>
                    <a:pt x="87" y="4969"/>
                    <a:pt x="180" y="4969"/>
                  </a:cubicBezTo>
                  <a:cubicBezTo>
                    <a:pt x="210" y="4969"/>
                    <a:pt x="241" y="4956"/>
                    <a:pt x="267" y="4925"/>
                  </a:cubicBezTo>
                  <a:cubicBezTo>
                    <a:pt x="728" y="4381"/>
                    <a:pt x="916" y="3585"/>
                    <a:pt x="1104" y="2916"/>
                  </a:cubicBezTo>
                  <a:cubicBezTo>
                    <a:pt x="1334" y="1995"/>
                    <a:pt x="1732" y="1137"/>
                    <a:pt x="2171" y="300"/>
                  </a:cubicBezTo>
                  <a:cubicBezTo>
                    <a:pt x="2259" y="140"/>
                    <a:pt x="2123" y="1"/>
                    <a:pt x="1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1"/>
            <p:cNvSpPr/>
            <p:nvPr/>
          </p:nvSpPr>
          <p:spPr>
            <a:xfrm>
              <a:off x="5416450" y="2405050"/>
              <a:ext cx="32225" cy="53925"/>
            </a:xfrm>
            <a:custGeom>
              <a:avLst/>
              <a:gdLst/>
              <a:ahLst/>
              <a:cxnLst/>
              <a:rect l="l" t="t" r="r" b="b"/>
              <a:pathLst>
                <a:path w="1289" h="2157" extrusionOk="0">
                  <a:moveTo>
                    <a:pt x="1081" y="0"/>
                  </a:moveTo>
                  <a:cubicBezTo>
                    <a:pt x="1041" y="0"/>
                    <a:pt x="1001" y="16"/>
                    <a:pt x="971" y="51"/>
                  </a:cubicBezTo>
                  <a:cubicBezTo>
                    <a:pt x="532" y="595"/>
                    <a:pt x="469" y="1286"/>
                    <a:pt x="114" y="1893"/>
                  </a:cubicBezTo>
                  <a:cubicBezTo>
                    <a:pt x="0" y="2034"/>
                    <a:pt x="136" y="2156"/>
                    <a:pt x="274" y="2156"/>
                  </a:cubicBezTo>
                  <a:cubicBezTo>
                    <a:pt x="340" y="2156"/>
                    <a:pt x="408" y="2128"/>
                    <a:pt x="448" y="2060"/>
                  </a:cubicBezTo>
                  <a:cubicBezTo>
                    <a:pt x="825" y="1495"/>
                    <a:pt x="950" y="805"/>
                    <a:pt x="1243" y="219"/>
                  </a:cubicBezTo>
                  <a:cubicBezTo>
                    <a:pt x="1288" y="99"/>
                    <a:pt x="1183" y="0"/>
                    <a:pt x="1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1"/>
            <p:cNvSpPr/>
            <p:nvPr/>
          </p:nvSpPr>
          <p:spPr>
            <a:xfrm>
              <a:off x="5558425" y="2301150"/>
              <a:ext cx="13100" cy="32550"/>
            </a:xfrm>
            <a:custGeom>
              <a:avLst/>
              <a:gdLst/>
              <a:ahLst/>
              <a:cxnLst/>
              <a:rect l="l" t="t" r="r" b="b"/>
              <a:pathLst>
                <a:path w="524" h="1302" extrusionOk="0">
                  <a:moveTo>
                    <a:pt x="237" y="1"/>
                  </a:moveTo>
                  <a:cubicBezTo>
                    <a:pt x="115" y="1"/>
                    <a:pt x="0" y="75"/>
                    <a:pt x="0" y="232"/>
                  </a:cubicBezTo>
                  <a:cubicBezTo>
                    <a:pt x="0" y="525"/>
                    <a:pt x="0" y="797"/>
                    <a:pt x="21" y="1090"/>
                  </a:cubicBezTo>
                  <a:cubicBezTo>
                    <a:pt x="42" y="1228"/>
                    <a:pt x="161" y="1302"/>
                    <a:pt x="276" y="1302"/>
                  </a:cubicBezTo>
                  <a:cubicBezTo>
                    <a:pt x="386" y="1302"/>
                    <a:pt x="492" y="1234"/>
                    <a:pt x="502" y="1090"/>
                  </a:cubicBezTo>
                  <a:cubicBezTo>
                    <a:pt x="523" y="839"/>
                    <a:pt x="523" y="546"/>
                    <a:pt x="523" y="274"/>
                  </a:cubicBezTo>
                  <a:cubicBezTo>
                    <a:pt x="523" y="96"/>
                    <a:pt x="376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1"/>
            <p:cNvSpPr/>
            <p:nvPr/>
          </p:nvSpPr>
          <p:spPr>
            <a:xfrm>
              <a:off x="5466350" y="2710025"/>
              <a:ext cx="189375" cy="671750"/>
            </a:xfrm>
            <a:custGeom>
              <a:avLst/>
              <a:gdLst/>
              <a:ahLst/>
              <a:cxnLst/>
              <a:rect l="l" t="t" r="r" b="b"/>
              <a:pathLst>
                <a:path w="7575" h="26870" extrusionOk="0">
                  <a:moveTo>
                    <a:pt x="3181" y="22711"/>
                  </a:moveTo>
                  <a:cubicBezTo>
                    <a:pt x="3348" y="22941"/>
                    <a:pt x="3474" y="23192"/>
                    <a:pt x="3558" y="23464"/>
                  </a:cubicBezTo>
                  <a:cubicBezTo>
                    <a:pt x="3375" y="23998"/>
                    <a:pt x="3183" y="24267"/>
                    <a:pt x="2989" y="24267"/>
                  </a:cubicBezTo>
                  <a:cubicBezTo>
                    <a:pt x="2893" y="24267"/>
                    <a:pt x="2796" y="24202"/>
                    <a:pt x="2700" y="24071"/>
                  </a:cubicBezTo>
                  <a:cubicBezTo>
                    <a:pt x="2428" y="23862"/>
                    <a:pt x="2239" y="23548"/>
                    <a:pt x="2072" y="23255"/>
                  </a:cubicBezTo>
                  <a:cubicBezTo>
                    <a:pt x="1997" y="23128"/>
                    <a:pt x="1931" y="23003"/>
                    <a:pt x="1874" y="22881"/>
                  </a:cubicBezTo>
                  <a:lnTo>
                    <a:pt x="1874" y="22881"/>
                  </a:lnTo>
                  <a:cubicBezTo>
                    <a:pt x="2308" y="22823"/>
                    <a:pt x="2740" y="22763"/>
                    <a:pt x="3181" y="22711"/>
                  </a:cubicBezTo>
                  <a:close/>
                  <a:moveTo>
                    <a:pt x="3926" y="1"/>
                  </a:moveTo>
                  <a:cubicBezTo>
                    <a:pt x="3583" y="1"/>
                    <a:pt x="3239" y="411"/>
                    <a:pt x="3516" y="720"/>
                  </a:cubicBezTo>
                  <a:cubicBezTo>
                    <a:pt x="5148" y="2541"/>
                    <a:pt x="6382" y="4905"/>
                    <a:pt x="6131" y="7416"/>
                  </a:cubicBezTo>
                  <a:cubicBezTo>
                    <a:pt x="6027" y="8420"/>
                    <a:pt x="5273" y="9069"/>
                    <a:pt x="4416" y="9425"/>
                  </a:cubicBezTo>
                  <a:cubicBezTo>
                    <a:pt x="3934" y="9613"/>
                    <a:pt x="3662" y="9466"/>
                    <a:pt x="3202" y="9655"/>
                  </a:cubicBezTo>
                  <a:cubicBezTo>
                    <a:pt x="2763" y="9906"/>
                    <a:pt x="2344" y="10283"/>
                    <a:pt x="2302" y="10806"/>
                  </a:cubicBezTo>
                  <a:cubicBezTo>
                    <a:pt x="2135" y="13086"/>
                    <a:pt x="5504" y="14718"/>
                    <a:pt x="4541" y="16936"/>
                  </a:cubicBezTo>
                  <a:cubicBezTo>
                    <a:pt x="3725" y="18798"/>
                    <a:pt x="1403" y="19259"/>
                    <a:pt x="1068" y="21435"/>
                  </a:cubicBezTo>
                  <a:cubicBezTo>
                    <a:pt x="1028" y="21684"/>
                    <a:pt x="1046" y="21958"/>
                    <a:pt x="1108" y="22239"/>
                  </a:cubicBezTo>
                  <a:lnTo>
                    <a:pt x="1108" y="22239"/>
                  </a:lnTo>
                  <a:cubicBezTo>
                    <a:pt x="1043" y="22305"/>
                    <a:pt x="980" y="22379"/>
                    <a:pt x="921" y="22460"/>
                  </a:cubicBezTo>
                  <a:cubicBezTo>
                    <a:pt x="1" y="23715"/>
                    <a:pt x="503" y="25724"/>
                    <a:pt x="1403" y="26791"/>
                  </a:cubicBezTo>
                  <a:cubicBezTo>
                    <a:pt x="1443" y="26848"/>
                    <a:pt x="1483" y="26870"/>
                    <a:pt x="1515" y="26870"/>
                  </a:cubicBezTo>
                  <a:cubicBezTo>
                    <a:pt x="1566" y="26870"/>
                    <a:pt x="1596" y="26814"/>
                    <a:pt x="1570" y="26749"/>
                  </a:cubicBezTo>
                  <a:cubicBezTo>
                    <a:pt x="1089" y="25912"/>
                    <a:pt x="879" y="25117"/>
                    <a:pt x="859" y="24176"/>
                  </a:cubicBezTo>
                  <a:cubicBezTo>
                    <a:pt x="859" y="23757"/>
                    <a:pt x="942" y="23381"/>
                    <a:pt x="1068" y="22983"/>
                  </a:cubicBezTo>
                  <a:cubicBezTo>
                    <a:pt x="1164" y="22972"/>
                    <a:pt x="1259" y="22960"/>
                    <a:pt x="1355" y="22948"/>
                  </a:cubicBezTo>
                  <a:lnTo>
                    <a:pt x="1355" y="22948"/>
                  </a:lnTo>
                  <a:cubicBezTo>
                    <a:pt x="1742" y="23773"/>
                    <a:pt x="2446" y="24518"/>
                    <a:pt x="3181" y="24699"/>
                  </a:cubicBezTo>
                  <a:cubicBezTo>
                    <a:pt x="3272" y="24722"/>
                    <a:pt x="3352" y="24733"/>
                    <a:pt x="3423" y="24733"/>
                  </a:cubicBezTo>
                  <a:cubicBezTo>
                    <a:pt x="4255" y="24733"/>
                    <a:pt x="3815" y="23261"/>
                    <a:pt x="3641" y="22837"/>
                  </a:cubicBezTo>
                  <a:cubicBezTo>
                    <a:pt x="3318" y="22178"/>
                    <a:pt x="2720" y="21807"/>
                    <a:pt x="2126" y="21807"/>
                  </a:cubicBezTo>
                  <a:cubicBezTo>
                    <a:pt x="1944" y="21807"/>
                    <a:pt x="1763" y="21841"/>
                    <a:pt x="1590" y="21913"/>
                  </a:cubicBezTo>
                  <a:lnTo>
                    <a:pt x="1590" y="21913"/>
                  </a:lnTo>
                  <a:cubicBezTo>
                    <a:pt x="1516" y="21168"/>
                    <a:pt x="1808" y="20482"/>
                    <a:pt x="2449" y="19761"/>
                  </a:cubicBezTo>
                  <a:cubicBezTo>
                    <a:pt x="3976" y="18150"/>
                    <a:pt x="6194" y="17062"/>
                    <a:pt x="4708" y="14614"/>
                  </a:cubicBezTo>
                  <a:cubicBezTo>
                    <a:pt x="3892" y="13296"/>
                    <a:pt x="838" y="10303"/>
                    <a:pt x="4520" y="10031"/>
                  </a:cubicBezTo>
                  <a:cubicBezTo>
                    <a:pt x="5796" y="9948"/>
                    <a:pt x="6696" y="8692"/>
                    <a:pt x="6947" y="7604"/>
                  </a:cubicBezTo>
                  <a:cubicBezTo>
                    <a:pt x="7575" y="4989"/>
                    <a:pt x="5985" y="1934"/>
                    <a:pt x="4206" y="114"/>
                  </a:cubicBezTo>
                  <a:cubicBezTo>
                    <a:pt x="4123" y="35"/>
                    <a:pt x="4024" y="1"/>
                    <a:pt x="3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1"/>
            <p:cNvSpPr/>
            <p:nvPr/>
          </p:nvSpPr>
          <p:spPr>
            <a:xfrm>
              <a:off x="5555275" y="2794875"/>
              <a:ext cx="71700" cy="46175"/>
            </a:xfrm>
            <a:custGeom>
              <a:avLst/>
              <a:gdLst/>
              <a:ahLst/>
              <a:cxnLst/>
              <a:rect l="l" t="t" r="r" b="b"/>
              <a:pathLst>
                <a:path w="2868" h="1847" extrusionOk="0">
                  <a:moveTo>
                    <a:pt x="1759" y="1"/>
                  </a:moveTo>
                  <a:cubicBezTo>
                    <a:pt x="1399" y="1"/>
                    <a:pt x="1051" y="47"/>
                    <a:pt x="712" y="256"/>
                  </a:cubicBezTo>
                  <a:cubicBezTo>
                    <a:pt x="315" y="486"/>
                    <a:pt x="1" y="1176"/>
                    <a:pt x="210" y="1595"/>
                  </a:cubicBezTo>
                  <a:cubicBezTo>
                    <a:pt x="310" y="1786"/>
                    <a:pt x="483" y="1846"/>
                    <a:pt x="670" y="1846"/>
                  </a:cubicBezTo>
                  <a:cubicBezTo>
                    <a:pt x="873" y="1846"/>
                    <a:pt x="1093" y="1775"/>
                    <a:pt x="1256" y="1720"/>
                  </a:cubicBezTo>
                  <a:cubicBezTo>
                    <a:pt x="1716" y="1574"/>
                    <a:pt x="2198" y="1302"/>
                    <a:pt x="2658" y="1114"/>
                  </a:cubicBezTo>
                  <a:cubicBezTo>
                    <a:pt x="2867" y="1051"/>
                    <a:pt x="2867" y="758"/>
                    <a:pt x="2637" y="695"/>
                  </a:cubicBezTo>
                  <a:cubicBezTo>
                    <a:pt x="2579" y="683"/>
                    <a:pt x="2521" y="678"/>
                    <a:pt x="2462" y="678"/>
                  </a:cubicBezTo>
                  <a:cubicBezTo>
                    <a:pt x="1907" y="678"/>
                    <a:pt x="1326" y="1171"/>
                    <a:pt x="796" y="1323"/>
                  </a:cubicBezTo>
                  <a:cubicBezTo>
                    <a:pt x="744" y="1341"/>
                    <a:pt x="703" y="1349"/>
                    <a:pt x="669" y="1349"/>
                  </a:cubicBezTo>
                  <a:cubicBezTo>
                    <a:pt x="388" y="1349"/>
                    <a:pt x="688" y="782"/>
                    <a:pt x="838" y="632"/>
                  </a:cubicBezTo>
                  <a:cubicBezTo>
                    <a:pt x="1172" y="256"/>
                    <a:pt x="1905" y="235"/>
                    <a:pt x="2344" y="193"/>
                  </a:cubicBezTo>
                  <a:cubicBezTo>
                    <a:pt x="2363" y="197"/>
                    <a:pt x="2380" y="199"/>
                    <a:pt x="2395" y="199"/>
                  </a:cubicBezTo>
                  <a:cubicBezTo>
                    <a:pt x="2535" y="199"/>
                    <a:pt x="2541" y="44"/>
                    <a:pt x="2428" y="26"/>
                  </a:cubicBezTo>
                  <a:cubicBezTo>
                    <a:pt x="2199" y="18"/>
                    <a:pt x="1977" y="1"/>
                    <a:pt x="1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1"/>
            <p:cNvSpPr/>
            <p:nvPr/>
          </p:nvSpPr>
          <p:spPr>
            <a:xfrm>
              <a:off x="5616600" y="2741075"/>
              <a:ext cx="63825" cy="72875"/>
            </a:xfrm>
            <a:custGeom>
              <a:avLst/>
              <a:gdLst/>
              <a:ahLst/>
              <a:cxnLst/>
              <a:rect l="l" t="t" r="r" b="b"/>
              <a:pathLst>
                <a:path w="2553" h="2915" extrusionOk="0">
                  <a:moveTo>
                    <a:pt x="1461" y="0"/>
                  </a:moveTo>
                  <a:cubicBezTo>
                    <a:pt x="846" y="0"/>
                    <a:pt x="196" y="1158"/>
                    <a:pt x="38" y="1634"/>
                  </a:cubicBezTo>
                  <a:cubicBezTo>
                    <a:pt x="0" y="1732"/>
                    <a:pt x="80" y="1795"/>
                    <a:pt x="160" y="1795"/>
                  </a:cubicBezTo>
                  <a:cubicBezTo>
                    <a:pt x="216" y="1795"/>
                    <a:pt x="272" y="1765"/>
                    <a:pt x="289" y="1696"/>
                  </a:cubicBezTo>
                  <a:cubicBezTo>
                    <a:pt x="419" y="1403"/>
                    <a:pt x="930" y="412"/>
                    <a:pt x="1347" y="412"/>
                  </a:cubicBezTo>
                  <a:cubicBezTo>
                    <a:pt x="1466" y="412"/>
                    <a:pt x="1577" y="493"/>
                    <a:pt x="1670" y="692"/>
                  </a:cubicBezTo>
                  <a:cubicBezTo>
                    <a:pt x="2004" y="1445"/>
                    <a:pt x="1188" y="2324"/>
                    <a:pt x="498" y="2470"/>
                  </a:cubicBezTo>
                  <a:cubicBezTo>
                    <a:pt x="289" y="2512"/>
                    <a:pt x="310" y="2889"/>
                    <a:pt x="519" y="2910"/>
                  </a:cubicBezTo>
                  <a:cubicBezTo>
                    <a:pt x="553" y="2913"/>
                    <a:pt x="587" y="2915"/>
                    <a:pt x="621" y="2915"/>
                  </a:cubicBezTo>
                  <a:cubicBezTo>
                    <a:pt x="1703" y="2915"/>
                    <a:pt x="2553" y="1333"/>
                    <a:pt x="2025" y="420"/>
                  </a:cubicBezTo>
                  <a:cubicBezTo>
                    <a:pt x="1852" y="120"/>
                    <a:pt x="1658" y="0"/>
                    <a:pt x="1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1"/>
            <p:cNvSpPr/>
            <p:nvPr/>
          </p:nvSpPr>
          <p:spPr>
            <a:xfrm>
              <a:off x="5567825" y="2892925"/>
              <a:ext cx="47625" cy="46525"/>
            </a:xfrm>
            <a:custGeom>
              <a:avLst/>
              <a:gdLst/>
              <a:ahLst/>
              <a:cxnLst/>
              <a:rect l="l" t="t" r="r" b="b"/>
              <a:pathLst>
                <a:path w="1905" h="1861" extrusionOk="0">
                  <a:moveTo>
                    <a:pt x="297" y="1"/>
                  </a:moveTo>
                  <a:cubicBezTo>
                    <a:pt x="210" y="1"/>
                    <a:pt x="128" y="28"/>
                    <a:pt x="64" y="100"/>
                  </a:cubicBezTo>
                  <a:cubicBezTo>
                    <a:pt x="1" y="205"/>
                    <a:pt x="22" y="330"/>
                    <a:pt x="43" y="435"/>
                  </a:cubicBezTo>
                  <a:cubicBezTo>
                    <a:pt x="126" y="686"/>
                    <a:pt x="231" y="916"/>
                    <a:pt x="357" y="1125"/>
                  </a:cubicBezTo>
                  <a:cubicBezTo>
                    <a:pt x="612" y="1509"/>
                    <a:pt x="1075" y="1860"/>
                    <a:pt x="1536" y="1860"/>
                  </a:cubicBezTo>
                  <a:cubicBezTo>
                    <a:pt x="1603" y="1860"/>
                    <a:pt x="1671" y="1853"/>
                    <a:pt x="1737" y="1837"/>
                  </a:cubicBezTo>
                  <a:cubicBezTo>
                    <a:pt x="1905" y="1795"/>
                    <a:pt x="1842" y="1565"/>
                    <a:pt x="1717" y="1544"/>
                  </a:cubicBezTo>
                  <a:cubicBezTo>
                    <a:pt x="1319" y="1439"/>
                    <a:pt x="963" y="1376"/>
                    <a:pt x="649" y="1062"/>
                  </a:cubicBezTo>
                  <a:cubicBezTo>
                    <a:pt x="587" y="1021"/>
                    <a:pt x="168" y="309"/>
                    <a:pt x="252" y="288"/>
                  </a:cubicBezTo>
                  <a:cubicBezTo>
                    <a:pt x="268" y="280"/>
                    <a:pt x="287" y="277"/>
                    <a:pt x="307" y="277"/>
                  </a:cubicBezTo>
                  <a:cubicBezTo>
                    <a:pt x="449" y="277"/>
                    <a:pt x="681" y="445"/>
                    <a:pt x="754" y="518"/>
                  </a:cubicBezTo>
                  <a:cubicBezTo>
                    <a:pt x="963" y="686"/>
                    <a:pt x="1110" y="874"/>
                    <a:pt x="1193" y="1125"/>
                  </a:cubicBezTo>
                  <a:cubicBezTo>
                    <a:pt x="1202" y="1175"/>
                    <a:pt x="1246" y="1198"/>
                    <a:pt x="1294" y="1198"/>
                  </a:cubicBezTo>
                  <a:cubicBezTo>
                    <a:pt x="1367" y="1198"/>
                    <a:pt x="1449" y="1143"/>
                    <a:pt x="1424" y="1042"/>
                  </a:cubicBezTo>
                  <a:cubicBezTo>
                    <a:pt x="1319" y="686"/>
                    <a:pt x="1089" y="393"/>
                    <a:pt x="775" y="184"/>
                  </a:cubicBezTo>
                  <a:cubicBezTo>
                    <a:pt x="651" y="101"/>
                    <a:pt x="464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1"/>
            <p:cNvSpPr/>
            <p:nvPr/>
          </p:nvSpPr>
          <p:spPr>
            <a:xfrm>
              <a:off x="5600050" y="2920600"/>
              <a:ext cx="53075" cy="44550"/>
            </a:xfrm>
            <a:custGeom>
              <a:avLst/>
              <a:gdLst/>
              <a:ahLst/>
              <a:cxnLst/>
              <a:rect l="l" t="t" r="r" b="b"/>
              <a:pathLst>
                <a:path w="2123" h="1782" extrusionOk="0">
                  <a:moveTo>
                    <a:pt x="628" y="0"/>
                  </a:moveTo>
                  <a:cubicBezTo>
                    <a:pt x="529" y="0"/>
                    <a:pt x="433" y="18"/>
                    <a:pt x="344" y="60"/>
                  </a:cubicBezTo>
                  <a:cubicBezTo>
                    <a:pt x="287" y="117"/>
                    <a:pt x="316" y="275"/>
                    <a:pt x="399" y="275"/>
                  </a:cubicBezTo>
                  <a:cubicBezTo>
                    <a:pt x="408" y="275"/>
                    <a:pt x="417" y="273"/>
                    <a:pt x="428" y="269"/>
                  </a:cubicBezTo>
                  <a:cubicBezTo>
                    <a:pt x="476" y="253"/>
                    <a:pt x="527" y="246"/>
                    <a:pt x="578" y="246"/>
                  </a:cubicBezTo>
                  <a:cubicBezTo>
                    <a:pt x="987" y="246"/>
                    <a:pt x="1450" y="727"/>
                    <a:pt x="1599" y="1043"/>
                  </a:cubicBezTo>
                  <a:cubicBezTo>
                    <a:pt x="1597" y="1039"/>
                    <a:pt x="1595" y="1037"/>
                    <a:pt x="1593" y="1037"/>
                  </a:cubicBezTo>
                  <a:cubicBezTo>
                    <a:pt x="1574" y="1037"/>
                    <a:pt x="1555" y="1192"/>
                    <a:pt x="1537" y="1211"/>
                  </a:cubicBezTo>
                  <a:cubicBezTo>
                    <a:pt x="1475" y="1335"/>
                    <a:pt x="1333" y="1367"/>
                    <a:pt x="1204" y="1367"/>
                  </a:cubicBezTo>
                  <a:cubicBezTo>
                    <a:pt x="1158" y="1367"/>
                    <a:pt x="1114" y="1363"/>
                    <a:pt x="1076" y="1357"/>
                  </a:cubicBezTo>
                  <a:cubicBezTo>
                    <a:pt x="741" y="1295"/>
                    <a:pt x="511" y="918"/>
                    <a:pt x="323" y="667"/>
                  </a:cubicBezTo>
                  <a:cubicBezTo>
                    <a:pt x="292" y="618"/>
                    <a:pt x="251" y="598"/>
                    <a:pt x="209" y="598"/>
                  </a:cubicBezTo>
                  <a:cubicBezTo>
                    <a:pt x="107" y="598"/>
                    <a:pt x="0" y="716"/>
                    <a:pt x="30" y="834"/>
                  </a:cubicBezTo>
                  <a:cubicBezTo>
                    <a:pt x="218" y="1253"/>
                    <a:pt x="616" y="1713"/>
                    <a:pt x="1118" y="1776"/>
                  </a:cubicBezTo>
                  <a:cubicBezTo>
                    <a:pt x="1155" y="1779"/>
                    <a:pt x="1191" y="1781"/>
                    <a:pt x="1226" y="1781"/>
                  </a:cubicBezTo>
                  <a:cubicBezTo>
                    <a:pt x="1612" y="1781"/>
                    <a:pt x="1903" y="1572"/>
                    <a:pt x="2018" y="1169"/>
                  </a:cubicBezTo>
                  <a:cubicBezTo>
                    <a:pt x="2122" y="751"/>
                    <a:pt x="1662" y="437"/>
                    <a:pt x="1348" y="248"/>
                  </a:cubicBezTo>
                  <a:cubicBezTo>
                    <a:pt x="1139" y="114"/>
                    <a:pt x="876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1"/>
            <p:cNvSpPr/>
            <p:nvPr/>
          </p:nvSpPr>
          <p:spPr>
            <a:xfrm>
              <a:off x="5556325" y="3005325"/>
              <a:ext cx="36650" cy="34725"/>
            </a:xfrm>
            <a:custGeom>
              <a:avLst/>
              <a:gdLst/>
              <a:ahLst/>
              <a:cxnLst/>
              <a:rect l="l" t="t" r="r" b="b"/>
              <a:pathLst>
                <a:path w="1466" h="1389" extrusionOk="0">
                  <a:moveTo>
                    <a:pt x="673" y="0"/>
                  </a:moveTo>
                  <a:cubicBezTo>
                    <a:pt x="544" y="0"/>
                    <a:pt x="415" y="31"/>
                    <a:pt x="314" y="82"/>
                  </a:cubicBezTo>
                  <a:cubicBezTo>
                    <a:pt x="63" y="207"/>
                    <a:pt x="0" y="584"/>
                    <a:pt x="42" y="835"/>
                  </a:cubicBezTo>
                  <a:cubicBezTo>
                    <a:pt x="21" y="921"/>
                    <a:pt x="82" y="968"/>
                    <a:pt x="150" y="968"/>
                  </a:cubicBezTo>
                  <a:cubicBezTo>
                    <a:pt x="214" y="968"/>
                    <a:pt x="283" y="926"/>
                    <a:pt x="293" y="835"/>
                  </a:cubicBezTo>
                  <a:cubicBezTo>
                    <a:pt x="313" y="661"/>
                    <a:pt x="386" y="433"/>
                    <a:pt x="562" y="433"/>
                  </a:cubicBezTo>
                  <a:cubicBezTo>
                    <a:pt x="577" y="433"/>
                    <a:pt x="592" y="434"/>
                    <a:pt x="607" y="437"/>
                  </a:cubicBezTo>
                  <a:cubicBezTo>
                    <a:pt x="625" y="437"/>
                    <a:pt x="689" y="483"/>
                    <a:pt x="707" y="483"/>
                  </a:cubicBezTo>
                  <a:cubicBezTo>
                    <a:pt x="708" y="483"/>
                    <a:pt x="709" y="483"/>
                    <a:pt x="710" y="483"/>
                  </a:cubicBezTo>
                  <a:lnTo>
                    <a:pt x="710" y="483"/>
                  </a:lnTo>
                  <a:cubicBezTo>
                    <a:pt x="710" y="483"/>
                    <a:pt x="710" y="484"/>
                    <a:pt x="711" y="484"/>
                  </a:cubicBezTo>
                  <a:cubicBezTo>
                    <a:pt x="711" y="484"/>
                    <a:pt x="712" y="482"/>
                    <a:pt x="712" y="479"/>
                  </a:cubicBezTo>
                  <a:lnTo>
                    <a:pt x="712" y="542"/>
                  </a:lnTo>
                  <a:cubicBezTo>
                    <a:pt x="691" y="730"/>
                    <a:pt x="524" y="939"/>
                    <a:pt x="419" y="1128"/>
                  </a:cubicBezTo>
                  <a:cubicBezTo>
                    <a:pt x="369" y="1245"/>
                    <a:pt x="439" y="1388"/>
                    <a:pt x="565" y="1388"/>
                  </a:cubicBezTo>
                  <a:cubicBezTo>
                    <a:pt x="597" y="1388"/>
                    <a:pt x="632" y="1379"/>
                    <a:pt x="670" y="1358"/>
                  </a:cubicBezTo>
                  <a:cubicBezTo>
                    <a:pt x="1026" y="1128"/>
                    <a:pt x="1465" y="521"/>
                    <a:pt x="1047" y="123"/>
                  </a:cubicBezTo>
                  <a:cubicBezTo>
                    <a:pt x="949" y="37"/>
                    <a:pt x="812" y="0"/>
                    <a:pt x="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1"/>
            <p:cNvSpPr/>
            <p:nvPr/>
          </p:nvSpPr>
          <p:spPr>
            <a:xfrm>
              <a:off x="5529650" y="3027550"/>
              <a:ext cx="31925" cy="24300"/>
            </a:xfrm>
            <a:custGeom>
              <a:avLst/>
              <a:gdLst/>
              <a:ahLst/>
              <a:cxnLst/>
              <a:rect l="l" t="t" r="r" b="b"/>
              <a:pathLst>
                <a:path w="1277" h="972" extrusionOk="0">
                  <a:moveTo>
                    <a:pt x="514" y="0"/>
                  </a:moveTo>
                  <a:cubicBezTo>
                    <a:pt x="435" y="0"/>
                    <a:pt x="360" y="13"/>
                    <a:pt x="293" y="50"/>
                  </a:cubicBezTo>
                  <a:cubicBezTo>
                    <a:pt x="126" y="134"/>
                    <a:pt x="84" y="281"/>
                    <a:pt x="63" y="448"/>
                  </a:cubicBezTo>
                  <a:cubicBezTo>
                    <a:pt x="0" y="908"/>
                    <a:pt x="712" y="971"/>
                    <a:pt x="1026" y="971"/>
                  </a:cubicBezTo>
                  <a:cubicBezTo>
                    <a:pt x="1277" y="971"/>
                    <a:pt x="1277" y="553"/>
                    <a:pt x="1026" y="553"/>
                  </a:cubicBezTo>
                  <a:cubicBezTo>
                    <a:pt x="949" y="553"/>
                    <a:pt x="865" y="557"/>
                    <a:pt x="781" y="557"/>
                  </a:cubicBezTo>
                  <a:cubicBezTo>
                    <a:pt x="646" y="557"/>
                    <a:pt x="508" y="545"/>
                    <a:pt x="395" y="483"/>
                  </a:cubicBezTo>
                  <a:lnTo>
                    <a:pt x="395" y="483"/>
                  </a:lnTo>
                  <a:cubicBezTo>
                    <a:pt x="395" y="429"/>
                    <a:pt x="403" y="368"/>
                    <a:pt x="440" y="343"/>
                  </a:cubicBezTo>
                  <a:cubicBezTo>
                    <a:pt x="544" y="281"/>
                    <a:pt x="712" y="281"/>
                    <a:pt x="837" y="260"/>
                  </a:cubicBezTo>
                  <a:cubicBezTo>
                    <a:pt x="942" y="239"/>
                    <a:pt x="963" y="30"/>
                    <a:pt x="816" y="30"/>
                  </a:cubicBezTo>
                  <a:cubicBezTo>
                    <a:pt x="713" y="18"/>
                    <a:pt x="610" y="0"/>
                    <a:pt x="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1"/>
            <p:cNvSpPr/>
            <p:nvPr/>
          </p:nvSpPr>
          <p:spPr>
            <a:xfrm>
              <a:off x="5575200" y="3116500"/>
              <a:ext cx="48950" cy="33250"/>
            </a:xfrm>
            <a:custGeom>
              <a:avLst/>
              <a:gdLst/>
              <a:ahLst/>
              <a:cxnLst/>
              <a:rect l="l" t="t" r="r" b="b"/>
              <a:pathLst>
                <a:path w="1958" h="1330" extrusionOk="0">
                  <a:moveTo>
                    <a:pt x="635" y="0"/>
                  </a:moveTo>
                  <a:cubicBezTo>
                    <a:pt x="387" y="0"/>
                    <a:pt x="169" y="92"/>
                    <a:pt x="62" y="322"/>
                  </a:cubicBezTo>
                  <a:cubicBezTo>
                    <a:pt x="1" y="473"/>
                    <a:pt x="116" y="581"/>
                    <a:pt x="224" y="581"/>
                  </a:cubicBezTo>
                  <a:cubicBezTo>
                    <a:pt x="265" y="581"/>
                    <a:pt x="305" y="565"/>
                    <a:pt x="334" y="531"/>
                  </a:cubicBezTo>
                  <a:cubicBezTo>
                    <a:pt x="380" y="469"/>
                    <a:pt x="451" y="447"/>
                    <a:pt x="530" y="447"/>
                  </a:cubicBezTo>
                  <a:cubicBezTo>
                    <a:pt x="665" y="447"/>
                    <a:pt x="819" y="512"/>
                    <a:pt x="898" y="552"/>
                  </a:cubicBezTo>
                  <a:cubicBezTo>
                    <a:pt x="1078" y="623"/>
                    <a:pt x="1257" y="726"/>
                    <a:pt x="1371" y="886"/>
                  </a:cubicBezTo>
                  <a:lnTo>
                    <a:pt x="1371" y="886"/>
                  </a:lnTo>
                  <a:cubicBezTo>
                    <a:pt x="1352" y="975"/>
                    <a:pt x="1303" y="1023"/>
                    <a:pt x="1202" y="1023"/>
                  </a:cubicBezTo>
                  <a:cubicBezTo>
                    <a:pt x="1174" y="1023"/>
                    <a:pt x="1143" y="1019"/>
                    <a:pt x="1108" y="1012"/>
                  </a:cubicBezTo>
                  <a:cubicBezTo>
                    <a:pt x="919" y="991"/>
                    <a:pt x="773" y="886"/>
                    <a:pt x="668" y="740"/>
                  </a:cubicBezTo>
                  <a:cubicBezTo>
                    <a:pt x="644" y="709"/>
                    <a:pt x="616" y="697"/>
                    <a:pt x="589" y="697"/>
                  </a:cubicBezTo>
                  <a:cubicBezTo>
                    <a:pt x="525" y="697"/>
                    <a:pt x="471" y="771"/>
                    <a:pt x="501" y="845"/>
                  </a:cubicBezTo>
                  <a:cubicBezTo>
                    <a:pt x="626" y="1117"/>
                    <a:pt x="919" y="1305"/>
                    <a:pt x="1233" y="1326"/>
                  </a:cubicBezTo>
                  <a:cubicBezTo>
                    <a:pt x="1253" y="1329"/>
                    <a:pt x="1274" y="1330"/>
                    <a:pt x="1295" y="1330"/>
                  </a:cubicBezTo>
                  <a:cubicBezTo>
                    <a:pt x="1598" y="1330"/>
                    <a:pt x="1958" y="1051"/>
                    <a:pt x="1840" y="698"/>
                  </a:cubicBezTo>
                  <a:cubicBezTo>
                    <a:pt x="1702" y="340"/>
                    <a:pt x="1112" y="0"/>
                    <a:pt x="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1"/>
            <p:cNvSpPr/>
            <p:nvPr/>
          </p:nvSpPr>
          <p:spPr>
            <a:xfrm>
              <a:off x="5553700" y="3114950"/>
              <a:ext cx="37800" cy="37950"/>
            </a:xfrm>
            <a:custGeom>
              <a:avLst/>
              <a:gdLst/>
              <a:ahLst/>
              <a:cxnLst/>
              <a:rect l="l" t="t" r="r" b="b"/>
              <a:pathLst>
                <a:path w="1512" h="1518" extrusionOk="0">
                  <a:moveTo>
                    <a:pt x="441" y="1"/>
                  </a:moveTo>
                  <a:cubicBezTo>
                    <a:pt x="346" y="1"/>
                    <a:pt x="253" y="23"/>
                    <a:pt x="168" y="70"/>
                  </a:cubicBezTo>
                  <a:cubicBezTo>
                    <a:pt x="64" y="112"/>
                    <a:pt x="1" y="216"/>
                    <a:pt x="1" y="321"/>
                  </a:cubicBezTo>
                  <a:cubicBezTo>
                    <a:pt x="43" y="844"/>
                    <a:pt x="587" y="1220"/>
                    <a:pt x="942" y="1472"/>
                  </a:cubicBezTo>
                  <a:cubicBezTo>
                    <a:pt x="983" y="1504"/>
                    <a:pt x="1022" y="1517"/>
                    <a:pt x="1058" y="1517"/>
                  </a:cubicBezTo>
                  <a:cubicBezTo>
                    <a:pt x="1212" y="1517"/>
                    <a:pt x="1312" y="1276"/>
                    <a:pt x="1194" y="1158"/>
                  </a:cubicBezTo>
                  <a:cubicBezTo>
                    <a:pt x="1047" y="990"/>
                    <a:pt x="922" y="907"/>
                    <a:pt x="796" y="760"/>
                  </a:cubicBezTo>
                  <a:cubicBezTo>
                    <a:pt x="731" y="696"/>
                    <a:pt x="656" y="620"/>
                    <a:pt x="595" y="536"/>
                  </a:cubicBezTo>
                  <a:lnTo>
                    <a:pt x="595" y="536"/>
                  </a:lnTo>
                  <a:cubicBezTo>
                    <a:pt x="775" y="599"/>
                    <a:pt x="954" y="740"/>
                    <a:pt x="1128" y="740"/>
                  </a:cubicBezTo>
                  <a:cubicBezTo>
                    <a:pt x="1207" y="740"/>
                    <a:pt x="1284" y="711"/>
                    <a:pt x="1361" y="635"/>
                  </a:cubicBezTo>
                  <a:cubicBezTo>
                    <a:pt x="1512" y="484"/>
                    <a:pt x="1394" y="306"/>
                    <a:pt x="1244" y="306"/>
                  </a:cubicBezTo>
                  <a:cubicBezTo>
                    <a:pt x="1213" y="306"/>
                    <a:pt x="1181" y="313"/>
                    <a:pt x="1150" y="330"/>
                  </a:cubicBezTo>
                  <a:lnTo>
                    <a:pt x="1150" y="330"/>
                  </a:lnTo>
                  <a:cubicBezTo>
                    <a:pt x="1157" y="313"/>
                    <a:pt x="1078" y="296"/>
                    <a:pt x="1026" y="279"/>
                  </a:cubicBezTo>
                  <a:cubicBezTo>
                    <a:pt x="942" y="216"/>
                    <a:pt x="838" y="132"/>
                    <a:pt x="775" y="91"/>
                  </a:cubicBezTo>
                  <a:cubicBezTo>
                    <a:pt x="672" y="33"/>
                    <a:pt x="555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1"/>
            <p:cNvSpPr/>
            <p:nvPr/>
          </p:nvSpPr>
          <p:spPr>
            <a:xfrm>
              <a:off x="5533450" y="3193350"/>
              <a:ext cx="51150" cy="31500"/>
            </a:xfrm>
            <a:custGeom>
              <a:avLst/>
              <a:gdLst/>
              <a:ahLst/>
              <a:cxnLst/>
              <a:rect l="l" t="t" r="r" b="b"/>
              <a:pathLst>
                <a:path w="2046" h="1260" extrusionOk="0">
                  <a:moveTo>
                    <a:pt x="1397" y="686"/>
                  </a:moveTo>
                  <a:cubicBezTo>
                    <a:pt x="1401" y="686"/>
                    <a:pt x="1402" y="690"/>
                    <a:pt x="1397" y="700"/>
                  </a:cubicBezTo>
                  <a:cubicBezTo>
                    <a:pt x="1388" y="701"/>
                    <a:pt x="1378" y="703"/>
                    <a:pt x="1369" y="704"/>
                  </a:cubicBezTo>
                  <a:lnTo>
                    <a:pt x="1369" y="704"/>
                  </a:lnTo>
                  <a:cubicBezTo>
                    <a:pt x="1380" y="693"/>
                    <a:pt x="1391" y="686"/>
                    <a:pt x="1397" y="686"/>
                  </a:cubicBezTo>
                  <a:close/>
                  <a:moveTo>
                    <a:pt x="961" y="456"/>
                  </a:moveTo>
                  <a:cubicBezTo>
                    <a:pt x="1101" y="456"/>
                    <a:pt x="1231" y="483"/>
                    <a:pt x="1271" y="553"/>
                  </a:cubicBezTo>
                  <a:cubicBezTo>
                    <a:pt x="1285" y="609"/>
                    <a:pt x="1308" y="664"/>
                    <a:pt x="1322" y="707"/>
                  </a:cubicBezTo>
                  <a:lnTo>
                    <a:pt x="1322" y="707"/>
                  </a:lnTo>
                  <a:cubicBezTo>
                    <a:pt x="1311" y="708"/>
                    <a:pt x="1300" y="708"/>
                    <a:pt x="1288" y="708"/>
                  </a:cubicBezTo>
                  <a:cubicBezTo>
                    <a:pt x="1184" y="708"/>
                    <a:pt x="1070" y="689"/>
                    <a:pt x="978" y="658"/>
                  </a:cubicBezTo>
                  <a:cubicBezTo>
                    <a:pt x="835" y="629"/>
                    <a:pt x="682" y="611"/>
                    <a:pt x="539" y="554"/>
                  </a:cubicBezTo>
                  <a:lnTo>
                    <a:pt x="539" y="554"/>
                  </a:lnTo>
                  <a:cubicBezTo>
                    <a:pt x="553" y="549"/>
                    <a:pt x="567" y="542"/>
                    <a:pt x="581" y="533"/>
                  </a:cubicBezTo>
                  <a:cubicBezTo>
                    <a:pt x="646" y="489"/>
                    <a:pt x="809" y="456"/>
                    <a:pt x="961" y="456"/>
                  </a:cubicBezTo>
                  <a:close/>
                  <a:moveTo>
                    <a:pt x="1079" y="0"/>
                  </a:moveTo>
                  <a:cubicBezTo>
                    <a:pt x="794" y="0"/>
                    <a:pt x="491" y="90"/>
                    <a:pt x="330" y="240"/>
                  </a:cubicBezTo>
                  <a:cubicBezTo>
                    <a:pt x="270" y="299"/>
                    <a:pt x="255" y="362"/>
                    <a:pt x="267" y="417"/>
                  </a:cubicBezTo>
                  <a:lnTo>
                    <a:pt x="267" y="417"/>
                  </a:lnTo>
                  <a:cubicBezTo>
                    <a:pt x="262" y="417"/>
                    <a:pt x="256" y="417"/>
                    <a:pt x="251" y="417"/>
                  </a:cubicBezTo>
                  <a:cubicBezTo>
                    <a:pt x="106" y="417"/>
                    <a:pt x="0" y="621"/>
                    <a:pt x="120" y="742"/>
                  </a:cubicBezTo>
                  <a:cubicBezTo>
                    <a:pt x="341" y="1022"/>
                    <a:pt x="832" y="1260"/>
                    <a:pt x="1256" y="1260"/>
                  </a:cubicBezTo>
                  <a:cubicBezTo>
                    <a:pt x="1434" y="1260"/>
                    <a:pt x="1601" y="1218"/>
                    <a:pt x="1732" y="1118"/>
                  </a:cubicBezTo>
                  <a:cubicBezTo>
                    <a:pt x="2045" y="867"/>
                    <a:pt x="1815" y="323"/>
                    <a:pt x="1585" y="135"/>
                  </a:cubicBezTo>
                  <a:cubicBezTo>
                    <a:pt x="1458" y="42"/>
                    <a:pt x="1273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1"/>
            <p:cNvSpPr/>
            <p:nvPr/>
          </p:nvSpPr>
          <p:spPr>
            <a:xfrm>
              <a:off x="5502450" y="3171675"/>
              <a:ext cx="51275" cy="37650"/>
            </a:xfrm>
            <a:custGeom>
              <a:avLst/>
              <a:gdLst/>
              <a:ahLst/>
              <a:cxnLst/>
              <a:rect l="l" t="t" r="r" b="b"/>
              <a:pathLst>
                <a:path w="2051" h="1506" extrusionOk="0">
                  <a:moveTo>
                    <a:pt x="668" y="447"/>
                  </a:moveTo>
                  <a:cubicBezTo>
                    <a:pt x="880" y="447"/>
                    <a:pt x="1119" y="718"/>
                    <a:pt x="1285" y="886"/>
                  </a:cubicBezTo>
                  <a:lnTo>
                    <a:pt x="1285" y="886"/>
                  </a:lnTo>
                  <a:cubicBezTo>
                    <a:pt x="1186" y="854"/>
                    <a:pt x="1090" y="814"/>
                    <a:pt x="1005" y="772"/>
                  </a:cubicBezTo>
                  <a:cubicBezTo>
                    <a:pt x="885" y="738"/>
                    <a:pt x="653" y="619"/>
                    <a:pt x="561" y="474"/>
                  </a:cubicBezTo>
                  <a:lnTo>
                    <a:pt x="561" y="474"/>
                  </a:lnTo>
                  <a:cubicBezTo>
                    <a:pt x="595" y="456"/>
                    <a:pt x="631" y="447"/>
                    <a:pt x="668" y="447"/>
                  </a:cubicBezTo>
                  <a:close/>
                  <a:moveTo>
                    <a:pt x="662" y="1"/>
                  </a:moveTo>
                  <a:cubicBezTo>
                    <a:pt x="389" y="1"/>
                    <a:pt x="88" y="142"/>
                    <a:pt x="42" y="416"/>
                  </a:cubicBezTo>
                  <a:cubicBezTo>
                    <a:pt x="0" y="751"/>
                    <a:pt x="356" y="1002"/>
                    <a:pt x="586" y="1169"/>
                  </a:cubicBezTo>
                  <a:cubicBezTo>
                    <a:pt x="882" y="1347"/>
                    <a:pt x="1253" y="1506"/>
                    <a:pt x="1610" y="1506"/>
                  </a:cubicBezTo>
                  <a:cubicBezTo>
                    <a:pt x="1631" y="1506"/>
                    <a:pt x="1653" y="1505"/>
                    <a:pt x="1674" y="1504"/>
                  </a:cubicBezTo>
                  <a:cubicBezTo>
                    <a:pt x="1988" y="1504"/>
                    <a:pt x="2051" y="1044"/>
                    <a:pt x="1716" y="981"/>
                  </a:cubicBezTo>
                  <a:cubicBezTo>
                    <a:pt x="1688" y="979"/>
                    <a:pt x="1660" y="975"/>
                    <a:pt x="1631" y="971"/>
                  </a:cubicBezTo>
                  <a:lnTo>
                    <a:pt x="1631" y="971"/>
                  </a:lnTo>
                  <a:cubicBezTo>
                    <a:pt x="1692" y="901"/>
                    <a:pt x="1712" y="788"/>
                    <a:pt x="1632" y="688"/>
                  </a:cubicBezTo>
                  <a:cubicBezTo>
                    <a:pt x="1423" y="458"/>
                    <a:pt x="1214" y="228"/>
                    <a:pt x="942" y="60"/>
                  </a:cubicBezTo>
                  <a:cubicBezTo>
                    <a:pt x="862" y="21"/>
                    <a:pt x="764" y="1"/>
                    <a:pt x="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0" name="Google Shape;2570;p61"/>
          <p:cNvGrpSpPr/>
          <p:nvPr/>
        </p:nvGrpSpPr>
        <p:grpSpPr>
          <a:xfrm rot="1661557">
            <a:off x="3119033" y="2537397"/>
            <a:ext cx="380104" cy="259542"/>
            <a:chOff x="3395374" y="1873351"/>
            <a:chExt cx="380127" cy="259558"/>
          </a:xfrm>
        </p:grpSpPr>
        <p:grpSp>
          <p:nvGrpSpPr>
            <p:cNvPr id="2571" name="Google Shape;2571;p61"/>
            <p:cNvGrpSpPr/>
            <p:nvPr/>
          </p:nvGrpSpPr>
          <p:grpSpPr>
            <a:xfrm>
              <a:off x="3395374" y="1873351"/>
              <a:ext cx="252719" cy="187484"/>
              <a:chOff x="2406574" y="1419776"/>
              <a:chExt cx="252719" cy="187484"/>
            </a:xfrm>
          </p:grpSpPr>
          <p:sp>
            <p:nvSpPr>
              <p:cNvPr id="2572" name="Google Shape;2572;p61"/>
              <p:cNvSpPr/>
              <p:nvPr/>
            </p:nvSpPr>
            <p:spPr>
              <a:xfrm rot="-1543354">
                <a:off x="2435355" y="1428178"/>
                <a:ext cx="72795" cy="149248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5970" extrusionOk="0">
                    <a:moveTo>
                      <a:pt x="1338" y="0"/>
                    </a:moveTo>
                    <a:cubicBezTo>
                      <a:pt x="954" y="0"/>
                      <a:pt x="583" y="214"/>
                      <a:pt x="464" y="709"/>
                    </a:cubicBezTo>
                    <a:cubicBezTo>
                      <a:pt x="106" y="2128"/>
                      <a:pt x="1" y="3576"/>
                      <a:pt x="150" y="5040"/>
                    </a:cubicBezTo>
                    <a:cubicBezTo>
                      <a:pt x="218" y="5656"/>
                      <a:pt x="747" y="5970"/>
                      <a:pt x="1238" y="5970"/>
                    </a:cubicBezTo>
                    <a:cubicBezTo>
                      <a:pt x="1724" y="5970"/>
                      <a:pt x="2174" y="5664"/>
                      <a:pt x="2107" y="5040"/>
                    </a:cubicBezTo>
                    <a:cubicBezTo>
                      <a:pt x="1972" y="3756"/>
                      <a:pt x="2047" y="2486"/>
                      <a:pt x="2346" y="1231"/>
                    </a:cubicBezTo>
                    <a:cubicBezTo>
                      <a:pt x="2525" y="486"/>
                      <a:pt x="1917" y="0"/>
                      <a:pt x="1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61"/>
              <p:cNvSpPr/>
              <p:nvPr/>
            </p:nvSpPr>
            <p:spPr>
              <a:xfrm rot="1639413">
                <a:off x="2560973" y="1443350"/>
                <a:ext cx="65823" cy="157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6304" extrusionOk="0">
                    <a:moveTo>
                      <a:pt x="1092" y="0"/>
                    </a:moveTo>
                    <a:cubicBezTo>
                      <a:pt x="601" y="0"/>
                      <a:pt x="97" y="314"/>
                      <a:pt x="75" y="941"/>
                    </a:cubicBezTo>
                    <a:cubicBezTo>
                      <a:pt x="0" y="2510"/>
                      <a:pt x="164" y="4078"/>
                      <a:pt x="553" y="5616"/>
                    </a:cubicBezTo>
                    <a:cubicBezTo>
                      <a:pt x="677" y="6096"/>
                      <a:pt x="1051" y="6303"/>
                      <a:pt x="1435" y="6303"/>
                    </a:cubicBezTo>
                    <a:cubicBezTo>
                      <a:pt x="2021" y="6303"/>
                      <a:pt x="2633" y="5823"/>
                      <a:pt x="2435" y="5093"/>
                    </a:cubicBezTo>
                    <a:cubicBezTo>
                      <a:pt x="2106" y="3719"/>
                      <a:pt x="1972" y="2360"/>
                      <a:pt x="2031" y="941"/>
                    </a:cubicBezTo>
                    <a:cubicBezTo>
                      <a:pt x="2061" y="314"/>
                      <a:pt x="1583" y="0"/>
                      <a:pt x="1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4" name="Google Shape;2574;p61"/>
            <p:cNvSpPr/>
            <p:nvPr/>
          </p:nvSpPr>
          <p:spPr>
            <a:xfrm rot="4047039">
              <a:off x="3648745" y="1980124"/>
              <a:ext cx="64579" cy="177760"/>
            </a:xfrm>
            <a:custGeom>
              <a:avLst/>
              <a:gdLst/>
              <a:ahLst/>
              <a:cxnLst/>
              <a:rect l="l" t="t" r="r" b="b"/>
              <a:pathLst>
                <a:path w="2583" h="7110" extrusionOk="0">
                  <a:moveTo>
                    <a:pt x="1037" y="0"/>
                  </a:moveTo>
                  <a:cubicBezTo>
                    <a:pt x="546" y="0"/>
                    <a:pt x="45" y="310"/>
                    <a:pt x="30" y="930"/>
                  </a:cubicBezTo>
                  <a:cubicBezTo>
                    <a:pt x="1" y="2782"/>
                    <a:pt x="165" y="4589"/>
                    <a:pt x="538" y="6411"/>
                  </a:cubicBezTo>
                  <a:cubicBezTo>
                    <a:pt x="639" y="6899"/>
                    <a:pt x="1000" y="7109"/>
                    <a:pt x="1381" y="7109"/>
                  </a:cubicBezTo>
                  <a:cubicBezTo>
                    <a:pt x="1958" y="7109"/>
                    <a:pt x="2582" y="6626"/>
                    <a:pt x="2420" y="5889"/>
                  </a:cubicBezTo>
                  <a:cubicBezTo>
                    <a:pt x="2092" y="4231"/>
                    <a:pt x="1942" y="2603"/>
                    <a:pt x="1987" y="930"/>
                  </a:cubicBezTo>
                  <a:cubicBezTo>
                    <a:pt x="2009" y="310"/>
                    <a:pt x="1528" y="0"/>
                    <a:pt x="10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5" name="Google Shape;2575;p61"/>
          <p:cNvGrpSpPr/>
          <p:nvPr/>
        </p:nvGrpSpPr>
        <p:grpSpPr>
          <a:xfrm rot="-1111750">
            <a:off x="1241862" y="2543036"/>
            <a:ext cx="335364" cy="248291"/>
            <a:chOff x="1693687" y="1182083"/>
            <a:chExt cx="335351" cy="248281"/>
          </a:xfrm>
        </p:grpSpPr>
        <p:sp>
          <p:nvSpPr>
            <p:cNvPr id="2576" name="Google Shape;2576;p61"/>
            <p:cNvSpPr/>
            <p:nvPr/>
          </p:nvSpPr>
          <p:spPr>
            <a:xfrm rot="-3738138">
              <a:off x="1739675" y="1306648"/>
              <a:ext cx="53799" cy="136398"/>
            </a:xfrm>
            <a:custGeom>
              <a:avLst/>
              <a:gdLst/>
              <a:ahLst/>
              <a:cxnLst/>
              <a:rect l="l" t="t" r="r" b="b"/>
              <a:pathLst>
                <a:path w="2152" h="5456" extrusionOk="0">
                  <a:moveTo>
                    <a:pt x="1203" y="0"/>
                  </a:moveTo>
                  <a:cubicBezTo>
                    <a:pt x="714" y="0"/>
                    <a:pt x="195" y="314"/>
                    <a:pt x="135" y="941"/>
                  </a:cubicBezTo>
                  <a:cubicBezTo>
                    <a:pt x="45" y="2136"/>
                    <a:pt x="1" y="3331"/>
                    <a:pt x="75" y="4526"/>
                  </a:cubicBezTo>
                  <a:cubicBezTo>
                    <a:pt x="105" y="5146"/>
                    <a:pt x="609" y="5456"/>
                    <a:pt x="1098" y="5456"/>
                  </a:cubicBezTo>
                  <a:cubicBezTo>
                    <a:pt x="1588" y="5456"/>
                    <a:pt x="2062" y="5146"/>
                    <a:pt x="2032" y="4526"/>
                  </a:cubicBezTo>
                  <a:cubicBezTo>
                    <a:pt x="1972" y="3331"/>
                    <a:pt x="1987" y="2136"/>
                    <a:pt x="2092" y="941"/>
                  </a:cubicBezTo>
                  <a:cubicBezTo>
                    <a:pt x="2151" y="314"/>
                    <a:pt x="1692" y="0"/>
                    <a:pt x="1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1"/>
            <p:cNvSpPr/>
            <p:nvPr/>
          </p:nvSpPr>
          <p:spPr>
            <a:xfrm rot="-1115446">
              <a:off x="1814273" y="1187664"/>
              <a:ext cx="61499" cy="161822"/>
            </a:xfrm>
            <a:custGeom>
              <a:avLst/>
              <a:gdLst/>
              <a:ahLst/>
              <a:cxnLst/>
              <a:rect l="l" t="t" r="r" b="b"/>
              <a:pathLst>
                <a:path w="2460" h="6473" extrusionOk="0">
                  <a:moveTo>
                    <a:pt x="1262" y="0"/>
                  </a:moveTo>
                  <a:cubicBezTo>
                    <a:pt x="884" y="0"/>
                    <a:pt x="529" y="211"/>
                    <a:pt x="434" y="698"/>
                  </a:cubicBezTo>
                  <a:cubicBezTo>
                    <a:pt x="120" y="2311"/>
                    <a:pt x="1" y="3909"/>
                    <a:pt x="165" y="5537"/>
                  </a:cubicBezTo>
                  <a:cubicBezTo>
                    <a:pt x="225" y="6159"/>
                    <a:pt x="747" y="6473"/>
                    <a:pt x="1239" y="6473"/>
                  </a:cubicBezTo>
                  <a:cubicBezTo>
                    <a:pt x="1729" y="6473"/>
                    <a:pt x="2189" y="6163"/>
                    <a:pt x="2136" y="5537"/>
                  </a:cubicBezTo>
                  <a:cubicBezTo>
                    <a:pt x="1987" y="4089"/>
                    <a:pt x="2032" y="2670"/>
                    <a:pt x="2316" y="1221"/>
                  </a:cubicBezTo>
                  <a:cubicBezTo>
                    <a:pt x="2460" y="483"/>
                    <a:pt x="1834" y="0"/>
                    <a:pt x="1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1"/>
            <p:cNvSpPr/>
            <p:nvPr/>
          </p:nvSpPr>
          <p:spPr>
            <a:xfrm rot="1169263">
              <a:off x="1954028" y="1213600"/>
              <a:ext cx="53799" cy="136398"/>
            </a:xfrm>
            <a:custGeom>
              <a:avLst/>
              <a:gdLst/>
              <a:ahLst/>
              <a:cxnLst/>
              <a:rect l="l" t="t" r="r" b="b"/>
              <a:pathLst>
                <a:path w="2152" h="5456" extrusionOk="0">
                  <a:moveTo>
                    <a:pt x="1197" y="0"/>
                  </a:moveTo>
                  <a:cubicBezTo>
                    <a:pt x="706" y="0"/>
                    <a:pt x="187" y="314"/>
                    <a:pt x="135" y="941"/>
                  </a:cubicBezTo>
                  <a:cubicBezTo>
                    <a:pt x="16" y="2136"/>
                    <a:pt x="1" y="3331"/>
                    <a:pt x="75" y="4526"/>
                  </a:cubicBezTo>
                  <a:cubicBezTo>
                    <a:pt x="113" y="5145"/>
                    <a:pt x="617" y="5455"/>
                    <a:pt x="1104" y="5455"/>
                  </a:cubicBezTo>
                  <a:cubicBezTo>
                    <a:pt x="1591" y="5455"/>
                    <a:pt x="2062" y="5145"/>
                    <a:pt x="2032" y="4526"/>
                  </a:cubicBezTo>
                  <a:cubicBezTo>
                    <a:pt x="1957" y="3331"/>
                    <a:pt x="1987" y="2136"/>
                    <a:pt x="2092" y="941"/>
                  </a:cubicBezTo>
                  <a:cubicBezTo>
                    <a:pt x="2151" y="314"/>
                    <a:pt x="1688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61"/>
          <p:cNvGrpSpPr/>
          <p:nvPr/>
        </p:nvGrpSpPr>
        <p:grpSpPr>
          <a:xfrm rot="-877755">
            <a:off x="1671635" y="2859986"/>
            <a:ext cx="444738" cy="433522"/>
            <a:chOff x="4303000" y="3774650"/>
            <a:chExt cx="643325" cy="627100"/>
          </a:xfrm>
        </p:grpSpPr>
        <p:sp>
          <p:nvSpPr>
            <p:cNvPr id="2580" name="Google Shape;2580;p61"/>
            <p:cNvSpPr/>
            <p:nvPr/>
          </p:nvSpPr>
          <p:spPr>
            <a:xfrm>
              <a:off x="4303000" y="4062325"/>
              <a:ext cx="110400" cy="147550"/>
            </a:xfrm>
            <a:custGeom>
              <a:avLst/>
              <a:gdLst/>
              <a:ahLst/>
              <a:cxnLst/>
              <a:rect l="l" t="t" r="r" b="b"/>
              <a:pathLst>
                <a:path w="4416" h="5902" extrusionOk="0">
                  <a:moveTo>
                    <a:pt x="2440" y="1"/>
                  </a:moveTo>
                  <a:cubicBezTo>
                    <a:pt x="2401" y="1"/>
                    <a:pt x="2362" y="2"/>
                    <a:pt x="2323" y="5"/>
                  </a:cubicBezTo>
                  <a:cubicBezTo>
                    <a:pt x="1800" y="67"/>
                    <a:pt x="1319" y="590"/>
                    <a:pt x="1026" y="988"/>
                  </a:cubicBezTo>
                  <a:cubicBezTo>
                    <a:pt x="231" y="1992"/>
                    <a:pt x="1" y="3038"/>
                    <a:pt x="398" y="4294"/>
                  </a:cubicBezTo>
                  <a:cubicBezTo>
                    <a:pt x="691" y="5194"/>
                    <a:pt x="1381" y="5759"/>
                    <a:pt x="2302" y="5863"/>
                  </a:cubicBezTo>
                  <a:cubicBezTo>
                    <a:pt x="2464" y="5886"/>
                    <a:pt x="2658" y="5902"/>
                    <a:pt x="2861" y="5902"/>
                  </a:cubicBezTo>
                  <a:cubicBezTo>
                    <a:pt x="3416" y="5902"/>
                    <a:pt x="4039" y="5779"/>
                    <a:pt x="4269" y="5319"/>
                  </a:cubicBezTo>
                  <a:cubicBezTo>
                    <a:pt x="4376" y="5089"/>
                    <a:pt x="4203" y="4904"/>
                    <a:pt x="4003" y="4904"/>
                  </a:cubicBezTo>
                  <a:cubicBezTo>
                    <a:pt x="3931" y="4904"/>
                    <a:pt x="3855" y="4929"/>
                    <a:pt x="3788" y="4984"/>
                  </a:cubicBezTo>
                  <a:cubicBezTo>
                    <a:pt x="3537" y="5208"/>
                    <a:pt x="3127" y="5263"/>
                    <a:pt x="2734" y="5263"/>
                  </a:cubicBezTo>
                  <a:cubicBezTo>
                    <a:pt x="2537" y="5263"/>
                    <a:pt x="2344" y="5249"/>
                    <a:pt x="2177" y="5235"/>
                  </a:cubicBezTo>
                  <a:cubicBezTo>
                    <a:pt x="1277" y="5173"/>
                    <a:pt x="900" y="4189"/>
                    <a:pt x="796" y="3436"/>
                  </a:cubicBezTo>
                  <a:cubicBezTo>
                    <a:pt x="628" y="2411"/>
                    <a:pt x="1130" y="1616"/>
                    <a:pt x="1842" y="904"/>
                  </a:cubicBezTo>
                  <a:cubicBezTo>
                    <a:pt x="2142" y="604"/>
                    <a:pt x="2509" y="524"/>
                    <a:pt x="2896" y="524"/>
                  </a:cubicBezTo>
                  <a:cubicBezTo>
                    <a:pt x="3345" y="524"/>
                    <a:pt x="3821" y="632"/>
                    <a:pt x="4248" y="632"/>
                  </a:cubicBezTo>
                  <a:cubicBezTo>
                    <a:pt x="4415" y="611"/>
                    <a:pt x="4394" y="360"/>
                    <a:pt x="4248" y="360"/>
                  </a:cubicBezTo>
                  <a:cubicBezTo>
                    <a:pt x="3679" y="282"/>
                    <a:pt x="3036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1"/>
            <p:cNvSpPr/>
            <p:nvPr/>
          </p:nvSpPr>
          <p:spPr>
            <a:xfrm>
              <a:off x="4338750" y="4104300"/>
              <a:ext cx="70900" cy="52350"/>
            </a:xfrm>
            <a:custGeom>
              <a:avLst/>
              <a:gdLst/>
              <a:ahLst/>
              <a:cxnLst/>
              <a:rect l="l" t="t" r="r" b="b"/>
              <a:pathLst>
                <a:path w="2836" h="2094" extrusionOk="0">
                  <a:moveTo>
                    <a:pt x="523" y="1"/>
                  </a:moveTo>
                  <a:cubicBezTo>
                    <a:pt x="417" y="1"/>
                    <a:pt x="310" y="13"/>
                    <a:pt x="203" y="41"/>
                  </a:cubicBezTo>
                  <a:cubicBezTo>
                    <a:pt x="0" y="82"/>
                    <a:pt x="33" y="377"/>
                    <a:pt x="225" y="377"/>
                  </a:cubicBezTo>
                  <a:cubicBezTo>
                    <a:pt x="231" y="377"/>
                    <a:pt x="238" y="377"/>
                    <a:pt x="244" y="376"/>
                  </a:cubicBezTo>
                  <a:cubicBezTo>
                    <a:pt x="310" y="366"/>
                    <a:pt x="374" y="362"/>
                    <a:pt x="434" y="362"/>
                  </a:cubicBezTo>
                  <a:cubicBezTo>
                    <a:pt x="1430" y="362"/>
                    <a:pt x="1733" y="1598"/>
                    <a:pt x="2462" y="2071"/>
                  </a:cubicBezTo>
                  <a:cubicBezTo>
                    <a:pt x="2493" y="2086"/>
                    <a:pt x="2526" y="2093"/>
                    <a:pt x="2558" y="2093"/>
                  </a:cubicBezTo>
                  <a:cubicBezTo>
                    <a:pt x="2699" y="2093"/>
                    <a:pt x="2835" y="1960"/>
                    <a:pt x="2818" y="1841"/>
                  </a:cubicBezTo>
                  <a:cubicBezTo>
                    <a:pt x="2713" y="1318"/>
                    <a:pt x="2190" y="815"/>
                    <a:pt x="1772" y="502"/>
                  </a:cubicBezTo>
                  <a:cubicBezTo>
                    <a:pt x="1399" y="231"/>
                    <a:pt x="972" y="1"/>
                    <a:pt x="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1"/>
            <p:cNvSpPr/>
            <p:nvPr/>
          </p:nvSpPr>
          <p:spPr>
            <a:xfrm>
              <a:off x="4343275" y="4116350"/>
              <a:ext cx="47475" cy="45950"/>
            </a:xfrm>
            <a:custGeom>
              <a:avLst/>
              <a:gdLst/>
              <a:ahLst/>
              <a:cxnLst/>
              <a:rect l="l" t="t" r="r" b="b"/>
              <a:pathLst>
                <a:path w="1899" h="1838" extrusionOk="0">
                  <a:moveTo>
                    <a:pt x="1687" y="1"/>
                  </a:moveTo>
                  <a:cubicBezTo>
                    <a:pt x="1606" y="1"/>
                    <a:pt x="1525" y="45"/>
                    <a:pt x="1507" y="145"/>
                  </a:cubicBezTo>
                  <a:cubicBezTo>
                    <a:pt x="1486" y="187"/>
                    <a:pt x="1387" y="197"/>
                    <a:pt x="1287" y="197"/>
                  </a:cubicBezTo>
                  <a:cubicBezTo>
                    <a:pt x="1188" y="197"/>
                    <a:pt x="1089" y="187"/>
                    <a:pt x="1068" y="187"/>
                  </a:cubicBezTo>
                  <a:cubicBezTo>
                    <a:pt x="1043" y="182"/>
                    <a:pt x="1019" y="180"/>
                    <a:pt x="997" y="180"/>
                  </a:cubicBezTo>
                  <a:cubicBezTo>
                    <a:pt x="834" y="180"/>
                    <a:pt x="741" y="307"/>
                    <a:pt x="649" y="417"/>
                  </a:cubicBezTo>
                  <a:cubicBezTo>
                    <a:pt x="356" y="752"/>
                    <a:pt x="147" y="1149"/>
                    <a:pt x="42" y="1568"/>
                  </a:cubicBezTo>
                  <a:cubicBezTo>
                    <a:pt x="1" y="1735"/>
                    <a:pt x="145" y="1838"/>
                    <a:pt x="283" y="1838"/>
                  </a:cubicBezTo>
                  <a:cubicBezTo>
                    <a:pt x="352" y="1838"/>
                    <a:pt x="419" y="1812"/>
                    <a:pt x="461" y="1756"/>
                  </a:cubicBezTo>
                  <a:cubicBezTo>
                    <a:pt x="721" y="1422"/>
                    <a:pt x="865" y="1039"/>
                    <a:pt x="1099" y="694"/>
                  </a:cubicBezTo>
                  <a:lnTo>
                    <a:pt x="1099" y="694"/>
                  </a:lnTo>
                  <a:cubicBezTo>
                    <a:pt x="1427" y="656"/>
                    <a:pt x="1845" y="592"/>
                    <a:pt x="1863" y="208"/>
                  </a:cubicBezTo>
                  <a:cubicBezTo>
                    <a:pt x="1898" y="77"/>
                    <a:pt x="1793" y="1"/>
                    <a:pt x="1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1"/>
            <p:cNvSpPr/>
            <p:nvPr/>
          </p:nvSpPr>
          <p:spPr>
            <a:xfrm>
              <a:off x="4389825" y="4094625"/>
              <a:ext cx="512150" cy="307125"/>
            </a:xfrm>
            <a:custGeom>
              <a:avLst/>
              <a:gdLst/>
              <a:ahLst/>
              <a:cxnLst/>
              <a:rect l="l" t="t" r="r" b="b"/>
              <a:pathLst>
                <a:path w="20486" h="12285" extrusionOk="0">
                  <a:moveTo>
                    <a:pt x="19192" y="0"/>
                  </a:moveTo>
                  <a:cubicBezTo>
                    <a:pt x="18976" y="0"/>
                    <a:pt x="18729" y="183"/>
                    <a:pt x="18811" y="428"/>
                  </a:cubicBezTo>
                  <a:cubicBezTo>
                    <a:pt x="20485" y="5178"/>
                    <a:pt x="17033" y="10911"/>
                    <a:pt x="11927" y="11476"/>
                  </a:cubicBezTo>
                  <a:cubicBezTo>
                    <a:pt x="11502" y="11524"/>
                    <a:pt x="11071" y="11548"/>
                    <a:pt x="10639" y="11548"/>
                  </a:cubicBezTo>
                  <a:cubicBezTo>
                    <a:pt x="5846" y="11548"/>
                    <a:pt x="885" y="8599"/>
                    <a:pt x="712" y="3379"/>
                  </a:cubicBezTo>
                  <a:cubicBezTo>
                    <a:pt x="702" y="3297"/>
                    <a:pt x="628" y="3255"/>
                    <a:pt x="552" y="3255"/>
                  </a:cubicBezTo>
                  <a:cubicBezTo>
                    <a:pt x="471" y="3255"/>
                    <a:pt x="388" y="3303"/>
                    <a:pt x="377" y="3399"/>
                  </a:cubicBezTo>
                  <a:cubicBezTo>
                    <a:pt x="1" y="5952"/>
                    <a:pt x="1445" y="8526"/>
                    <a:pt x="3453" y="10032"/>
                  </a:cubicBezTo>
                  <a:cubicBezTo>
                    <a:pt x="5700" y="11722"/>
                    <a:pt x="8494" y="12284"/>
                    <a:pt x="11235" y="12284"/>
                  </a:cubicBezTo>
                  <a:cubicBezTo>
                    <a:pt x="11480" y="12284"/>
                    <a:pt x="11725" y="12280"/>
                    <a:pt x="11969" y="12271"/>
                  </a:cubicBezTo>
                  <a:cubicBezTo>
                    <a:pt x="14543" y="12187"/>
                    <a:pt x="17095" y="10179"/>
                    <a:pt x="18518" y="8128"/>
                  </a:cubicBezTo>
                  <a:cubicBezTo>
                    <a:pt x="20129" y="5848"/>
                    <a:pt x="20443" y="2751"/>
                    <a:pt x="19460" y="177"/>
                  </a:cubicBezTo>
                  <a:cubicBezTo>
                    <a:pt x="19416" y="53"/>
                    <a:pt x="19308" y="0"/>
                    <a:pt x="19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1"/>
            <p:cNvSpPr/>
            <p:nvPr/>
          </p:nvSpPr>
          <p:spPr>
            <a:xfrm>
              <a:off x="4839450" y="3998575"/>
              <a:ext cx="106875" cy="113575"/>
            </a:xfrm>
            <a:custGeom>
              <a:avLst/>
              <a:gdLst/>
              <a:ahLst/>
              <a:cxnLst/>
              <a:rect l="l" t="t" r="r" b="b"/>
              <a:pathLst>
                <a:path w="4275" h="4543" extrusionOk="0">
                  <a:moveTo>
                    <a:pt x="2304" y="0"/>
                  </a:moveTo>
                  <a:cubicBezTo>
                    <a:pt x="1510" y="0"/>
                    <a:pt x="696" y="687"/>
                    <a:pt x="94" y="1048"/>
                  </a:cubicBezTo>
                  <a:cubicBezTo>
                    <a:pt x="1" y="1085"/>
                    <a:pt x="90" y="1288"/>
                    <a:pt x="229" y="1288"/>
                  </a:cubicBezTo>
                  <a:cubicBezTo>
                    <a:pt x="246" y="1288"/>
                    <a:pt x="264" y="1285"/>
                    <a:pt x="282" y="1278"/>
                  </a:cubicBezTo>
                  <a:cubicBezTo>
                    <a:pt x="889" y="1048"/>
                    <a:pt x="1454" y="692"/>
                    <a:pt x="2082" y="567"/>
                  </a:cubicBezTo>
                  <a:cubicBezTo>
                    <a:pt x="2162" y="546"/>
                    <a:pt x="2241" y="537"/>
                    <a:pt x="2319" y="537"/>
                  </a:cubicBezTo>
                  <a:cubicBezTo>
                    <a:pt x="3038" y="537"/>
                    <a:pt x="3653" y="1352"/>
                    <a:pt x="3672" y="2031"/>
                  </a:cubicBezTo>
                  <a:cubicBezTo>
                    <a:pt x="3735" y="3371"/>
                    <a:pt x="1956" y="3936"/>
                    <a:pt x="910" y="3936"/>
                  </a:cubicBezTo>
                  <a:cubicBezTo>
                    <a:pt x="596" y="3936"/>
                    <a:pt x="512" y="4438"/>
                    <a:pt x="826" y="4500"/>
                  </a:cubicBezTo>
                  <a:cubicBezTo>
                    <a:pt x="970" y="4529"/>
                    <a:pt x="1119" y="4543"/>
                    <a:pt x="1270" y="4543"/>
                  </a:cubicBezTo>
                  <a:cubicBezTo>
                    <a:pt x="2675" y="4543"/>
                    <a:pt x="4274" y="3361"/>
                    <a:pt x="4237" y="1906"/>
                  </a:cubicBezTo>
                  <a:cubicBezTo>
                    <a:pt x="4195" y="1090"/>
                    <a:pt x="3525" y="420"/>
                    <a:pt x="2814" y="106"/>
                  </a:cubicBezTo>
                  <a:cubicBezTo>
                    <a:pt x="2647" y="32"/>
                    <a:pt x="2476" y="0"/>
                    <a:pt x="2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1"/>
            <p:cNvSpPr/>
            <p:nvPr/>
          </p:nvSpPr>
          <p:spPr>
            <a:xfrm>
              <a:off x="4860725" y="4032750"/>
              <a:ext cx="43325" cy="35825"/>
            </a:xfrm>
            <a:custGeom>
              <a:avLst/>
              <a:gdLst/>
              <a:ahLst/>
              <a:cxnLst/>
              <a:rect l="l" t="t" r="r" b="b"/>
              <a:pathLst>
                <a:path w="1733" h="1433" extrusionOk="0">
                  <a:moveTo>
                    <a:pt x="1293" y="0"/>
                  </a:moveTo>
                  <a:cubicBezTo>
                    <a:pt x="740" y="0"/>
                    <a:pt x="261" y="623"/>
                    <a:pt x="59" y="1083"/>
                  </a:cubicBezTo>
                  <a:cubicBezTo>
                    <a:pt x="0" y="1273"/>
                    <a:pt x="167" y="1433"/>
                    <a:pt x="323" y="1433"/>
                  </a:cubicBezTo>
                  <a:cubicBezTo>
                    <a:pt x="389" y="1433"/>
                    <a:pt x="454" y="1403"/>
                    <a:pt x="498" y="1334"/>
                  </a:cubicBezTo>
                  <a:cubicBezTo>
                    <a:pt x="624" y="1125"/>
                    <a:pt x="770" y="936"/>
                    <a:pt x="938" y="769"/>
                  </a:cubicBezTo>
                  <a:cubicBezTo>
                    <a:pt x="1126" y="581"/>
                    <a:pt x="1356" y="518"/>
                    <a:pt x="1565" y="413"/>
                  </a:cubicBezTo>
                  <a:cubicBezTo>
                    <a:pt x="1733" y="330"/>
                    <a:pt x="1670" y="100"/>
                    <a:pt x="1524" y="37"/>
                  </a:cubicBezTo>
                  <a:cubicBezTo>
                    <a:pt x="1446" y="12"/>
                    <a:pt x="1369" y="0"/>
                    <a:pt x="1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1"/>
            <p:cNvSpPr/>
            <p:nvPr/>
          </p:nvSpPr>
          <p:spPr>
            <a:xfrm>
              <a:off x="4871075" y="4049350"/>
              <a:ext cx="27750" cy="24150"/>
            </a:xfrm>
            <a:custGeom>
              <a:avLst/>
              <a:gdLst/>
              <a:ahLst/>
              <a:cxnLst/>
              <a:rect l="l" t="t" r="r" b="b"/>
              <a:pathLst>
                <a:path w="1110" h="966" extrusionOk="0">
                  <a:moveTo>
                    <a:pt x="398" y="0"/>
                  </a:moveTo>
                  <a:cubicBezTo>
                    <a:pt x="63" y="42"/>
                    <a:pt x="1" y="503"/>
                    <a:pt x="356" y="524"/>
                  </a:cubicBezTo>
                  <a:cubicBezTo>
                    <a:pt x="482" y="524"/>
                    <a:pt x="586" y="670"/>
                    <a:pt x="607" y="754"/>
                  </a:cubicBezTo>
                  <a:cubicBezTo>
                    <a:pt x="618" y="892"/>
                    <a:pt x="743" y="966"/>
                    <a:pt x="862" y="966"/>
                  </a:cubicBezTo>
                  <a:cubicBezTo>
                    <a:pt x="978" y="966"/>
                    <a:pt x="1089" y="897"/>
                    <a:pt x="1089" y="754"/>
                  </a:cubicBezTo>
                  <a:cubicBezTo>
                    <a:pt x="1110" y="377"/>
                    <a:pt x="796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1"/>
            <p:cNvSpPr/>
            <p:nvPr/>
          </p:nvSpPr>
          <p:spPr>
            <a:xfrm>
              <a:off x="4364825" y="3935550"/>
              <a:ext cx="312725" cy="164350"/>
            </a:xfrm>
            <a:custGeom>
              <a:avLst/>
              <a:gdLst/>
              <a:ahLst/>
              <a:cxnLst/>
              <a:rect l="l" t="t" r="r" b="b"/>
              <a:pathLst>
                <a:path w="12509" h="6574" extrusionOk="0">
                  <a:moveTo>
                    <a:pt x="12342" y="0"/>
                  </a:moveTo>
                  <a:cubicBezTo>
                    <a:pt x="12296" y="0"/>
                    <a:pt x="12258" y="24"/>
                    <a:pt x="12258" y="75"/>
                  </a:cubicBezTo>
                  <a:cubicBezTo>
                    <a:pt x="12028" y="2000"/>
                    <a:pt x="10416" y="3590"/>
                    <a:pt x="8931" y="4699"/>
                  </a:cubicBezTo>
                  <a:cubicBezTo>
                    <a:pt x="8387" y="5117"/>
                    <a:pt x="7780" y="5473"/>
                    <a:pt x="7173" y="5808"/>
                  </a:cubicBezTo>
                  <a:cubicBezTo>
                    <a:pt x="7073" y="5866"/>
                    <a:pt x="6996" y="5893"/>
                    <a:pt x="6938" y="5893"/>
                  </a:cubicBezTo>
                  <a:cubicBezTo>
                    <a:pt x="6500" y="5893"/>
                    <a:pt x="7157" y="4393"/>
                    <a:pt x="7194" y="4134"/>
                  </a:cubicBezTo>
                  <a:cubicBezTo>
                    <a:pt x="7239" y="3971"/>
                    <a:pt x="7105" y="3871"/>
                    <a:pt x="6956" y="3871"/>
                  </a:cubicBezTo>
                  <a:cubicBezTo>
                    <a:pt x="6895" y="3871"/>
                    <a:pt x="6831" y="3888"/>
                    <a:pt x="6776" y="3925"/>
                  </a:cubicBezTo>
                  <a:cubicBezTo>
                    <a:pt x="5755" y="4733"/>
                    <a:pt x="3812" y="5840"/>
                    <a:pt x="2161" y="5840"/>
                  </a:cubicBezTo>
                  <a:cubicBezTo>
                    <a:pt x="1545" y="5840"/>
                    <a:pt x="970" y="5686"/>
                    <a:pt x="499" y="5306"/>
                  </a:cubicBezTo>
                  <a:cubicBezTo>
                    <a:pt x="456" y="5274"/>
                    <a:pt x="412" y="5260"/>
                    <a:pt x="370" y="5260"/>
                  </a:cubicBezTo>
                  <a:cubicBezTo>
                    <a:pt x="164" y="5260"/>
                    <a:pt x="1" y="5592"/>
                    <a:pt x="227" y="5766"/>
                  </a:cubicBezTo>
                  <a:cubicBezTo>
                    <a:pt x="770" y="6203"/>
                    <a:pt x="1428" y="6380"/>
                    <a:pt x="2127" y="6380"/>
                  </a:cubicBezTo>
                  <a:cubicBezTo>
                    <a:pt x="3590" y="6380"/>
                    <a:pt x="5239" y="5608"/>
                    <a:pt x="6431" y="4824"/>
                  </a:cubicBezTo>
                  <a:lnTo>
                    <a:pt x="6431" y="4824"/>
                  </a:lnTo>
                  <a:cubicBezTo>
                    <a:pt x="6170" y="5361"/>
                    <a:pt x="5893" y="5927"/>
                    <a:pt x="6295" y="6415"/>
                  </a:cubicBezTo>
                  <a:cubicBezTo>
                    <a:pt x="6385" y="6527"/>
                    <a:pt x="6509" y="6573"/>
                    <a:pt x="6652" y="6573"/>
                  </a:cubicBezTo>
                  <a:cubicBezTo>
                    <a:pt x="7171" y="6573"/>
                    <a:pt x="7936" y="5968"/>
                    <a:pt x="8199" y="5787"/>
                  </a:cubicBezTo>
                  <a:cubicBezTo>
                    <a:pt x="10124" y="4511"/>
                    <a:pt x="12509" y="2711"/>
                    <a:pt x="12509" y="138"/>
                  </a:cubicBezTo>
                  <a:cubicBezTo>
                    <a:pt x="12496" y="51"/>
                    <a:pt x="12410" y="0"/>
                    <a:pt x="12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1"/>
            <p:cNvSpPr/>
            <p:nvPr/>
          </p:nvSpPr>
          <p:spPr>
            <a:xfrm>
              <a:off x="4681200" y="3940575"/>
              <a:ext cx="207025" cy="118575"/>
            </a:xfrm>
            <a:custGeom>
              <a:avLst/>
              <a:gdLst/>
              <a:ahLst/>
              <a:cxnLst/>
              <a:rect l="l" t="t" r="r" b="b"/>
              <a:pathLst>
                <a:path w="8281" h="4743" extrusionOk="0">
                  <a:moveTo>
                    <a:pt x="197" y="0"/>
                  </a:moveTo>
                  <a:cubicBezTo>
                    <a:pt x="104" y="0"/>
                    <a:pt x="1" y="92"/>
                    <a:pt x="42" y="230"/>
                  </a:cubicBezTo>
                  <a:cubicBezTo>
                    <a:pt x="385" y="1469"/>
                    <a:pt x="2275" y="4742"/>
                    <a:pt x="4049" y="4742"/>
                  </a:cubicBezTo>
                  <a:cubicBezTo>
                    <a:pt x="4222" y="4742"/>
                    <a:pt x="4393" y="4711"/>
                    <a:pt x="4562" y="4644"/>
                  </a:cubicBezTo>
                  <a:cubicBezTo>
                    <a:pt x="4792" y="4540"/>
                    <a:pt x="4959" y="4331"/>
                    <a:pt x="5085" y="4121"/>
                  </a:cubicBezTo>
                  <a:cubicBezTo>
                    <a:pt x="5221" y="3951"/>
                    <a:pt x="5177" y="3753"/>
                    <a:pt x="5348" y="3753"/>
                  </a:cubicBezTo>
                  <a:cubicBezTo>
                    <a:pt x="5387" y="3753"/>
                    <a:pt x="5437" y="3763"/>
                    <a:pt x="5503" y="3787"/>
                  </a:cubicBezTo>
                  <a:cubicBezTo>
                    <a:pt x="5775" y="3891"/>
                    <a:pt x="6068" y="3891"/>
                    <a:pt x="6319" y="3996"/>
                  </a:cubicBezTo>
                  <a:cubicBezTo>
                    <a:pt x="6644" y="4104"/>
                    <a:pt x="6977" y="4197"/>
                    <a:pt x="7277" y="4197"/>
                  </a:cubicBezTo>
                  <a:cubicBezTo>
                    <a:pt x="7673" y="4197"/>
                    <a:pt x="8012" y="4035"/>
                    <a:pt x="8202" y="3535"/>
                  </a:cubicBezTo>
                  <a:cubicBezTo>
                    <a:pt x="8281" y="3363"/>
                    <a:pt x="8125" y="3203"/>
                    <a:pt x="7954" y="3203"/>
                  </a:cubicBezTo>
                  <a:cubicBezTo>
                    <a:pt x="7896" y="3203"/>
                    <a:pt x="7837" y="3221"/>
                    <a:pt x="7784" y="3263"/>
                  </a:cubicBezTo>
                  <a:cubicBezTo>
                    <a:pt x="7594" y="3417"/>
                    <a:pt x="7388" y="3474"/>
                    <a:pt x="7174" y="3474"/>
                  </a:cubicBezTo>
                  <a:cubicBezTo>
                    <a:pt x="6558" y="3474"/>
                    <a:pt x="5874" y="3004"/>
                    <a:pt x="5308" y="3004"/>
                  </a:cubicBezTo>
                  <a:cubicBezTo>
                    <a:pt x="5049" y="3004"/>
                    <a:pt x="4815" y="3103"/>
                    <a:pt x="4624" y="3389"/>
                  </a:cubicBezTo>
                  <a:cubicBezTo>
                    <a:pt x="4413" y="3699"/>
                    <a:pt x="4169" y="3820"/>
                    <a:pt x="3914" y="3820"/>
                  </a:cubicBezTo>
                  <a:cubicBezTo>
                    <a:pt x="3308" y="3820"/>
                    <a:pt x="2639" y="3140"/>
                    <a:pt x="2197" y="2698"/>
                  </a:cubicBezTo>
                  <a:cubicBezTo>
                    <a:pt x="1402" y="1924"/>
                    <a:pt x="691" y="1129"/>
                    <a:pt x="314" y="83"/>
                  </a:cubicBezTo>
                  <a:cubicBezTo>
                    <a:pt x="293" y="25"/>
                    <a:pt x="246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1"/>
            <p:cNvSpPr/>
            <p:nvPr/>
          </p:nvSpPr>
          <p:spPr>
            <a:xfrm>
              <a:off x="4517500" y="3774650"/>
              <a:ext cx="147500" cy="84300"/>
            </a:xfrm>
            <a:custGeom>
              <a:avLst/>
              <a:gdLst/>
              <a:ahLst/>
              <a:cxnLst/>
              <a:rect l="l" t="t" r="r" b="b"/>
              <a:pathLst>
                <a:path w="5900" h="3372" extrusionOk="0">
                  <a:moveTo>
                    <a:pt x="5556" y="0"/>
                  </a:moveTo>
                  <a:cubicBezTo>
                    <a:pt x="5545" y="0"/>
                    <a:pt x="5534" y="1"/>
                    <a:pt x="5523" y="4"/>
                  </a:cubicBezTo>
                  <a:cubicBezTo>
                    <a:pt x="4289" y="380"/>
                    <a:pt x="3117" y="945"/>
                    <a:pt x="1987" y="1531"/>
                  </a:cubicBezTo>
                  <a:cubicBezTo>
                    <a:pt x="1380" y="1845"/>
                    <a:pt x="313" y="2577"/>
                    <a:pt x="41" y="3226"/>
                  </a:cubicBezTo>
                  <a:cubicBezTo>
                    <a:pt x="0" y="3308"/>
                    <a:pt x="75" y="3372"/>
                    <a:pt x="143" y="3372"/>
                  </a:cubicBezTo>
                  <a:cubicBezTo>
                    <a:pt x="180" y="3372"/>
                    <a:pt x="215" y="3353"/>
                    <a:pt x="229" y="3309"/>
                  </a:cubicBezTo>
                  <a:cubicBezTo>
                    <a:pt x="439" y="2828"/>
                    <a:pt x="1380" y="2263"/>
                    <a:pt x="1778" y="1991"/>
                  </a:cubicBezTo>
                  <a:cubicBezTo>
                    <a:pt x="2489" y="1531"/>
                    <a:pt x="3431" y="1217"/>
                    <a:pt x="4205" y="882"/>
                  </a:cubicBezTo>
                  <a:cubicBezTo>
                    <a:pt x="4353" y="827"/>
                    <a:pt x="5140" y="509"/>
                    <a:pt x="5276" y="509"/>
                  </a:cubicBezTo>
                  <a:cubicBezTo>
                    <a:pt x="5293" y="509"/>
                    <a:pt x="5300" y="515"/>
                    <a:pt x="5293" y="527"/>
                  </a:cubicBezTo>
                  <a:cubicBezTo>
                    <a:pt x="5146" y="778"/>
                    <a:pt x="4895" y="1008"/>
                    <a:pt x="4707" y="1196"/>
                  </a:cubicBezTo>
                  <a:cubicBezTo>
                    <a:pt x="4435" y="1447"/>
                    <a:pt x="4163" y="1719"/>
                    <a:pt x="4017" y="2054"/>
                  </a:cubicBezTo>
                  <a:cubicBezTo>
                    <a:pt x="3986" y="2145"/>
                    <a:pt x="4076" y="2213"/>
                    <a:pt x="4152" y="2213"/>
                  </a:cubicBezTo>
                  <a:cubicBezTo>
                    <a:pt x="4181" y="2213"/>
                    <a:pt x="4208" y="2203"/>
                    <a:pt x="4226" y="2180"/>
                  </a:cubicBezTo>
                  <a:cubicBezTo>
                    <a:pt x="4707" y="1677"/>
                    <a:pt x="5900" y="987"/>
                    <a:pt x="5753" y="171"/>
                  </a:cubicBezTo>
                  <a:cubicBezTo>
                    <a:pt x="5734" y="77"/>
                    <a:pt x="5649" y="0"/>
                    <a:pt x="5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1"/>
            <p:cNvSpPr/>
            <p:nvPr/>
          </p:nvSpPr>
          <p:spPr>
            <a:xfrm>
              <a:off x="4616850" y="3809775"/>
              <a:ext cx="197775" cy="58100"/>
            </a:xfrm>
            <a:custGeom>
              <a:avLst/>
              <a:gdLst/>
              <a:ahLst/>
              <a:cxnLst/>
              <a:rect l="l" t="t" r="r" b="b"/>
              <a:pathLst>
                <a:path w="7911" h="2324" extrusionOk="0">
                  <a:moveTo>
                    <a:pt x="2846" y="1"/>
                  </a:moveTo>
                  <a:cubicBezTo>
                    <a:pt x="1915" y="1"/>
                    <a:pt x="984" y="184"/>
                    <a:pt x="126" y="586"/>
                  </a:cubicBezTo>
                  <a:cubicBezTo>
                    <a:pt x="0" y="640"/>
                    <a:pt x="60" y="787"/>
                    <a:pt x="173" y="787"/>
                  </a:cubicBezTo>
                  <a:cubicBezTo>
                    <a:pt x="191" y="787"/>
                    <a:pt x="210" y="783"/>
                    <a:pt x="231" y="775"/>
                  </a:cubicBezTo>
                  <a:cubicBezTo>
                    <a:pt x="894" y="513"/>
                    <a:pt x="1576" y="421"/>
                    <a:pt x="2264" y="421"/>
                  </a:cubicBezTo>
                  <a:cubicBezTo>
                    <a:pt x="3008" y="421"/>
                    <a:pt x="3760" y="529"/>
                    <a:pt x="4499" y="649"/>
                  </a:cubicBezTo>
                  <a:cubicBezTo>
                    <a:pt x="4834" y="691"/>
                    <a:pt x="5127" y="733"/>
                    <a:pt x="5462" y="733"/>
                  </a:cubicBezTo>
                  <a:cubicBezTo>
                    <a:pt x="5692" y="754"/>
                    <a:pt x="5943" y="775"/>
                    <a:pt x="6173" y="837"/>
                  </a:cubicBezTo>
                  <a:cubicBezTo>
                    <a:pt x="7408" y="1088"/>
                    <a:pt x="6131" y="1779"/>
                    <a:pt x="5755" y="1884"/>
                  </a:cubicBezTo>
                  <a:cubicBezTo>
                    <a:pt x="5504" y="1946"/>
                    <a:pt x="5629" y="2323"/>
                    <a:pt x="5859" y="2323"/>
                  </a:cubicBezTo>
                  <a:cubicBezTo>
                    <a:pt x="5878" y="2323"/>
                    <a:pt x="5896" y="2324"/>
                    <a:pt x="5915" y="2324"/>
                  </a:cubicBezTo>
                  <a:cubicBezTo>
                    <a:pt x="7379" y="2324"/>
                    <a:pt x="7911" y="686"/>
                    <a:pt x="6320" y="272"/>
                  </a:cubicBezTo>
                  <a:cubicBezTo>
                    <a:pt x="5441" y="42"/>
                    <a:pt x="4311" y="63"/>
                    <a:pt x="3390" y="21"/>
                  </a:cubicBezTo>
                  <a:cubicBezTo>
                    <a:pt x="3209" y="8"/>
                    <a:pt x="3027" y="1"/>
                    <a:pt x="2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1"/>
            <p:cNvSpPr/>
            <p:nvPr/>
          </p:nvSpPr>
          <p:spPr>
            <a:xfrm>
              <a:off x="4763000" y="3852650"/>
              <a:ext cx="141575" cy="159225"/>
            </a:xfrm>
            <a:custGeom>
              <a:avLst/>
              <a:gdLst/>
              <a:ahLst/>
              <a:cxnLst/>
              <a:rect l="l" t="t" r="r" b="b"/>
              <a:pathLst>
                <a:path w="5663" h="6369" extrusionOk="0">
                  <a:moveTo>
                    <a:pt x="258" y="0"/>
                  </a:moveTo>
                  <a:cubicBezTo>
                    <a:pt x="31" y="0"/>
                    <a:pt x="0" y="254"/>
                    <a:pt x="202" y="294"/>
                  </a:cubicBezTo>
                  <a:cubicBezTo>
                    <a:pt x="1666" y="650"/>
                    <a:pt x="2733" y="1529"/>
                    <a:pt x="3570" y="2742"/>
                  </a:cubicBezTo>
                  <a:cubicBezTo>
                    <a:pt x="4303" y="3830"/>
                    <a:pt x="4219" y="5023"/>
                    <a:pt x="4637" y="6174"/>
                  </a:cubicBezTo>
                  <a:cubicBezTo>
                    <a:pt x="4686" y="6309"/>
                    <a:pt x="4810" y="6368"/>
                    <a:pt x="4936" y="6368"/>
                  </a:cubicBezTo>
                  <a:cubicBezTo>
                    <a:pt x="5083" y="6368"/>
                    <a:pt x="5231" y="6288"/>
                    <a:pt x="5265" y="6153"/>
                  </a:cubicBezTo>
                  <a:cubicBezTo>
                    <a:pt x="5663" y="4814"/>
                    <a:pt x="4700" y="3140"/>
                    <a:pt x="3905" y="2114"/>
                  </a:cubicBezTo>
                  <a:cubicBezTo>
                    <a:pt x="3026" y="964"/>
                    <a:pt x="1687" y="231"/>
                    <a:pt x="285" y="1"/>
                  </a:cubicBezTo>
                  <a:cubicBezTo>
                    <a:pt x="276" y="0"/>
                    <a:pt x="267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1"/>
            <p:cNvSpPr/>
            <p:nvPr/>
          </p:nvSpPr>
          <p:spPr>
            <a:xfrm>
              <a:off x="4358450" y="3845225"/>
              <a:ext cx="148975" cy="120600"/>
            </a:xfrm>
            <a:custGeom>
              <a:avLst/>
              <a:gdLst/>
              <a:ahLst/>
              <a:cxnLst/>
              <a:rect l="l" t="t" r="r" b="b"/>
              <a:pathLst>
                <a:path w="5959" h="4824" extrusionOk="0">
                  <a:moveTo>
                    <a:pt x="4713" y="1"/>
                  </a:moveTo>
                  <a:cubicBezTo>
                    <a:pt x="4657" y="1"/>
                    <a:pt x="4606" y="8"/>
                    <a:pt x="4562" y="26"/>
                  </a:cubicBezTo>
                  <a:cubicBezTo>
                    <a:pt x="3871" y="298"/>
                    <a:pt x="3181" y="759"/>
                    <a:pt x="2595" y="1240"/>
                  </a:cubicBezTo>
                  <a:cubicBezTo>
                    <a:pt x="1549" y="2077"/>
                    <a:pt x="0" y="3207"/>
                    <a:pt x="42" y="4692"/>
                  </a:cubicBezTo>
                  <a:cubicBezTo>
                    <a:pt x="42" y="4770"/>
                    <a:pt x="106" y="4823"/>
                    <a:pt x="170" y="4823"/>
                  </a:cubicBezTo>
                  <a:cubicBezTo>
                    <a:pt x="209" y="4823"/>
                    <a:pt x="248" y="4803"/>
                    <a:pt x="272" y="4755"/>
                  </a:cubicBezTo>
                  <a:cubicBezTo>
                    <a:pt x="816" y="3604"/>
                    <a:pt x="1360" y="2788"/>
                    <a:pt x="2365" y="1972"/>
                  </a:cubicBezTo>
                  <a:cubicBezTo>
                    <a:pt x="2992" y="1449"/>
                    <a:pt x="3725" y="926"/>
                    <a:pt x="4436" y="507"/>
                  </a:cubicBezTo>
                  <a:cubicBezTo>
                    <a:pt x="4552" y="437"/>
                    <a:pt x="4687" y="412"/>
                    <a:pt x="4831" y="412"/>
                  </a:cubicBezTo>
                  <a:cubicBezTo>
                    <a:pt x="5156" y="412"/>
                    <a:pt x="5527" y="541"/>
                    <a:pt x="5817" y="570"/>
                  </a:cubicBezTo>
                  <a:cubicBezTo>
                    <a:pt x="5823" y="571"/>
                    <a:pt x="5828" y="572"/>
                    <a:pt x="5833" y="572"/>
                  </a:cubicBezTo>
                  <a:cubicBezTo>
                    <a:pt x="5944" y="572"/>
                    <a:pt x="5958" y="359"/>
                    <a:pt x="5838" y="319"/>
                  </a:cubicBezTo>
                  <a:cubicBezTo>
                    <a:pt x="5569" y="283"/>
                    <a:pt x="5053" y="1"/>
                    <a:pt x="4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1"/>
            <p:cNvSpPr/>
            <p:nvPr/>
          </p:nvSpPr>
          <p:spPr>
            <a:xfrm>
              <a:off x="4310850" y="3954150"/>
              <a:ext cx="48675" cy="109725"/>
            </a:xfrm>
            <a:custGeom>
              <a:avLst/>
              <a:gdLst/>
              <a:ahLst/>
              <a:cxnLst/>
              <a:rect l="l" t="t" r="r" b="b"/>
              <a:pathLst>
                <a:path w="1947" h="4389" extrusionOk="0">
                  <a:moveTo>
                    <a:pt x="1800" y="0"/>
                  </a:moveTo>
                  <a:cubicBezTo>
                    <a:pt x="1067" y="21"/>
                    <a:pt x="628" y="1047"/>
                    <a:pt x="377" y="1611"/>
                  </a:cubicBezTo>
                  <a:cubicBezTo>
                    <a:pt x="0" y="2428"/>
                    <a:pt x="272" y="3704"/>
                    <a:pt x="921" y="4311"/>
                  </a:cubicBezTo>
                  <a:cubicBezTo>
                    <a:pt x="985" y="4365"/>
                    <a:pt x="1050" y="4388"/>
                    <a:pt x="1111" y="4388"/>
                  </a:cubicBezTo>
                  <a:cubicBezTo>
                    <a:pt x="1333" y="4388"/>
                    <a:pt x="1499" y="4089"/>
                    <a:pt x="1319" y="3892"/>
                  </a:cubicBezTo>
                  <a:cubicBezTo>
                    <a:pt x="1005" y="3495"/>
                    <a:pt x="795" y="2930"/>
                    <a:pt x="712" y="2428"/>
                  </a:cubicBezTo>
                  <a:cubicBezTo>
                    <a:pt x="586" y="1674"/>
                    <a:pt x="1130" y="440"/>
                    <a:pt x="1863" y="168"/>
                  </a:cubicBezTo>
                  <a:cubicBezTo>
                    <a:pt x="1946" y="126"/>
                    <a:pt x="1883" y="0"/>
                    <a:pt x="1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1"/>
            <p:cNvSpPr/>
            <p:nvPr/>
          </p:nvSpPr>
          <p:spPr>
            <a:xfrm>
              <a:off x="4499675" y="4145300"/>
              <a:ext cx="29850" cy="54800"/>
            </a:xfrm>
            <a:custGeom>
              <a:avLst/>
              <a:gdLst/>
              <a:ahLst/>
              <a:cxnLst/>
              <a:rect l="l" t="t" r="r" b="b"/>
              <a:pathLst>
                <a:path w="1194" h="2192" extrusionOk="0">
                  <a:moveTo>
                    <a:pt x="363" y="1"/>
                  </a:moveTo>
                  <a:cubicBezTo>
                    <a:pt x="273" y="1"/>
                    <a:pt x="187" y="55"/>
                    <a:pt x="168" y="180"/>
                  </a:cubicBezTo>
                  <a:cubicBezTo>
                    <a:pt x="64" y="808"/>
                    <a:pt x="1" y="1498"/>
                    <a:pt x="419" y="2021"/>
                  </a:cubicBezTo>
                  <a:cubicBezTo>
                    <a:pt x="494" y="2115"/>
                    <a:pt x="636" y="2192"/>
                    <a:pt x="755" y="2192"/>
                  </a:cubicBezTo>
                  <a:cubicBezTo>
                    <a:pt x="769" y="2192"/>
                    <a:pt x="783" y="2191"/>
                    <a:pt x="796" y="2188"/>
                  </a:cubicBezTo>
                  <a:cubicBezTo>
                    <a:pt x="838" y="2188"/>
                    <a:pt x="901" y="2168"/>
                    <a:pt x="942" y="2168"/>
                  </a:cubicBezTo>
                  <a:cubicBezTo>
                    <a:pt x="1089" y="2126"/>
                    <a:pt x="1193" y="1979"/>
                    <a:pt x="1152" y="1854"/>
                  </a:cubicBezTo>
                  <a:cubicBezTo>
                    <a:pt x="1110" y="1561"/>
                    <a:pt x="942" y="1477"/>
                    <a:pt x="838" y="1268"/>
                  </a:cubicBezTo>
                  <a:cubicBezTo>
                    <a:pt x="817" y="1163"/>
                    <a:pt x="796" y="1080"/>
                    <a:pt x="775" y="975"/>
                  </a:cubicBezTo>
                  <a:lnTo>
                    <a:pt x="608" y="201"/>
                  </a:lnTo>
                  <a:cubicBezTo>
                    <a:pt x="585" y="76"/>
                    <a:pt x="470" y="1"/>
                    <a:pt x="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1"/>
            <p:cNvSpPr/>
            <p:nvPr/>
          </p:nvSpPr>
          <p:spPr>
            <a:xfrm>
              <a:off x="4731400" y="4091650"/>
              <a:ext cx="28550" cy="73000"/>
            </a:xfrm>
            <a:custGeom>
              <a:avLst/>
              <a:gdLst/>
              <a:ahLst/>
              <a:cxnLst/>
              <a:rect l="l" t="t" r="r" b="b"/>
              <a:pathLst>
                <a:path w="1142" h="2920" extrusionOk="0">
                  <a:moveTo>
                    <a:pt x="314" y="0"/>
                  </a:moveTo>
                  <a:cubicBezTo>
                    <a:pt x="187" y="0"/>
                    <a:pt x="54" y="79"/>
                    <a:pt x="43" y="233"/>
                  </a:cubicBezTo>
                  <a:cubicBezTo>
                    <a:pt x="1" y="1112"/>
                    <a:pt x="22" y="2033"/>
                    <a:pt x="524" y="2786"/>
                  </a:cubicBezTo>
                  <a:cubicBezTo>
                    <a:pt x="587" y="2880"/>
                    <a:pt x="671" y="2920"/>
                    <a:pt x="754" y="2920"/>
                  </a:cubicBezTo>
                  <a:cubicBezTo>
                    <a:pt x="948" y="2920"/>
                    <a:pt x="1141" y="2706"/>
                    <a:pt x="1068" y="2472"/>
                  </a:cubicBezTo>
                  <a:cubicBezTo>
                    <a:pt x="963" y="2200"/>
                    <a:pt x="859" y="1949"/>
                    <a:pt x="775" y="1677"/>
                  </a:cubicBezTo>
                  <a:cubicBezTo>
                    <a:pt x="629" y="1217"/>
                    <a:pt x="566" y="694"/>
                    <a:pt x="545" y="192"/>
                  </a:cubicBezTo>
                  <a:cubicBezTo>
                    <a:pt x="535" y="63"/>
                    <a:pt x="427" y="0"/>
                    <a:pt x="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1"/>
            <p:cNvSpPr/>
            <p:nvPr/>
          </p:nvSpPr>
          <p:spPr>
            <a:xfrm>
              <a:off x="4549825" y="4221300"/>
              <a:ext cx="200975" cy="107875"/>
            </a:xfrm>
            <a:custGeom>
              <a:avLst/>
              <a:gdLst/>
              <a:ahLst/>
              <a:cxnLst/>
              <a:rect l="l" t="t" r="r" b="b"/>
              <a:pathLst>
                <a:path w="8039" h="4315" extrusionOk="0">
                  <a:moveTo>
                    <a:pt x="7766" y="1"/>
                  </a:moveTo>
                  <a:cubicBezTo>
                    <a:pt x="7662" y="1"/>
                    <a:pt x="7566" y="67"/>
                    <a:pt x="7557" y="216"/>
                  </a:cubicBezTo>
                  <a:cubicBezTo>
                    <a:pt x="7452" y="1597"/>
                    <a:pt x="6866" y="2957"/>
                    <a:pt x="5569" y="3584"/>
                  </a:cubicBezTo>
                  <a:cubicBezTo>
                    <a:pt x="5248" y="3740"/>
                    <a:pt x="4863" y="3792"/>
                    <a:pt x="4467" y="3792"/>
                  </a:cubicBezTo>
                  <a:cubicBezTo>
                    <a:pt x="4013" y="3792"/>
                    <a:pt x="3544" y="3724"/>
                    <a:pt x="3142" y="3668"/>
                  </a:cubicBezTo>
                  <a:cubicBezTo>
                    <a:pt x="1908" y="3501"/>
                    <a:pt x="1217" y="2329"/>
                    <a:pt x="401" y="1513"/>
                  </a:cubicBezTo>
                  <a:cubicBezTo>
                    <a:pt x="362" y="1474"/>
                    <a:pt x="318" y="1458"/>
                    <a:pt x="275" y="1458"/>
                  </a:cubicBezTo>
                  <a:cubicBezTo>
                    <a:pt x="132" y="1458"/>
                    <a:pt x="0" y="1640"/>
                    <a:pt x="129" y="1785"/>
                  </a:cubicBezTo>
                  <a:cubicBezTo>
                    <a:pt x="924" y="2726"/>
                    <a:pt x="1426" y="3647"/>
                    <a:pt x="2661" y="4066"/>
                  </a:cubicBezTo>
                  <a:cubicBezTo>
                    <a:pt x="3113" y="4216"/>
                    <a:pt x="3745" y="4314"/>
                    <a:pt x="4356" y="4314"/>
                  </a:cubicBezTo>
                  <a:cubicBezTo>
                    <a:pt x="4762" y="4314"/>
                    <a:pt x="5159" y="4271"/>
                    <a:pt x="5485" y="4170"/>
                  </a:cubicBezTo>
                  <a:cubicBezTo>
                    <a:pt x="7076" y="3626"/>
                    <a:pt x="8038" y="1952"/>
                    <a:pt x="8038" y="278"/>
                  </a:cubicBezTo>
                  <a:cubicBezTo>
                    <a:pt x="8038" y="104"/>
                    <a:pt x="7896" y="1"/>
                    <a:pt x="7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1"/>
            <p:cNvSpPr/>
            <p:nvPr/>
          </p:nvSpPr>
          <p:spPr>
            <a:xfrm>
              <a:off x="4784250" y="4156050"/>
              <a:ext cx="23025" cy="16250"/>
            </a:xfrm>
            <a:custGeom>
              <a:avLst/>
              <a:gdLst/>
              <a:ahLst/>
              <a:cxnLst/>
              <a:rect l="l" t="t" r="r" b="b"/>
              <a:pathLst>
                <a:path w="921" h="650" extrusionOk="0">
                  <a:moveTo>
                    <a:pt x="502" y="1"/>
                  </a:moveTo>
                  <a:cubicBezTo>
                    <a:pt x="84" y="1"/>
                    <a:pt x="0" y="650"/>
                    <a:pt x="419" y="650"/>
                  </a:cubicBezTo>
                  <a:cubicBezTo>
                    <a:pt x="837" y="650"/>
                    <a:pt x="921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1"/>
            <p:cNvSpPr/>
            <p:nvPr/>
          </p:nvSpPr>
          <p:spPr>
            <a:xfrm>
              <a:off x="4817200" y="4142450"/>
              <a:ext cx="17275" cy="13100"/>
            </a:xfrm>
            <a:custGeom>
              <a:avLst/>
              <a:gdLst/>
              <a:ahLst/>
              <a:cxnLst/>
              <a:rect l="l" t="t" r="r" b="b"/>
              <a:pathLst>
                <a:path w="691" h="524" extrusionOk="0">
                  <a:moveTo>
                    <a:pt x="356" y="1"/>
                  </a:moveTo>
                  <a:cubicBezTo>
                    <a:pt x="42" y="1"/>
                    <a:pt x="0" y="524"/>
                    <a:pt x="335" y="524"/>
                  </a:cubicBezTo>
                  <a:cubicBezTo>
                    <a:pt x="670" y="524"/>
                    <a:pt x="691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1"/>
            <p:cNvSpPr/>
            <p:nvPr/>
          </p:nvSpPr>
          <p:spPr>
            <a:xfrm>
              <a:off x="4812500" y="4182725"/>
              <a:ext cx="17800" cy="13125"/>
            </a:xfrm>
            <a:custGeom>
              <a:avLst/>
              <a:gdLst/>
              <a:ahLst/>
              <a:cxnLst/>
              <a:rect l="l" t="t" r="r" b="b"/>
              <a:pathLst>
                <a:path w="712" h="525" extrusionOk="0">
                  <a:moveTo>
                    <a:pt x="356" y="1"/>
                  </a:moveTo>
                  <a:cubicBezTo>
                    <a:pt x="21" y="1"/>
                    <a:pt x="0" y="524"/>
                    <a:pt x="335" y="524"/>
                  </a:cubicBezTo>
                  <a:cubicBezTo>
                    <a:pt x="670" y="524"/>
                    <a:pt x="712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1"/>
            <p:cNvSpPr/>
            <p:nvPr/>
          </p:nvSpPr>
          <p:spPr>
            <a:xfrm>
              <a:off x="4435400" y="4228825"/>
              <a:ext cx="18275" cy="13200"/>
            </a:xfrm>
            <a:custGeom>
              <a:avLst/>
              <a:gdLst/>
              <a:ahLst/>
              <a:cxnLst/>
              <a:rect l="l" t="t" r="r" b="b"/>
              <a:pathLst>
                <a:path w="731" h="528" extrusionOk="0">
                  <a:moveTo>
                    <a:pt x="255" y="1"/>
                  </a:moveTo>
                  <a:cubicBezTo>
                    <a:pt x="126" y="1"/>
                    <a:pt x="19" y="95"/>
                    <a:pt x="19" y="228"/>
                  </a:cubicBezTo>
                  <a:cubicBezTo>
                    <a:pt x="0" y="361"/>
                    <a:pt x="101" y="527"/>
                    <a:pt x="259" y="527"/>
                  </a:cubicBezTo>
                  <a:cubicBezTo>
                    <a:pt x="276" y="527"/>
                    <a:pt x="294" y="525"/>
                    <a:pt x="312" y="521"/>
                  </a:cubicBezTo>
                  <a:cubicBezTo>
                    <a:pt x="375" y="480"/>
                    <a:pt x="438" y="480"/>
                    <a:pt x="521" y="459"/>
                  </a:cubicBezTo>
                  <a:cubicBezTo>
                    <a:pt x="731" y="417"/>
                    <a:pt x="731" y="124"/>
                    <a:pt x="521" y="61"/>
                  </a:cubicBezTo>
                  <a:cubicBezTo>
                    <a:pt x="459" y="40"/>
                    <a:pt x="417" y="40"/>
                    <a:pt x="354" y="19"/>
                  </a:cubicBezTo>
                  <a:cubicBezTo>
                    <a:pt x="320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1"/>
            <p:cNvSpPr/>
            <p:nvPr/>
          </p:nvSpPr>
          <p:spPr>
            <a:xfrm>
              <a:off x="4478225" y="4219325"/>
              <a:ext cx="20425" cy="15750"/>
            </a:xfrm>
            <a:custGeom>
              <a:avLst/>
              <a:gdLst/>
              <a:ahLst/>
              <a:cxnLst/>
              <a:rect l="l" t="t" r="r" b="b"/>
              <a:pathLst>
                <a:path w="817" h="630" extrusionOk="0">
                  <a:moveTo>
                    <a:pt x="490" y="107"/>
                  </a:moveTo>
                  <a:cubicBezTo>
                    <a:pt x="496" y="107"/>
                    <a:pt x="513" y="120"/>
                    <a:pt x="527" y="151"/>
                  </a:cubicBezTo>
                  <a:lnTo>
                    <a:pt x="527" y="151"/>
                  </a:lnTo>
                  <a:cubicBezTo>
                    <a:pt x="525" y="149"/>
                    <a:pt x="524" y="148"/>
                    <a:pt x="524" y="148"/>
                  </a:cubicBezTo>
                  <a:cubicBezTo>
                    <a:pt x="489" y="122"/>
                    <a:pt x="483" y="107"/>
                    <a:pt x="490" y="107"/>
                  </a:cubicBezTo>
                  <a:close/>
                  <a:moveTo>
                    <a:pt x="354" y="1"/>
                  </a:moveTo>
                  <a:cubicBezTo>
                    <a:pt x="348" y="1"/>
                    <a:pt x="342" y="1"/>
                    <a:pt x="336" y="2"/>
                  </a:cubicBezTo>
                  <a:cubicBezTo>
                    <a:pt x="106" y="43"/>
                    <a:pt x="1" y="274"/>
                    <a:pt x="168" y="462"/>
                  </a:cubicBezTo>
                  <a:cubicBezTo>
                    <a:pt x="273" y="567"/>
                    <a:pt x="419" y="629"/>
                    <a:pt x="545" y="629"/>
                  </a:cubicBezTo>
                  <a:cubicBezTo>
                    <a:pt x="712" y="629"/>
                    <a:pt x="817" y="420"/>
                    <a:pt x="733" y="295"/>
                  </a:cubicBezTo>
                  <a:cubicBezTo>
                    <a:pt x="691" y="253"/>
                    <a:pt x="629" y="211"/>
                    <a:pt x="587" y="169"/>
                  </a:cubicBezTo>
                  <a:cubicBezTo>
                    <a:pt x="577" y="169"/>
                    <a:pt x="569" y="168"/>
                    <a:pt x="561" y="166"/>
                  </a:cubicBezTo>
                  <a:lnTo>
                    <a:pt x="561" y="166"/>
                  </a:lnTo>
                  <a:cubicBezTo>
                    <a:pt x="536" y="78"/>
                    <a:pt x="467" y="1"/>
                    <a:pt x="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1"/>
            <p:cNvSpPr/>
            <p:nvPr/>
          </p:nvSpPr>
          <p:spPr>
            <a:xfrm>
              <a:off x="4467775" y="4243950"/>
              <a:ext cx="17800" cy="13100"/>
            </a:xfrm>
            <a:custGeom>
              <a:avLst/>
              <a:gdLst/>
              <a:ahLst/>
              <a:cxnLst/>
              <a:rect l="l" t="t" r="r" b="b"/>
              <a:pathLst>
                <a:path w="712" h="524" extrusionOk="0">
                  <a:moveTo>
                    <a:pt x="377" y="0"/>
                  </a:moveTo>
                  <a:cubicBezTo>
                    <a:pt x="63" y="0"/>
                    <a:pt x="0" y="523"/>
                    <a:pt x="335" y="523"/>
                  </a:cubicBezTo>
                  <a:cubicBezTo>
                    <a:pt x="691" y="523"/>
                    <a:pt x="712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3" name="Google Shape;2603;p61"/>
          <p:cNvGrpSpPr/>
          <p:nvPr/>
        </p:nvGrpSpPr>
        <p:grpSpPr>
          <a:xfrm rot="1384095">
            <a:off x="2586489" y="2866414"/>
            <a:ext cx="444751" cy="420721"/>
            <a:chOff x="3058050" y="3918650"/>
            <a:chExt cx="658600" cy="623100"/>
          </a:xfrm>
        </p:grpSpPr>
        <p:sp>
          <p:nvSpPr>
            <p:cNvPr id="2604" name="Google Shape;2604;p61"/>
            <p:cNvSpPr/>
            <p:nvPr/>
          </p:nvSpPr>
          <p:spPr>
            <a:xfrm>
              <a:off x="3165275" y="4080025"/>
              <a:ext cx="20225" cy="94050"/>
            </a:xfrm>
            <a:custGeom>
              <a:avLst/>
              <a:gdLst/>
              <a:ahLst/>
              <a:cxnLst/>
              <a:rect l="l" t="t" r="r" b="b"/>
              <a:pathLst>
                <a:path w="809" h="3762" extrusionOk="0">
                  <a:moveTo>
                    <a:pt x="639" y="0"/>
                  </a:moveTo>
                  <a:cubicBezTo>
                    <a:pt x="583" y="0"/>
                    <a:pt x="532" y="35"/>
                    <a:pt x="524" y="113"/>
                  </a:cubicBezTo>
                  <a:cubicBezTo>
                    <a:pt x="482" y="322"/>
                    <a:pt x="294" y="510"/>
                    <a:pt x="294" y="740"/>
                  </a:cubicBezTo>
                  <a:cubicBezTo>
                    <a:pt x="273" y="1033"/>
                    <a:pt x="273" y="1347"/>
                    <a:pt x="231" y="1619"/>
                  </a:cubicBezTo>
                  <a:cubicBezTo>
                    <a:pt x="210" y="2310"/>
                    <a:pt x="1" y="2937"/>
                    <a:pt x="84" y="3628"/>
                  </a:cubicBezTo>
                  <a:cubicBezTo>
                    <a:pt x="94" y="3719"/>
                    <a:pt x="169" y="3761"/>
                    <a:pt x="245" y="3761"/>
                  </a:cubicBezTo>
                  <a:cubicBezTo>
                    <a:pt x="326" y="3761"/>
                    <a:pt x="408" y="3714"/>
                    <a:pt x="419" y="3628"/>
                  </a:cubicBezTo>
                  <a:cubicBezTo>
                    <a:pt x="628" y="2477"/>
                    <a:pt x="628" y="1326"/>
                    <a:pt x="796" y="196"/>
                  </a:cubicBezTo>
                  <a:cubicBezTo>
                    <a:pt x="808" y="73"/>
                    <a:pt x="718" y="0"/>
                    <a:pt x="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1"/>
            <p:cNvSpPr/>
            <p:nvPr/>
          </p:nvSpPr>
          <p:spPr>
            <a:xfrm>
              <a:off x="3167575" y="4149150"/>
              <a:ext cx="413050" cy="33900"/>
            </a:xfrm>
            <a:custGeom>
              <a:avLst/>
              <a:gdLst/>
              <a:ahLst/>
              <a:cxnLst/>
              <a:rect l="l" t="t" r="r" b="b"/>
              <a:pathLst>
                <a:path w="16522" h="1356" extrusionOk="0">
                  <a:moveTo>
                    <a:pt x="15305" y="1"/>
                  </a:moveTo>
                  <a:cubicBezTo>
                    <a:pt x="14591" y="1"/>
                    <a:pt x="13811" y="139"/>
                    <a:pt x="13195" y="256"/>
                  </a:cubicBezTo>
                  <a:cubicBezTo>
                    <a:pt x="11710" y="486"/>
                    <a:pt x="10182" y="612"/>
                    <a:pt x="8676" y="674"/>
                  </a:cubicBezTo>
                  <a:cubicBezTo>
                    <a:pt x="7996" y="695"/>
                    <a:pt x="7316" y="701"/>
                    <a:pt x="6638" y="701"/>
                  </a:cubicBezTo>
                  <a:cubicBezTo>
                    <a:pt x="5961" y="701"/>
                    <a:pt x="5286" y="695"/>
                    <a:pt x="4616" y="695"/>
                  </a:cubicBezTo>
                  <a:cubicBezTo>
                    <a:pt x="3884" y="695"/>
                    <a:pt x="3152" y="716"/>
                    <a:pt x="2399" y="716"/>
                  </a:cubicBezTo>
                  <a:cubicBezTo>
                    <a:pt x="1966" y="743"/>
                    <a:pt x="1443" y="851"/>
                    <a:pt x="958" y="851"/>
                  </a:cubicBezTo>
                  <a:cubicBezTo>
                    <a:pt x="669" y="851"/>
                    <a:pt x="394" y="812"/>
                    <a:pt x="160" y="695"/>
                  </a:cubicBezTo>
                  <a:cubicBezTo>
                    <a:pt x="155" y="694"/>
                    <a:pt x="150" y="693"/>
                    <a:pt x="145" y="693"/>
                  </a:cubicBezTo>
                  <a:cubicBezTo>
                    <a:pt x="83" y="693"/>
                    <a:pt x="0" y="808"/>
                    <a:pt x="97" y="905"/>
                  </a:cubicBezTo>
                  <a:cubicBezTo>
                    <a:pt x="510" y="1273"/>
                    <a:pt x="1120" y="1355"/>
                    <a:pt x="1741" y="1355"/>
                  </a:cubicBezTo>
                  <a:cubicBezTo>
                    <a:pt x="2246" y="1355"/>
                    <a:pt x="2759" y="1301"/>
                    <a:pt x="3181" y="1301"/>
                  </a:cubicBezTo>
                  <a:cubicBezTo>
                    <a:pt x="3214" y="1301"/>
                    <a:pt x="3246" y="1301"/>
                    <a:pt x="3277" y="1302"/>
                  </a:cubicBezTo>
                  <a:cubicBezTo>
                    <a:pt x="4930" y="1323"/>
                    <a:pt x="6604" y="1323"/>
                    <a:pt x="8257" y="1323"/>
                  </a:cubicBezTo>
                  <a:cubicBezTo>
                    <a:pt x="9031" y="1323"/>
                    <a:pt x="9826" y="1302"/>
                    <a:pt x="10580" y="1239"/>
                  </a:cubicBezTo>
                  <a:cubicBezTo>
                    <a:pt x="12379" y="1114"/>
                    <a:pt x="14451" y="1114"/>
                    <a:pt x="16208" y="674"/>
                  </a:cubicBezTo>
                  <a:cubicBezTo>
                    <a:pt x="16522" y="591"/>
                    <a:pt x="16438" y="172"/>
                    <a:pt x="16166" y="89"/>
                  </a:cubicBezTo>
                  <a:cubicBezTo>
                    <a:pt x="15903" y="26"/>
                    <a:pt x="15610" y="1"/>
                    <a:pt x="15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1"/>
            <p:cNvSpPr/>
            <p:nvPr/>
          </p:nvSpPr>
          <p:spPr>
            <a:xfrm>
              <a:off x="3541700" y="4090525"/>
              <a:ext cx="38500" cy="86325"/>
            </a:xfrm>
            <a:custGeom>
              <a:avLst/>
              <a:gdLst/>
              <a:ahLst/>
              <a:cxnLst/>
              <a:rect l="l" t="t" r="r" b="b"/>
              <a:pathLst>
                <a:path w="1540" h="3453" extrusionOk="0">
                  <a:moveTo>
                    <a:pt x="177" y="0"/>
                  </a:moveTo>
                  <a:cubicBezTo>
                    <a:pt x="57" y="0"/>
                    <a:pt x="0" y="159"/>
                    <a:pt x="113" y="216"/>
                  </a:cubicBezTo>
                  <a:cubicBezTo>
                    <a:pt x="699" y="530"/>
                    <a:pt x="511" y="1241"/>
                    <a:pt x="511" y="1764"/>
                  </a:cubicBezTo>
                  <a:cubicBezTo>
                    <a:pt x="511" y="2308"/>
                    <a:pt x="636" y="2957"/>
                    <a:pt x="1013" y="3375"/>
                  </a:cubicBezTo>
                  <a:cubicBezTo>
                    <a:pt x="1061" y="3429"/>
                    <a:pt x="1126" y="3452"/>
                    <a:pt x="1193" y="3452"/>
                  </a:cubicBezTo>
                  <a:cubicBezTo>
                    <a:pt x="1360" y="3452"/>
                    <a:pt x="1539" y="3309"/>
                    <a:pt x="1494" y="3145"/>
                  </a:cubicBezTo>
                  <a:cubicBezTo>
                    <a:pt x="1452" y="2789"/>
                    <a:pt x="1264" y="2475"/>
                    <a:pt x="1159" y="2099"/>
                  </a:cubicBezTo>
                  <a:cubicBezTo>
                    <a:pt x="1055" y="1764"/>
                    <a:pt x="1076" y="1387"/>
                    <a:pt x="992" y="1053"/>
                  </a:cubicBezTo>
                  <a:cubicBezTo>
                    <a:pt x="929" y="550"/>
                    <a:pt x="678" y="174"/>
                    <a:pt x="218" y="6"/>
                  </a:cubicBezTo>
                  <a:cubicBezTo>
                    <a:pt x="203" y="2"/>
                    <a:pt x="190" y="0"/>
                    <a:pt x="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1"/>
            <p:cNvSpPr/>
            <p:nvPr/>
          </p:nvSpPr>
          <p:spPr>
            <a:xfrm>
              <a:off x="3136500" y="4083825"/>
              <a:ext cx="40725" cy="176350"/>
            </a:xfrm>
            <a:custGeom>
              <a:avLst/>
              <a:gdLst/>
              <a:ahLst/>
              <a:cxnLst/>
              <a:rect l="l" t="t" r="r" b="b"/>
              <a:pathLst>
                <a:path w="1629" h="7054" extrusionOk="0">
                  <a:moveTo>
                    <a:pt x="1414" y="0"/>
                  </a:moveTo>
                  <a:cubicBezTo>
                    <a:pt x="1337" y="0"/>
                    <a:pt x="1257" y="47"/>
                    <a:pt x="1214" y="149"/>
                  </a:cubicBezTo>
                  <a:cubicBezTo>
                    <a:pt x="817" y="1132"/>
                    <a:pt x="629" y="2220"/>
                    <a:pt x="461" y="3287"/>
                  </a:cubicBezTo>
                  <a:cubicBezTo>
                    <a:pt x="294" y="4459"/>
                    <a:pt x="1" y="5715"/>
                    <a:pt x="231" y="6928"/>
                  </a:cubicBezTo>
                  <a:cubicBezTo>
                    <a:pt x="252" y="7012"/>
                    <a:pt x="320" y="7054"/>
                    <a:pt x="388" y="7054"/>
                  </a:cubicBezTo>
                  <a:cubicBezTo>
                    <a:pt x="456" y="7054"/>
                    <a:pt x="524" y="7012"/>
                    <a:pt x="545" y="6928"/>
                  </a:cubicBezTo>
                  <a:cubicBezTo>
                    <a:pt x="1026" y="4731"/>
                    <a:pt x="984" y="2450"/>
                    <a:pt x="1591" y="274"/>
                  </a:cubicBezTo>
                  <a:cubicBezTo>
                    <a:pt x="1628" y="100"/>
                    <a:pt x="1525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1"/>
            <p:cNvSpPr/>
            <p:nvPr/>
          </p:nvSpPr>
          <p:spPr>
            <a:xfrm>
              <a:off x="3117675" y="4120475"/>
              <a:ext cx="37875" cy="141625"/>
            </a:xfrm>
            <a:custGeom>
              <a:avLst/>
              <a:gdLst/>
              <a:ahLst/>
              <a:cxnLst/>
              <a:rect l="l" t="t" r="r" b="b"/>
              <a:pathLst>
                <a:path w="1515" h="5665" extrusionOk="0">
                  <a:moveTo>
                    <a:pt x="141" y="1"/>
                  </a:moveTo>
                  <a:cubicBezTo>
                    <a:pt x="71" y="1"/>
                    <a:pt x="1" y="47"/>
                    <a:pt x="1" y="148"/>
                  </a:cubicBezTo>
                  <a:cubicBezTo>
                    <a:pt x="1" y="1152"/>
                    <a:pt x="126" y="2177"/>
                    <a:pt x="314" y="3202"/>
                  </a:cubicBezTo>
                  <a:cubicBezTo>
                    <a:pt x="440" y="4018"/>
                    <a:pt x="419" y="4834"/>
                    <a:pt x="921" y="5525"/>
                  </a:cubicBezTo>
                  <a:cubicBezTo>
                    <a:pt x="991" y="5623"/>
                    <a:pt x="1086" y="5664"/>
                    <a:pt x="1176" y="5664"/>
                  </a:cubicBezTo>
                  <a:cubicBezTo>
                    <a:pt x="1356" y="5664"/>
                    <a:pt x="1514" y="5497"/>
                    <a:pt x="1402" y="5274"/>
                  </a:cubicBezTo>
                  <a:cubicBezTo>
                    <a:pt x="670" y="3767"/>
                    <a:pt x="398" y="1801"/>
                    <a:pt x="273" y="106"/>
                  </a:cubicBezTo>
                  <a:cubicBezTo>
                    <a:pt x="263" y="37"/>
                    <a:pt x="202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1"/>
            <p:cNvSpPr/>
            <p:nvPr/>
          </p:nvSpPr>
          <p:spPr>
            <a:xfrm>
              <a:off x="3542275" y="4095750"/>
              <a:ext cx="59275" cy="160000"/>
            </a:xfrm>
            <a:custGeom>
              <a:avLst/>
              <a:gdLst/>
              <a:ahLst/>
              <a:cxnLst/>
              <a:rect l="l" t="t" r="r" b="b"/>
              <a:pathLst>
                <a:path w="2371" h="6400" extrusionOk="0">
                  <a:moveTo>
                    <a:pt x="151" y="0"/>
                  </a:moveTo>
                  <a:cubicBezTo>
                    <a:pt x="88" y="0"/>
                    <a:pt x="0" y="93"/>
                    <a:pt x="48" y="174"/>
                  </a:cubicBezTo>
                  <a:cubicBezTo>
                    <a:pt x="697" y="1220"/>
                    <a:pt x="1095" y="2392"/>
                    <a:pt x="1325" y="3585"/>
                  </a:cubicBezTo>
                  <a:cubicBezTo>
                    <a:pt x="1513" y="4463"/>
                    <a:pt x="1471" y="5405"/>
                    <a:pt x="1743" y="6263"/>
                  </a:cubicBezTo>
                  <a:cubicBezTo>
                    <a:pt x="1778" y="6358"/>
                    <a:pt x="1851" y="6399"/>
                    <a:pt x="1927" y="6399"/>
                  </a:cubicBezTo>
                  <a:cubicBezTo>
                    <a:pt x="2036" y="6399"/>
                    <a:pt x="2149" y="6314"/>
                    <a:pt x="2162" y="6179"/>
                  </a:cubicBezTo>
                  <a:cubicBezTo>
                    <a:pt x="2371" y="4191"/>
                    <a:pt x="1408" y="1597"/>
                    <a:pt x="195" y="28"/>
                  </a:cubicBezTo>
                  <a:cubicBezTo>
                    <a:pt x="185" y="8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1"/>
            <p:cNvSpPr/>
            <p:nvPr/>
          </p:nvSpPr>
          <p:spPr>
            <a:xfrm>
              <a:off x="3583875" y="4073025"/>
              <a:ext cx="31275" cy="189425"/>
            </a:xfrm>
            <a:custGeom>
              <a:avLst/>
              <a:gdLst/>
              <a:ahLst/>
              <a:cxnLst/>
              <a:rect l="l" t="t" r="r" b="b"/>
              <a:pathLst>
                <a:path w="1251" h="7577" extrusionOk="0">
                  <a:moveTo>
                    <a:pt x="709" y="0"/>
                  </a:moveTo>
                  <a:cubicBezTo>
                    <a:pt x="584" y="0"/>
                    <a:pt x="461" y="115"/>
                    <a:pt x="498" y="288"/>
                  </a:cubicBezTo>
                  <a:cubicBezTo>
                    <a:pt x="1021" y="2443"/>
                    <a:pt x="623" y="5163"/>
                    <a:pt x="58" y="7214"/>
                  </a:cubicBezTo>
                  <a:cubicBezTo>
                    <a:pt x="1" y="7415"/>
                    <a:pt x="171" y="7577"/>
                    <a:pt x="330" y="7577"/>
                  </a:cubicBezTo>
                  <a:cubicBezTo>
                    <a:pt x="402" y="7577"/>
                    <a:pt x="473" y="7543"/>
                    <a:pt x="519" y="7465"/>
                  </a:cubicBezTo>
                  <a:cubicBezTo>
                    <a:pt x="1230" y="6314"/>
                    <a:pt x="1230" y="4975"/>
                    <a:pt x="1209" y="3657"/>
                  </a:cubicBezTo>
                  <a:cubicBezTo>
                    <a:pt x="1209" y="2464"/>
                    <a:pt x="1251" y="1334"/>
                    <a:pt x="916" y="183"/>
                  </a:cubicBezTo>
                  <a:cubicBezTo>
                    <a:pt x="882" y="55"/>
                    <a:pt x="795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1"/>
            <p:cNvSpPr/>
            <p:nvPr/>
          </p:nvSpPr>
          <p:spPr>
            <a:xfrm>
              <a:off x="3058050" y="4192400"/>
              <a:ext cx="120850" cy="143775"/>
            </a:xfrm>
            <a:custGeom>
              <a:avLst/>
              <a:gdLst/>
              <a:ahLst/>
              <a:cxnLst/>
              <a:rect l="l" t="t" r="r" b="b"/>
              <a:pathLst>
                <a:path w="4834" h="5751" extrusionOk="0">
                  <a:moveTo>
                    <a:pt x="1734" y="1"/>
                  </a:moveTo>
                  <a:cubicBezTo>
                    <a:pt x="1407" y="1"/>
                    <a:pt x="1079" y="113"/>
                    <a:pt x="754" y="388"/>
                  </a:cubicBezTo>
                  <a:cubicBezTo>
                    <a:pt x="84" y="974"/>
                    <a:pt x="0" y="1978"/>
                    <a:pt x="126" y="2794"/>
                  </a:cubicBezTo>
                  <a:cubicBezTo>
                    <a:pt x="398" y="4364"/>
                    <a:pt x="1713" y="5750"/>
                    <a:pt x="3244" y="5750"/>
                  </a:cubicBezTo>
                  <a:cubicBezTo>
                    <a:pt x="3713" y="5750"/>
                    <a:pt x="4202" y="5620"/>
                    <a:pt x="4687" y="5326"/>
                  </a:cubicBezTo>
                  <a:cubicBezTo>
                    <a:pt x="4834" y="5222"/>
                    <a:pt x="4792" y="4929"/>
                    <a:pt x="4604" y="4908"/>
                  </a:cubicBezTo>
                  <a:cubicBezTo>
                    <a:pt x="4522" y="4898"/>
                    <a:pt x="4442" y="4894"/>
                    <a:pt x="4362" y="4894"/>
                  </a:cubicBezTo>
                  <a:cubicBezTo>
                    <a:pt x="3925" y="4894"/>
                    <a:pt x="3500" y="5019"/>
                    <a:pt x="3076" y="5054"/>
                  </a:cubicBezTo>
                  <a:cubicBezTo>
                    <a:pt x="3002" y="5062"/>
                    <a:pt x="2929" y="5065"/>
                    <a:pt x="2858" y="5065"/>
                  </a:cubicBezTo>
                  <a:cubicBezTo>
                    <a:pt x="1933" y="5065"/>
                    <a:pt x="1310" y="4449"/>
                    <a:pt x="921" y="3652"/>
                  </a:cubicBezTo>
                  <a:cubicBezTo>
                    <a:pt x="607" y="3004"/>
                    <a:pt x="461" y="2188"/>
                    <a:pt x="649" y="1476"/>
                  </a:cubicBezTo>
                  <a:cubicBezTo>
                    <a:pt x="847" y="771"/>
                    <a:pt x="1344" y="527"/>
                    <a:pt x="1912" y="527"/>
                  </a:cubicBezTo>
                  <a:cubicBezTo>
                    <a:pt x="2306" y="527"/>
                    <a:pt x="2733" y="644"/>
                    <a:pt x="3118" y="807"/>
                  </a:cubicBezTo>
                  <a:cubicBezTo>
                    <a:pt x="3131" y="815"/>
                    <a:pt x="3144" y="818"/>
                    <a:pt x="3155" y="818"/>
                  </a:cubicBezTo>
                  <a:cubicBezTo>
                    <a:pt x="3232" y="818"/>
                    <a:pt x="3256" y="652"/>
                    <a:pt x="3202" y="597"/>
                  </a:cubicBezTo>
                  <a:cubicBezTo>
                    <a:pt x="2723" y="257"/>
                    <a:pt x="2230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61"/>
            <p:cNvSpPr/>
            <p:nvPr/>
          </p:nvSpPr>
          <p:spPr>
            <a:xfrm>
              <a:off x="3153775" y="4317750"/>
              <a:ext cx="445175" cy="224000"/>
            </a:xfrm>
            <a:custGeom>
              <a:avLst/>
              <a:gdLst/>
              <a:ahLst/>
              <a:cxnLst/>
              <a:rect l="l" t="t" r="r" b="b"/>
              <a:pathLst>
                <a:path w="17807" h="8960" extrusionOk="0">
                  <a:moveTo>
                    <a:pt x="302" y="1"/>
                  </a:moveTo>
                  <a:cubicBezTo>
                    <a:pt x="234" y="1"/>
                    <a:pt x="168" y="48"/>
                    <a:pt x="168" y="145"/>
                  </a:cubicBezTo>
                  <a:cubicBezTo>
                    <a:pt x="0" y="2237"/>
                    <a:pt x="1193" y="4267"/>
                    <a:pt x="2637" y="5710"/>
                  </a:cubicBezTo>
                  <a:cubicBezTo>
                    <a:pt x="4373" y="7468"/>
                    <a:pt x="6131" y="8305"/>
                    <a:pt x="8537" y="8828"/>
                  </a:cubicBezTo>
                  <a:cubicBezTo>
                    <a:pt x="8949" y="8918"/>
                    <a:pt x="9367" y="8960"/>
                    <a:pt x="9786" y="8960"/>
                  </a:cubicBezTo>
                  <a:cubicBezTo>
                    <a:pt x="11605" y="8960"/>
                    <a:pt x="13449" y="8174"/>
                    <a:pt x="14877" y="7154"/>
                  </a:cubicBezTo>
                  <a:cubicBezTo>
                    <a:pt x="16802" y="5773"/>
                    <a:pt x="17639" y="3681"/>
                    <a:pt x="17806" y="1358"/>
                  </a:cubicBezTo>
                  <a:cubicBezTo>
                    <a:pt x="17806" y="1279"/>
                    <a:pt x="17757" y="1243"/>
                    <a:pt x="17709" y="1243"/>
                  </a:cubicBezTo>
                  <a:cubicBezTo>
                    <a:pt x="17668" y="1243"/>
                    <a:pt x="17628" y="1269"/>
                    <a:pt x="17618" y="1316"/>
                  </a:cubicBezTo>
                  <a:cubicBezTo>
                    <a:pt x="17220" y="3597"/>
                    <a:pt x="16342" y="5229"/>
                    <a:pt x="14479" y="6631"/>
                  </a:cubicBezTo>
                  <a:cubicBezTo>
                    <a:pt x="13102" y="7677"/>
                    <a:pt x="11361" y="8273"/>
                    <a:pt x="9645" y="8273"/>
                  </a:cubicBezTo>
                  <a:cubicBezTo>
                    <a:pt x="9301" y="8273"/>
                    <a:pt x="8959" y="8249"/>
                    <a:pt x="8621" y="8200"/>
                  </a:cubicBezTo>
                  <a:cubicBezTo>
                    <a:pt x="4645" y="7656"/>
                    <a:pt x="816" y="4225"/>
                    <a:pt x="440" y="124"/>
                  </a:cubicBezTo>
                  <a:cubicBezTo>
                    <a:pt x="430" y="43"/>
                    <a:pt x="365" y="1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1"/>
            <p:cNvSpPr/>
            <p:nvPr/>
          </p:nvSpPr>
          <p:spPr>
            <a:xfrm>
              <a:off x="3594725" y="4183000"/>
              <a:ext cx="103600" cy="123475"/>
            </a:xfrm>
            <a:custGeom>
              <a:avLst/>
              <a:gdLst/>
              <a:ahLst/>
              <a:cxnLst/>
              <a:rect l="l" t="t" r="r" b="b"/>
              <a:pathLst>
                <a:path w="4144" h="4939" extrusionOk="0">
                  <a:moveTo>
                    <a:pt x="1766" y="1"/>
                  </a:moveTo>
                  <a:cubicBezTo>
                    <a:pt x="1461" y="1"/>
                    <a:pt x="1141" y="38"/>
                    <a:pt x="817" y="74"/>
                  </a:cubicBezTo>
                  <a:cubicBezTo>
                    <a:pt x="629" y="95"/>
                    <a:pt x="670" y="450"/>
                    <a:pt x="880" y="450"/>
                  </a:cubicBezTo>
                  <a:cubicBezTo>
                    <a:pt x="1074" y="450"/>
                    <a:pt x="1259" y="445"/>
                    <a:pt x="1435" y="445"/>
                  </a:cubicBezTo>
                  <a:cubicBezTo>
                    <a:pt x="2016" y="445"/>
                    <a:pt x="2506" y="506"/>
                    <a:pt x="2972" y="1036"/>
                  </a:cubicBezTo>
                  <a:cubicBezTo>
                    <a:pt x="3453" y="1643"/>
                    <a:pt x="3600" y="2710"/>
                    <a:pt x="3244" y="3401"/>
                  </a:cubicBezTo>
                  <a:cubicBezTo>
                    <a:pt x="2993" y="3861"/>
                    <a:pt x="2282" y="4237"/>
                    <a:pt x="1738" y="4258"/>
                  </a:cubicBezTo>
                  <a:cubicBezTo>
                    <a:pt x="1523" y="4274"/>
                    <a:pt x="1048" y="4447"/>
                    <a:pt x="704" y="4447"/>
                  </a:cubicBezTo>
                  <a:cubicBezTo>
                    <a:pt x="579" y="4447"/>
                    <a:pt x="471" y="4424"/>
                    <a:pt x="398" y="4363"/>
                  </a:cubicBezTo>
                  <a:cubicBezTo>
                    <a:pt x="359" y="4324"/>
                    <a:pt x="308" y="4305"/>
                    <a:pt x="257" y="4305"/>
                  </a:cubicBezTo>
                  <a:cubicBezTo>
                    <a:pt x="173" y="4305"/>
                    <a:pt x="90" y="4356"/>
                    <a:pt x="64" y="4447"/>
                  </a:cubicBezTo>
                  <a:cubicBezTo>
                    <a:pt x="64" y="4468"/>
                    <a:pt x="22" y="4509"/>
                    <a:pt x="22" y="4551"/>
                  </a:cubicBezTo>
                  <a:cubicBezTo>
                    <a:pt x="1" y="4614"/>
                    <a:pt x="64" y="4719"/>
                    <a:pt x="126" y="4781"/>
                  </a:cubicBezTo>
                  <a:cubicBezTo>
                    <a:pt x="278" y="4899"/>
                    <a:pt x="467" y="4939"/>
                    <a:pt x="670" y="4939"/>
                  </a:cubicBezTo>
                  <a:cubicBezTo>
                    <a:pt x="1082" y="4939"/>
                    <a:pt x="1555" y="4775"/>
                    <a:pt x="1905" y="4761"/>
                  </a:cubicBezTo>
                  <a:cubicBezTo>
                    <a:pt x="2616" y="4698"/>
                    <a:pt x="3537" y="4091"/>
                    <a:pt x="3788" y="3421"/>
                  </a:cubicBezTo>
                  <a:cubicBezTo>
                    <a:pt x="4144" y="2522"/>
                    <a:pt x="3872" y="1517"/>
                    <a:pt x="3328" y="743"/>
                  </a:cubicBezTo>
                  <a:cubicBezTo>
                    <a:pt x="2912" y="147"/>
                    <a:pt x="2366" y="1"/>
                    <a:pt x="1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1"/>
            <p:cNvSpPr/>
            <p:nvPr/>
          </p:nvSpPr>
          <p:spPr>
            <a:xfrm>
              <a:off x="3588450" y="4296075"/>
              <a:ext cx="25450" cy="99550"/>
            </a:xfrm>
            <a:custGeom>
              <a:avLst/>
              <a:gdLst/>
              <a:ahLst/>
              <a:cxnLst/>
              <a:rect l="l" t="t" r="r" b="b"/>
              <a:pathLst>
                <a:path w="1018" h="3982" extrusionOk="0">
                  <a:moveTo>
                    <a:pt x="719" y="0"/>
                  </a:moveTo>
                  <a:cubicBezTo>
                    <a:pt x="677" y="0"/>
                    <a:pt x="637" y="15"/>
                    <a:pt x="608" y="49"/>
                  </a:cubicBezTo>
                  <a:cubicBezTo>
                    <a:pt x="294" y="405"/>
                    <a:pt x="231" y="823"/>
                    <a:pt x="252" y="1305"/>
                  </a:cubicBezTo>
                  <a:cubicBezTo>
                    <a:pt x="294" y="2163"/>
                    <a:pt x="85" y="2958"/>
                    <a:pt x="1" y="3816"/>
                  </a:cubicBezTo>
                  <a:cubicBezTo>
                    <a:pt x="1" y="3912"/>
                    <a:pt x="83" y="3981"/>
                    <a:pt x="157" y="3981"/>
                  </a:cubicBezTo>
                  <a:cubicBezTo>
                    <a:pt x="195" y="3981"/>
                    <a:pt x="231" y="3963"/>
                    <a:pt x="252" y="3920"/>
                  </a:cubicBezTo>
                  <a:cubicBezTo>
                    <a:pt x="545" y="3376"/>
                    <a:pt x="670" y="2665"/>
                    <a:pt x="775" y="2058"/>
                  </a:cubicBezTo>
                  <a:cubicBezTo>
                    <a:pt x="859" y="1493"/>
                    <a:pt x="524" y="865"/>
                    <a:pt x="921" y="300"/>
                  </a:cubicBezTo>
                  <a:cubicBezTo>
                    <a:pt x="1018" y="156"/>
                    <a:pt x="856" y="0"/>
                    <a:pt x="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1"/>
            <p:cNvSpPr/>
            <p:nvPr/>
          </p:nvSpPr>
          <p:spPr>
            <a:xfrm>
              <a:off x="3614625" y="4226150"/>
              <a:ext cx="33500" cy="44175"/>
            </a:xfrm>
            <a:custGeom>
              <a:avLst/>
              <a:gdLst/>
              <a:ahLst/>
              <a:cxnLst/>
              <a:rect l="l" t="t" r="r" b="b"/>
              <a:pathLst>
                <a:path w="1340" h="1767" extrusionOk="0">
                  <a:moveTo>
                    <a:pt x="1067" y="1"/>
                  </a:moveTo>
                  <a:cubicBezTo>
                    <a:pt x="335" y="1"/>
                    <a:pt x="0" y="1089"/>
                    <a:pt x="314" y="1675"/>
                  </a:cubicBezTo>
                  <a:cubicBezTo>
                    <a:pt x="350" y="1739"/>
                    <a:pt x="410" y="1767"/>
                    <a:pt x="471" y="1767"/>
                  </a:cubicBezTo>
                  <a:cubicBezTo>
                    <a:pt x="587" y="1767"/>
                    <a:pt x="704" y="1665"/>
                    <a:pt x="649" y="1528"/>
                  </a:cubicBezTo>
                  <a:cubicBezTo>
                    <a:pt x="523" y="1172"/>
                    <a:pt x="607" y="356"/>
                    <a:pt x="1088" y="335"/>
                  </a:cubicBezTo>
                  <a:cubicBezTo>
                    <a:pt x="1339" y="314"/>
                    <a:pt x="1276" y="1"/>
                    <a:pt x="1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1"/>
            <p:cNvSpPr/>
            <p:nvPr/>
          </p:nvSpPr>
          <p:spPr>
            <a:xfrm>
              <a:off x="3619325" y="4239750"/>
              <a:ext cx="36150" cy="27100"/>
            </a:xfrm>
            <a:custGeom>
              <a:avLst/>
              <a:gdLst/>
              <a:ahLst/>
              <a:cxnLst/>
              <a:rect l="l" t="t" r="r" b="b"/>
              <a:pathLst>
                <a:path w="1446" h="1084" extrusionOk="0">
                  <a:moveTo>
                    <a:pt x="272" y="1"/>
                  </a:moveTo>
                  <a:cubicBezTo>
                    <a:pt x="21" y="1"/>
                    <a:pt x="0" y="419"/>
                    <a:pt x="251" y="440"/>
                  </a:cubicBezTo>
                  <a:cubicBezTo>
                    <a:pt x="565" y="482"/>
                    <a:pt x="754" y="817"/>
                    <a:pt x="963" y="1026"/>
                  </a:cubicBezTo>
                  <a:cubicBezTo>
                    <a:pt x="1008" y="1067"/>
                    <a:pt x="1058" y="1084"/>
                    <a:pt x="1107" y="1084"/>
                  </a:cubicBezTo>
                  <a:cubicBezTo>
                    <a:pt x="1284" y="1084"/>
                    <a:pt x="1445" y="855"/>
                    <a:pt x="1298" y="691"/>
                  </a:cubicBezTo>
                  <a:cubicBezTo>
                    <a:pt x="1172" y="524"/>
                    <a:pt x="1047" y="335"/>
                    <a:pt x="879" y="210"/>
                  </a:cubicBezTo>
                  <a:cubicBezTo>
                    <a:pt x="691" y="63"/>
                    <a:pt x="482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1"/>
            <p:cNvSpPr/>
            <p:nvPr/>
          </p:nvSpPr>
          <p:spPr>
            <a:xfrm>
              <a:off x="3093100" y="4270650"/>
              <a:ext cx="31925" cy="29950"/>
            </a:xfrm>
            <a:custGeom>
              <a:avLst/>
              <a:gdLst/>
              <a:ahLst/>
              <a:cxnLst/>
              <a:rect l="l" t="t" r="r" b="b"/>
              <a:pathLst>
                <a:path w="1277" h="1198" extrusionOk="0">
                  <a:moveTo>
                    <a:pt x="837" y="0"/>
                  </a:moveTo>
                  <a:cubicBezTo>
                    <a:pt x="666" y="0"/>
                    <a:pt x="499" y="86"/>
                    <a:pt x="356" y="229"/>
                  </a:cubicBezTo>
                  <a:cubicBezTo>
                    <a:pt x="105" y="459"/>
                    <a:pt x="0" y="773"/>
                    <a:pt x="147" y="1087"/>
                  </a:cubicBezTo>
                  <a:cubicBezTo>
                    <a:pt x="164" y="1167"/>
                    <a:pt x="215" y="1198"/>
                    <a:pt x="273" y="1198"/>
                  </a:cubicBezTo>
                  <a:cubicBezTo>
                    <a:pt x="353" y="1198"/>
                    <a:pt x="445" y="1139"/>
                    <a:pt x="481" y="1066"/>
                  </a:cubicBezTo>
                  <a:lnTo>
                    <a:pt x="481" y="1066"/>
                  </a:lnTo>
                  <a:cubicBezTo>
                    <a:pt x="480" y="1068"/>
                    <a:pt x="479" y="1069"/>
                    <a:pt x="479" y="1069"/>
                  </a:cubicBezTo>
                  <a:cubicBezTo>
                    <a:pt x="476" y="1069"/>
                    <a:pt x="562" y="962"/>
                    <a:pt x="523" y="962"/>
                  </a:cubicBezTo>
                  <a:cubicBezTo>
                    <a:pt x="565" y="899"/>
                    <a:pt x="586" y="857"/>
                    <a:pt x="586" y="836"/>
                  </a:cubicBezTo>
                  <a:cubicBezTo>
                    <a:pt x="607" y="752"/>
                    <a:pt x="628" y="711"/>
                    <a:pt x="670" y="627"/>
                  </a:cubicBezTo>
                  <a:cubicBezTo>
                    <a:pt x="727" y="454"/>
                    <a:pt x="872" y="352"/>
                    <a:pt x="1041" y="352"/>
                  </a:cubicBezTo>
                  <a:cubicBezTo>
                    <a:pt x="1057" y="352"/>
                    <a:pt x="1072" y="353"/>
                    <a:pt x="1088" y="355"/>
                  </a:cubicBezTo>
                  <a:cubicBezTo>
                    <a:pt x="1235" y="334"/>
                    <a:pt x="1277" y="146"/>
                    <a:pt x="1151" y="104"/>
                  </a:cubicBezTo>
                  <a:cubicBezTo>
                    <a:pt x="1048" y="32"/>
                    <a:pt x="942" y="0"/>
                    <a:pt x="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1"/>
            <p:cNvSpPr/>
            <p:nvPr/>
          </p:nvSpPr>
          <p:spPr>
            <a:xfrm>
              <a:off x="3095175" y="4246450"/>
              <a:ext cx="46625" cy="43575"/>
            </a:xfrm>
            <a:custGeom>
              <a:avLst/>
              <a:gdLst/>
              <a:ahLst/>
              <a:cxnLst/>
              <a:rect l="l" t="t" r="r" b="b"/>
              <a:pathLst>
                <a:path w="1865" h="1743" extrusionOk="0">
                  <a:moveTo>
                    <a:pt x="194" y="1"/>
                  </a:moveTo>
                  <a:cubicBezTo>
                    <a:pt x="71" y="1"/>
                    <a:pt x="1" y="189"/>
                    <a:pt x="106" y="277"/>
                  </a:cubicBezTo>
                  <a:cubicBezTo>
                    <a:pt x="398" y="528"/>
                    <a:pt x="670" y="800"/>
                    <a:pt x="901" y="1093"/>
                  </a:cubicBezTo>
                  <a:cubicBezTo>
                    <a:pt x="1068" y="1323"/>
                    <a:pt x="1256" y="1574"/>
                    <a:pt x="1528" y="1720"/>
                  </a:cubicBezTo>
                  <a:cubicBezTo>
                    <a:pt x="1555" y="1736"/>
                    <a:pt x="1585" y="1743"/>
                    <a:pt x="1614" y="1743"/>
                  </a:cubicBezTo>
                  <a:cubicBezTo>
                    <a:pt x="1742" y="1743"/>
                    <a:pt x="1865" y="1610"/>
                    <a:pt x="1779" y="1490"/>
                  </a:cubicBezTo>
                  <a:cubicBezTo>
                    <a:pt x="1445" y="883"/>
                    <a:pt x="859" y="360"/>
                    <a:pt x="273" y="26"/>
                  </a:cubicBezTo>
                  <a:cubicBezTo>
                    <a:pt x="245" y="8"/>
                    <a:pt x="218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1"/>
            <p:cNvSpPr/>
            <p:nvPr/>
          </p:nvSpPr>
          <p:spPr>
            <a:xfrm>
              <a:off x="3281500" y="3918650"/>
              <a:ext cx="95125" cy="52425"/>
            </a:xfrm>
            <a:custGeom>
              <a:avLst/>
              <a:gdLst/>
              <a:ahLst/>
              <a:cxnLst/>
              <a:rect l="l" t="t" r="r" b="b"/>
              <a:pathLst>
                <a:path w="3805" h="2097" extrusionOk="0">
                  <a:moveTo>
                    <a:pt x="2756" y="0"/>
                  </a:moveTo>
                  <a:cubicBezTo>
                    <a:pt x="2527" y="0"/>
                    <a:pt x="2292" y="69"/>
                    <a:pt x="2089" y="144"/>
                  </a:cubicBezTo>
                  <a:cubicBezTo>
                    <a:pt x="1859" y="207"/>
                    <a:pt x="1608" y="270"/>
                    <a:pt x="1399" y="374"/>
                  </a:cubicBezTo>
                  <a:cubicBezTo>
                    <a:pt x="938" y="562"/>
                    <a:pt x="583" y="918"/>
                    <a:pt x="164" y="1190"/>
                  </a:cubicBezTo>
                  <a:cubicBezTo>
                    <a:pt x="1" y="1263"/>
                    <a:pt x="89" y="1524"/>
                    <a:pt x="252" y="1524"/>
                  </a:cubicBezTo>
                  <a:cubicBezTo>
                    <a:pt x="277" y="1524"/>
                    <a:pt x="304" y="1518"/>
                    <a:pt x="331" y="1504"/>
                  </a:cubicBezTo>
                  <a:cubicBezTo>
                    <a:pt x="771" y="1253"/>
                    <a:pt x="1231" y="814"/>
                    <a:pt x="1754" y="772"/>
                  </a:cubicBezTo>
                  <a:cubicBezTo>
                    <a:pt x="1843" y="772"/>
                    <a:pt x="2715" y="561"/>
                    <a:pt x="2939" y="561"/>
                  </a:cubicBezTo>
                  <a:cubicBezTo>
                    <a:pt x="2979" y="561"/>
                    <a:pt x="2998" y="568"/>
                    <a:pt x="2989" y="583"/>
                  </a:cubicBezTo>
                  <a:cubicBezTo>
                    <a:pt x="2780" y="1086"/>
                    <a:pt x="1984" y="1399"/>
                    <a:pt x="1922" y="1923"/>
                  </a:cubicBezTo>
                  <a:cubicBezTo>
                    <a:pt x="1889" y="2003"/>
                    <a:pt x="1969" y="2096"/>
                    <a:pt x="2055" y="2096"/>
                  </a:cubicBezTo>
                  <a:cubicBezTo>
                    <a:pt x="2081" y="2096"/>
                    <a:pt x="2107" y="2088"/>
                    <a:pt x="2131" y="2069"/>
                  </a:cubicBezTo>
                  <a:cubicBezTo>
                    <a:pt x="2424" y="1860"/>
                    <a:pt x="3805" y="709"/>
                    <a:pt x="3365" y="249"/>
                  </a:cubicBezTo>
                  <a:cubicBezTo>
                    <a:pt x="3191" y="64"/>
                    <a:pt x="2977" y="0"/>
                    <a:pt x="2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1"/>
            <p:cNvSpPr/>
            <p:nvPr/>
          </p:nvSpPr>
          <p:spPr>
            <a:xfrm>
              <a:off x="3334875" y="3946100"/>
              <a:ext cx="381775" cy="256750"/>
            </a:xfrm>
            <a:custGeom>
              <a:avLst/>
              <a:gdLst/>
              <a:ahLst/>
              <a:cxnLst/>
              <a:rect l="l" t="t" r="r" b="b"/>
              <a:pathLst>
                <a:path w="15271" h="10270" extrusionOk="0">
                  <a:moveTo>
                    <a:pt x="4299" y="0"/>
                  </a:moveTo>
                  <a:cubicBezTo>
                    <a:pt x="3848" y="0"/>
                    <a:pt x="3399" y="20"/>
                    <a:pt x="2946" y="29"/>
                  </a:cubicBezTo>
                  <a:cubicBezTo>
                    <a:pt x="1900" y="50"/>
                    <a:pt x="1126" y="364"/>
                    <a:pt x="101" y="532"/>
                  </a:cubicBezTo>
                  <a:cubicBezTo>
                    <a:pt x="1" y="552"/>
                    <a:pt x="15" y="742"/>
                    <a:pt x="125" y="742"/>
                  </a:cubicBezTo>
                  <a:cubicBezTo>
                    <a:pt x="131" y="742"/>
                    <a:pt x="136" y="742"/>
                    <a:pt x="142" y="741"/>
                  </a:cubicBezTo>
                  <a:cubicBezTo>
                    <a:pt x="665" y="699"/>
                    <a:pt x="1147" y="553"/>
                    <a:pt x="1649" y="448"/>
                  </a:cubicBezTo>
                  <a:cubicBezTo>
                    <a:pt x="1893" y="392"/>
                    <a:pt x="2153" y="374"/>
                    <a:pt x="2419" y="374"/>
                  </a:cubicBezTo>
                  <a:cubicBezTo>
                    <a:pt x="2951" y="374"/>
                    <a:pt x="3504" y="448"/>
                    <a:pt x="3992" y="448"/>
                  </a:cubicBezTo>
                  <a:cubicBezTo>
                    <a:pt x="5771" y="469"/>
                    <a:pt x="7507" y="783"/>
                    <a:pt x="9035" y="1745"/>
                  </a:cubicBezTo>
                  <a:cubicBezTo>
                    <a:pt x="10458" y="2645"/>
                    <a:pt x="11629" y="4172"/>
                    <a:pt x="12383" y="5616"/>
                  </a:cubicBezTo>
                  <a:cubicBezTo>
                    <a:pt x="13157" y="7060"/>
                    <a:pt x="13157" y="8315"/>
                    <a:pt x="12989" y="9884"/>
                  </a:cubicBezTo>
                  <a:cubicBezTo>
                    <a:pt x="12975" y="10077"/>
                    <a:pt x="13148" y="10269"/>
                    <a:pt x="13318" y="10269"/>
                  </a:cubicBezTo>
                  <a:cubicBezTo>
                    <a:pt x="13388" y="10269"/>
                    <a:pt x="13457" y="10236"/>
                    <a:pt x="13513" y="10156"/>
                  </a:cubicBezTo>
                  <a:cubicBezTo>
                    <a:pt x="15270" y="7541"/>
                    <a:pt x="12153" y="3838"/>
                    <a:pt x="10374" y="2143"/>
                  </a:cubicBezTo>
                  <a:cubicBezTo>
                    <a:pt x="9119" y="950"/>
                    <a:pt x="7507" y="385"/>
                    <a:pt x="5834" y="113"/>
                  </a:cubicBezTo>
                  <a:cubicBezTo>
                    <a:pt x="5313" y="25"/>
                    <a:pt x="4805" y="0"/>
                    <a:pt x="4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1"/>
            <p:cNvSpPr/>
            <p:nvPr/>
          </p:nvSpPr>
          <p:spPr>
            <a:xfrm>
              <a:off x="3074250" y="3948125"/>
              <a:ext cx="220050" cy="261900"/>
            </a:xfrm>
            <a:custGeom>
              <a:avLst/>
              <a:gdLst/>
              <a:ahLst/>
              <a:cxnLst/>
              <a:rect l="l" t="t" r="r" b="b"/>
              <a:pathLst>
                <a:path w="8802" h="10476" extrusionOk="0">
                  <a:moveTo>
                    <a:pt x="7214" y="1"/>
                  </a:moveTo>
                  <a:cubicBezTo>
                    <a:pt x="7001" y="1"/>
                    <a:pt x="6794" y="16"/>
                    <a:pt x="6613" y="32"/>
                  </a:cubicBezTo>
                  <a:cubicBezTo>
                    <a:pt x="5232" y="95"/>
                    <a:pt x="4165" y="346"/>
                    <a:pt x="3056" y="1183"/>
                  </a:cubicBezTo>
                  <a:cubicBezTo>
                    <a:pt x="294" y="3233"/>
                    <a:pt x="1" y="7146"/>
                    <a:pt x="482" y="10327"/>
                  </a:cubicBezTo>
                  <a:cubicBezTo>
                    <a:pt x="492" y="10428"/>
                    <a:pt x="572" y="10476"/>
                    <a:pt x="651" y="10476"/>
                  </a:cubicBezTo>
                  <a:cubicBezTo>
                    <a:pt x="734" y="10476"/>
                    <a:pt x="817" y="10423"/>
                    <a:pt x="817" y="10327"/>
                  </a:cubicBezTo>
                  <a:cubicBezTo>
                    <a:pt x="838" y="9783"/>
                    <a:pt x="775" y="9259"/>
                    <a:pt x="691" y="8715"/>
                  </a:cubicBezTo>
                  <a:cubicBezTo>
                    <a:pt x="608" y="8046"/>
                    <a:pt x="838" y="7167"/>
                    <a:pt x="922" y="6477"/>
                  </a:cubicBezTo>
                  <a:cubicBezTo>
                    <a:pt x="1047" y="5158"/>
                    <a:pt x="1256" y="3798"/>
                    <a:pt x="1989" y="2648"/>
                  </a:cubicBezTo>
                  <a:cubicBezTo>
                    <a:pt x="2616" y="1643"/>
                    <a:pt x="4060" y="1016"/>
                    <a:pt x="5190" y="806"/>
                  </a:cubicBezTo>
                  <a:cubicBezTo>
                    <a:pt x="5552" y="736"/>
                    <a:pt x="6369" y="614"/>
                    <a:pt x="7100" y="614"/>
                  </a:cubicBezTo>
                  <a:cubicBezTo>
                    <a:pt x="7681" y="614"/>
                    <a:pt x="8209" y="691"/>
                    <a:pt x="8412" y="932"/>
                  </a:cubicBezTo>
                  <a:cubicBezTo>
                    <a:pt x="8446" y="970"/>
                    <a:pt x="8486" y="987"/>
                    <a:pt x="8527" y="987"/>
                  </a:cubicBezTo>
                  <a:cubicBezTo>
                    <a:pt x="8663" y="987"/>
                    <a:pt x="8802" y="805"/>
                    <a:pt x="8705" y="660"/>
                  </a:cubicBezTo>
                  <a:cubicBezTo>
                    <a:pt x="8458" y="120"/>
                    <a:pt x="7813" y="1"/>
                    <a:pt x="7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1"/>
            <p:cNvSpPr/>
            <p:nvPr/>
          </p:nvSpPr>
          <p:spPr>
            <a:xfrm>
              <a:off x="3069025" y="4290800"/>
              <a:ext cx="31425" cy="217625"/>
            </a:xfrm>
            <a:custGeom>
              <a:avLst/>
              <a:gdLst/>
              <a:ahLst/>
              <a:cxnLst/>
              <a:rect l="l" t="t" r="r" b="b"/>
              <a:pathLst>
                <a:path w="1257" h="8705" extrusionOk="0">
                  <a:moveTo>
                    <a:pt x="1080" y="1"/>
                  </a:moveTo>
                  <a:cubicBezTo>
                    <a:pt x="976" y="1"/>
                    <a:pt x="860" y="74"/>
                    <a:pt x="838" y="218"/>
                  </a:cubicBezTo>
                  <a:cubicBezTo>
                    <a:pt x="796" y="1683"/>
                    <a:pt x="607" y="3148"/>
                    <a:pt x="419" y="4612"/>
                  </a:cubicBezTo>
                  <a:cubicBezTo>
                    <a:pt x="273" y="5889"/>
                    <a:pt x="1" y="7228"/>
                    <a:pt x="210" y="8504"/>
                  </a:cubicBezTo>
                  <a:cubicBezTo>
                    <a:pt x="233" y="8629"/>
                    <a:pt x="347" y="8704"/>
                    <a:pt x="454" y="8704"/>
                  </a:cubicBezTo>
                  <a:cubicBezTo>
                    <a:pt x="545" y="8704"/>
                    <a:pt x="630" y="8650"/>
                    <a:pt x="649" y="8525"/>
                  </a:cubicBezTo>
                  <a:cubicBezTo>
                    <a:pt x="921" y="7123"/>
                    <a:pt x="921" y="5659"/>
                    <a:pt x="1047" y="4236"/>
                  </a:cubicBezTo>
                  <a:cubicBezTo>
                    <a:pt x="1172" y="2876"/>
                    <a:pt x="1256" y="1537"/>
                    <a:pt x="1256" y="177"/>
                  </a:cubicBezTo>
                  <a:cubicBezTo>
                    <a:pt x="1256" y="59"/>
                    <a:pt x="1173" y="1"/>
                    <a:pt x="10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1"/>
            <p:cNvSpPr/>
            <p:nvPr/>
          </p:nvSpPr>
          <p:spPr>
            <a:xfrm>
              <a:off x="3075825" y="4495700"/>
              <a:ext cx="170700" cy="23150"/>
            </a:xfrm>
            <a:custGeom>
              <a:avLst/>
              <a:gdLst/>
              <a:ahLst/>
              <a:cxnLst/>
              <a:rect l="l" t="t" r="r" b="b"/>
              <a:pathLst>
                <a:path w="6828" h="926" extrusionOk="0">
                  <a:moveTo>
                    <a:pt x="6481" y="1"/>
                  </a:moveTo>
                  <a:cubicBezTo>
                    <a:pt x="6424" y="1"/>
                    <a:pt x="6362" y="24"/>
                    <a:pt x="6299" y="78"/>
                  </a:cubicBezTo>
                  <a:cubicBezTo>
                    <a:pt x="6072" y="262"/>
                    <a:pt x="5655" y="314"/>
                    <a:pt x="5199" y="314"/>
                  </a:cubicBezTo>
                  <a:cubicBezTo>
                    <a:pt x="4599" y="314"/>
                    <a:pt x="3932" y="223"/>
                    <a:pt x="3541" y="223"/>
                  </a:cubicBezTo>
                  <a:cubicBezTo>
                    <a:pt x="3518" y="223"/>
                    <a:pt x="3495" y="224"/>
                    <a:pt x="3474" y="224"/>
                  </a:cubicBezTo>
                  <a:cubicBezTo>
                    <a:pt x="2365" y="245"/>
                    <a:pt x="1277" y="245"/>
                    <a:pt x="210" y="413"/>
                  </a:cubicBezTo>
                  <a:cubicBezTo>
                    <a:pt x="43" y="413"/>
                    <a:pt x="1" y="622"/>
                    <a:pt x="147" y="643"/>
                  </a:cubicBezTo>
                  <a:cubicBezTo>
                    <a:pt x="1507" y="831"/>
                    <a:pt x="2888" y="831"/>
                    <a:pt x="4248" y="831"/>
                  </a:cubicBezTo>
                  <a:cubicBezTo>
                    <a:pt x="4615" y="831"/>
                    <a:pt x="5120" y="926"/>
                    <a:pt x="5592" y="926"/>
                  </a:cubicBezTo>
                  <a:cubicBezTo>
                    <a:pt x="6037" y="926"/>
                    <a:pt x="6453" y="842"/>
                    <a:pt x="6696" y="517"/>
                  </a:cubicBezTo>
                  <a:cubicBezTo>
                    <a:pt x="6828" y="304"/>
                    <a:pt x="6689" y="1"/>
                    <a:pt x="64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1"/>
            <p:cNvSpPr/>
            <p:nvPr/>
          </p:nvSpPr>
          <p:spPr>
            <a:xfrm>
              <a:off x="3486975" y="4285900"/>
              <a:ext cx="205075" cy="236450"/>
            </a:xfrm>
            <a:custGeom>
              <a:avLst/>
              <a:gdLst/>
              <a:ahLst/>
              <a:cxnLst/>
              <a:rect l="l" t="t" r="r" b="b"/>
              <a:pathLst>
                <a:path w="8203" h="9458" extrusionOk="0">
                  <a:moveTo>
                    <a:pt x="6588" y="1"/>
                  </a:moveTo>
                  <a:cubicBezTo>
                    <a:pt x="6490" y="1"/>
                    <a:pt x="6403" y="64"/>
                    <a:pt x="6403" y="184"/>
                  </a:cubicBezTo>
                  <a:cubicBezTo>
                    <a:pt x="6267" y="2954"/>
                    <a:pt x="6894" y="5778"/>
                    <a:pt x="7183" y="8521"/>
                  </a:cubicBezTo>
                  <a:lnTo>
                    <a:pt x="7183" y="8521"/>
                  </a:lnTo>
                  <a:cubicBezTo>
                    <a:pt x="6486" y="8537"/>
                    <a:pt x="5841" y="8567"/>
                    <a:pt x="5153" y="8730"/>
                  </a:cubicBezTo>
                  <a:lnTo>
                    <a:pt x="5153" y="8730"/>
                  </a:lnTo>
                  <a:cubicBezTo>
                    <a:pt x="5302" y="8080"/>
                    <a:pt x="5473" y="7389"/>
                    <a:pt x="4729" y="7068"/>
                  </a:cubicBezTo>
                  <a:cubicBezTo>
                    <a:pt x="4686" y="7054"/>
                    <a:pt x="4637" y="7044"/>
                    <a:pt x="4589" y="7044"/>
                  </a:cubicBezTo>
                  <a:cubicBezTo>
                    <a:pt x="4500" y="7044"/>
                    <a:pt x="4415" y="7077"/>
                    <a:pt x="4374" y="7173"/>
                  </a:cubicBezTo>
                  <a:cubicBezTo>
                    <a:pt x="4185" y="7445"/>
                    <a:pt x="4185" y="7445"/>
                    <a:pt x="4102" y="7759"/>
                  </a:cubicBezTo>
                  <a:cubicBezTo>
                    <a:pt x="3826" y="8585"/>
                    <a:pt x="3742" y="8768"/>
                    <a:pt x="3437" y="8768"/>
                  </a:cubicBezTo>
                  <a:cubicBezTo>
                    <a:pt x="3302" y="8768"/>
                    <a:pt x="3124" y="8732"/>
                    <a:pt x="2867" y="8700"/>
                  </a:cubicBezTo>
                  <a:cubicBezTo>
                    <a:pt x="2030" y="8596"/>
                    <a:pt x="1193" y="8491"/>
                    <a:pt x="356" y="8470"/>
                  </a:cubicBezTo>
                  <a:cubicBezTo>
                    <a:pt x="1" y="8470"/>
                    <a:pt x="1" y="8993"/>
                    <a:pt x="335" y="9014"/>
                  </a:cubicBezTo>
                  <a:cubicBezTo>
                    <a:pt x="1217" y="9064"/>
                    <a:pt x="2231" y="9325"/>
                    <a:pt x="3156" y="9325"/>
                  </a:cubicBezTo>
                  <a:cubicBezTo>
                    <a:pt x="3395" y="9325"/>
                    <a:pt x="3628" y="9308"/>
                    <a:pt x="3851" y="9265"/>
                  </a:cubicBezTo>
                  <a:cubicBezTo>
                    <a:pt x="4491" y="9161"/>
                    <a:pt x="4501" y="8342"/>
                    <a:pt x="4687" y="7778"/>
                  </a:cubicBezTo>
                  <a:lnTo>
                    <a:pt x="4687" y="7778"/>
                  </a:lnTo>
                  <a:cubicBezTo>
                    <a:pt x="4852" y="8148"/>
                    <a:pt x="4575" y="8820"/>
                    <a:pt x="4541" y="9140"/>
                  </a:cubicBezTo>
                  <a:cubicBezTo>
                    <a:pt x="4523" y="9282"/>
                    <a:pt x="4673" y="9425"/>
                    <a:pt x="4821" y="9425"/>
                  </a:cubicBezTo>
                  <a:cubicBezTo>
                    <a:pt x="4847" y="9425"/>
                    <a:pt x="4872" y="9421"/>
                    <a:pt x="4897" y="9412"/>
                  </a:cubicBezTo>
                  <a:cubicBezTo>
                    <a:pt x="4915" y="9412"/>
                    <a:pt x="6764" y="8962"/>
                    <a:pt x="7223" y="8930"/>
                  </a:cubicBezTo>
                  <a:lnTo>
                    <a:pt x="7223" y="8930"/>
                  </a:lnTo>
                  <a:cubicBezTo>
                    <a:pt x="7229" y="8993"/>
                    <a:pt x="7235" y="9056"/>
                    <a:pt x="7240" y="9119"/>
                  </a:cubicBezTo>
                  <a:cubicBezTo>
                    <a:pt x="7265" y="9359"/>
                    <a:pt x="7427" y="9458"/>
                    <a:pt x="7596" y="9458"/>
                  </a:cubicBezTo>
                  <a:cubicBezTo>
                    <a:pt x="7795" y="9458"/>
                    <a:pt x="8004" y="9320"/>
                    <a:pt x="8008" y="9112"/>
                  </a:cubicBezTo>
                  <a:lnTo>
                    <a:pt x="8008" y="9112"/>
                  </a:lnTo>
                  <a:lnTo>
                    <a:pt x="8035" y="9119"/>
                  </a:lnTo>
                  <a:cubicBezTo>
                    <a:pt x="8203" y="6168"/>
                    <a:pt x="7115" y="3155"/>
                    <a:pt x="6843" y="226"/>
                  </a:cubicBezTo>
                  <a:cubicBezTo>
                    <a:pt x="6810" y="74"/>
                    <a:pt x="6693" y="1"/>
                    <a:pt x="6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1"/>
            <p:cNvSpPr/>
            <p:nvPr/>
          </p:nvSpPr>
          <p:spPr>
            <a:xfrm>
              <a:off x="3218100" y="4501400"/>
              <a:ext cx="81125" cy="13825"/>
            </a:xfrm>
            <a:custGeom>
              <a:avLst/>
              <a:gdLst/>
              <a:ahLst/>
              <a:cxnLst/>
              <a:rect l="l" t="t" r="r" b="b"/>
              <a:pathLst>
                <a:path w="3245" h="553" extrusionOk="0">
                  <a:moveTo>
                    <a:pt x="2168" y="1"/>
                  </a:moveTo>
                  <a:cubicBezTo>
                    <a:pt x="1501" y="1"/>
                    <a:pt x="801" y="121"/>
                    <a:pt x="189" y="164"/>
                  </a:cubicBezTo>
                  <a:cubicBezTo>
                    <a:pt x="1" y="185"/>
                    <a:pt x="1" y="394"/>
                    <a:pt x="168" y="394"/>
                  </a:cubicBezTo>
                  <a:cubicBezTo>
                    <a:pt x="778" y="423"/>
                    <a:pt x="1498" y="553"/>
                    <a:pt x="2175" y="553"/>
                  </a:cubicBezTo>
                  <a:cubicBezTo>
                    <a:pt x="2474" y="553"/>
                    <a:pt x="2765" y="527"/>
                    <a:pt x="3035" y="457"/>
                  </a:cubicBezTo>
                  <a:cubicBezTo>
                    <a:pt x="3223" y="415"/>
                    <a:pt x="3244" y="143"/>
                    <a:pt x="3077" y="101"/>
                  </a:cubicBezTo>
                  <a:cubicBezTo>
                    <a:pt x="2789" y="28"/>
                    <a:pt x="2482" y="1"/>
                    <a:pt x="2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1"/>
            <p:cNvSpPr/>
            <p:nvPr/>
          </p:nvSpPr>
          <p:spPr>
            <a:xfrm>
              <a:off x="3236425" y="4240325"/>
              <a:ext cx="22625" cy="76275"/>
            </a:xfrm>
            <a:custGeom>
              <a:avLst/>
              <a:gdLst/>
              <a:ahLst/>
              <a:cxnLst/>
              <a:rect l="l" t="t" r="r" b="b"/>
              <a:pathLst>
                <a:path w="905" h="3051" extrusionOk="0">
                  <a:moveTo>
                    <a:pt x="222" y="0"/>
                  </a:moveTo>
                  <a:cubicBezTo>
                    <a:pt x="136" y="0"/>
                    <a:pt x="52" y="59"/>
                    <a:pt x="42" y="187"/>
                  </a:cubicBezTo>
                  <a:cubicBezTo>
                    <a:pt x="0" y="1108"/>
                    <a:pt x="105" y="2049"/>
                    <a:pt x="419" y="2907"/>
                  </a:cubicBezTo>
                  <a:cubicBezTo>
                    <a:pt x="452" y="3007"/>
                    <a:pt x="539" y="3051"/>
                    <a:pt x="629" y="3051"/>
                  </a:cubicBezTo>
                  <a:cubicBezTo>
                    <a:pt x="764" y="3051"/>
                    <a:pt x="904" y="2953"/>
                    <a:pt x="879" y="2802"/>
                  </a:cubicBezTo>
                  <a:cubicBezTo>
                    <a:pt x="733" y="1944"/>
                    <a:pt x="482" y="1108"/>
                    <a:pt x="419" y="208"/>
                  </a:cubicBezTo>
                  <a:cubicBezTo>
                    <a:pt x="419" y="75"/>
                    <a:pt x="319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1"/>
            <p:cNvSpPr/>
            <p:nvPr/>
          </p:nvSpPr>
          <p:spPr>
            <a:xfrm>
              <a:off x="3481225" y="4229025"/>
              <a:ext cx="17800" cy="88725"/>
            </a:xfrm>
            <a:custGeom>
              <a:avLst/>
              <a:gdLst/>
              <a:ahLst/>
              <a:cxnLst/>
              <a:rect l="l" t="t" r="r" b="b"/>
              <a:pathLst>
                <a:path w="712" h="3549" extrusionOk="0">
                  <a:moveTo>
                    <a:pt x="364" y="1"/>
                  </a:moveTo>
                  <a:cubicBezTo>
                    <a:pt x="241" y="1"/>
                    <a:pt x="116" y="74"/>
                    <a:pt x="105" y="220"/>
                  </a:cubicBezTo>
                  <a:cubicBezTo>
                    <a:pt x="42" y="1267"/>
                    <a:pt x="1" y="2292"/>
                    <a:pt x="105" y="3338"/>
                  </a:cubicBezTo>
                  <a:cubicBezTo>
                    <a:pt x="115" y="3484"/>
                    <a:pt x="224" y="3548"/>
                    <a:pt x="340" y="3548"/>
                  </a:cubicBezTo>
                  <a:cubicBezTo>
                    <a:pt x="474" y="3548"/>
                    <a:pt x="617" y="3463"/>
                    <a:pt x="628" y="3317"/>
                  </a:cubicBezTo>
                  <a:cubicBezTo>
                    <a:pt x="712" y="2271"/>
                    <a:pt x="649" y="1246"/>
                    <a:pt x="607" y="220"/>
                  </a:cubicBezTo>
                  <a:cubicBezTo>
                    <a:pt x="607" y="74"/>
                    <a:pt x="487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1"/>
            <p:cNvSpPr/>
            <p:nvPr/>
          </p:nvSpPr>
          <p:spPr>
            <a:xfrm>
              <a:off x="3302175" y="4366975"/>
              <a:ext cx="194125" cy="97750"/>
            </a:xfrm>
            <a:custGeom>
              <a:avLst/>
              <a:gdLst/>
              <a:ahLst/>
              <a:cxnLst/>
              <a:rect l="l" t="t" r="r" b="b"/>
              <a:pathLst>
                <a:path w="7765" h="3910" extrusionOk="0">
                  <a:moveTo>
                    <a:pt x="7494" y="1"/>
                  </a:moveTo>
                  <a:cubicBezTo>
                    <a:pt x="7450" y="1"/>
                    <a:pt x="7407" y="18"/>
                    <a:pt x="7372" y="59"/>
                  </a:cubicBezTo>
                  <a:cubicBezTo>
                    <a:pt x="7100" y="352"/>
                    <a:pt x="6995" y="561"/>
                    <a:pt x="6891" y="959"/>
                  </a:cubicBezTo>
                  <a:cubicBezTo>
                    <a:pt x="6598" y="1984"/>
                    <a:pt x="6409" y="2507"/>
                    <a:pt x="5447" y="3030"/>
                  </a:cubicBezTo>
                  <a:cubicBezTo>
                    <a:pt x="4958" y="3303"/>
                    <a:pt x="4494" y="3421"/>
                    <a:pt x="4057" y="3421"/>
                  </a:cubicBezTo>
                  <a:cubicBezTo>
                    <a:pt x="2412" y="3421"/>
                    <a:pt x="1143" y="1752"/>
                    <a:pt x="383" y="331"/>
                  </a:cubicBezTo>
                  <a:cubicBezTo>
                    <a:pt x="347" y="259"/>
                    <a:pt x="287" y="229"/>
                    <a:pt x="227" y="229"/>
                  </a:cubicBezTo>
                  <a:cubicBezTo>
                    <a:pt x="113" y="229"/>
                    <a:pt x="1" y="340"/>
                    <a:pt x="69" y="477"/>
                  </a:cubicBezTo>
                  <a:cubicBezTo>
                    <a:pt x="1032" y="2528"/>
                    <a:pt x="2120" y="3825"/>
                    <a:pt x="4463" y="3909"/>
                  </a:cubicBezTo>
                  <a:cubicBezTo>
                    <a:pt x="4476" y="3909"/>
                    <a:pt x="4488" y="3909"/>
                    <a:pt x="4501" y="3909"/>
                  </a:cubicBezTo>
                  <a:cubicBezTo>
                    <a:pt x="5286" y="3909"/>
                    <a:pt x="6146" y="3273"/>
                    <a:pt x="6660" y="2779"/>
                  </a:cubicBezTo>
                  <a:cubicBezTo>
                    <a:pt x="7372" y="2109"/>
                    <a:pt x="7246" y="1105"/>
                    <a:pt x="7686" y="310"/>
                  </a:cubicBezTo>
                  <a:cubicBezTo>
                    <a:pt x="7765" y="167"/>
                    <a:pt x="7628" y="1"/>
                    <a:pt x="74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1"/>
            <p:cNvSpPr/>
            <p:nvPr/>
          </p:nvSpPr>
          <p:spPr>
            <a:xfrm>
              <a:off x="3206600" y="4347500"/>
              <a:ext cx="14700" cy="17875"/>
            </a:xfrm>
            <a:custGeom>
              <a:avLst/>
              <a:gdLst/>
              <a:ahLst/>
              <a:cxnLst/>
              <a:rect l="l" t="t" r="r" b="b"/>
              <a:pathLst>
                <a:path w="588" h="715" extrusionOk="0">
                  <a:moveTo>
                    <a:pt x="409" y="1"/>
                  </a:moveTo>
                  <a:cubicBezTo>
                    <a:pt x="326" y="1"/>
                    <a:pt x="241" y="48"/>
                    <a:pt x="231" y="147"/>
                  </a:cubicBezTo>
                  <a:cubicBezTo>
                    <a:pt x="231" y="210"/>
                    <a:pt x="126" y="273"/>
                    <a:pt x="63" y="336"/>
                  </a:cubicBezTo>
                  <a:cubicBezTo>
                    <a:pt x="1" y="440"/>
                    <a:pt x="22" y="691"/>
                    <a:pt x="168" y="712"/>
                  </a:cubicBezTo>
                  <a:cubicBezTo>
                    <a:pt x="179" y="714"/>
                    <a:pt x="189" y="714"/>
                    <a:pt x="199" y="714"/>
                  </a:cubicBezTo>
                  <a:cubicBezTo>
                    <a:pt x="338" y="714"/>
                    <a:pt x="362" y="580"/>
                    <a:pt x="440" y="482"/>
                  </a:cubicBezTo>
                  <a:cubicBezTo>
                    <a:pt x="524" y="398"/>
                    <a:pt x="566" y="294"/>
                    <a:pt x="566" y="168"/>
                  </a:cubicBezTo>
                  <a:cubicBezTo>
                    <a:pt x="588" y="58"/>
                    <a:pt x="500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1"/>
            <p:cNvSpPr/>
            <p:nvPr/>
          </p:nvSpPr>
          <p:spPr>
            <a:xfrm>
              <a:off x="3240750" y="4346975"/>
              <a:ext cx="12950" cy="9975"/>
            </a:xfrm>
            <a:custGeom>
              <a:avLst/>
              <a:gdLst/>
              <a:ahLst/>
              <a:cxnLst/>
              <a:rect l="l" t="t" r="r" b="b"/>
              <a:pathLst>
                <a:path w="518" h="399" extrusionOk="0">
                  <a:moveTo>
                    <a:pt x="229" y="0"/>
                  </a:moveTo>
                  <a:cubicBezTo>
                    <a:pt x="15" y="0"/>
                    <a:pt x="1" y="399"/>
                    <a:pt x="246" y="399"/>
                  </a:cubicBezTo>
                  <a:cubicBezTo>
                    <a:pt x="518" y="399"/>
                    <a:pt x="518" y="1"/>
                    <a:pt x="246" y="1"/>
                  </a:cubicBezTo>
                  <a:cubicBezTo>
                    <a:pt x="240" y="0"/>
                    <a:pt x="235" y="0"/>
                    <a:pt x="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1"/>
            <p:cNvSpPr/>
            <p:nvPr/>
          </p:nvSpPr>
          <p:spPr>
            <a:xfrm>
              <a:off x="3220725" y="4378900"/>
              <a:ext cx="22525" cy="15725"/>
            </a:xfrm>
            <a:custGeom>
              <a:avLst/>
              <a:gdLst/>
              <a:ahLst/>
              <a:cxnLst/>
              <a:rect l="l" t="t" r="r" b="b"/>
              <a:pathLst>
                <a:path w="901" h="629" extrusionOk="0">
                  <a:moveTo>
                    <a:pt x="398" y="0"/>
                  </a:moveTo>
                  <a:cubicBezTo>
                    <a:pt x="1" y="0"/>
                    <a:pt x="84" y="628"/>
                    <a:pt x="482" y="628"/>
                  </a:cubicBezTo>
                  <a:cubicBezTo>
                    <a:pt x="900" y="628"/>
                    <a:pt x="817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1"/>
            <p:cNvSpPr/>
            <p:nvPr/>
          </p:nvSpPr>
          <p:spPr>
            <a:xfrm>
              <a:off x="3506850" y="4334425"/>
              <a:ext cx="17300" cy="14150"/>
            </a:xfrm>
            <a:custGeom>
              <a:avLst/>
              <a:gdLst/>
              <a:ahLst/>
              <a:cxnLst/>
              <a:rect l="l" t="t" r="r" b="b"/>
              <a:pathLst>
                <a:path w="692" h="566" extrusionOk="0">
                  <a:moveTo>
                    <a:pt x="356" y="1"/>
                  </a:moveTo>
                  <a:cubicBezTo>
                    <a:pt x="22" y="1"/>
                    <a:pt x="1" y="566"/>
                    <a:pt x="336" y="566"/>
                  </a:cubicBezTo>
                  <a:cubicBezTo>
                    <a:pt x="670" y="566"/>
                    <a:pt x="691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1"/>
            <p:cNvSpPr/>
            <p:nvPr/>
          </p:nvSpPr>
          <p:spPr>
            <a:xfrm>
              <a:off x="3553925" y="4326075"/>
              <a:ext cx="14675" cy="11000"/>
            </a:xfrm>
            <a:custGeom>
              <a:avLst/>
              <a:gdLst/>
              <a:ahLst/>
              <a:cxnLst/>
              <a:rect l="l" t="t" r="r" b="b"/>
              <a:pathLst>
                <a:path w="587" h="440" extrusionOk="0">
                  <a:moveTo>
                    <a:pt x="273" y="0"/>
                  </a:moveTo>
                  <a:cubicBezTo>
                    <a:pt x="1" y="0"/>
                    <a:pt x="22" y="439"/>
                    <a:pt x="315" y="439"/>
                  </a:cubicBezTo>
                  <a:cubicBezTo>
                    <a:pt x="587" y="439"/>
                    <a:pt x="566" y="0"/>
                    <a:pt x="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1"/>
            <p:cNvSpPr/>
            <p:nvPr/>
          </p:nvSpPr>
          <p:spPr>
            <a:xfrm>
              <a:off x="3530925" y="4364775"/>
              <a:ext cx="20425" cy="14150"/>
            </a:xfrm>
            <a:custGeom>
              <a:avLst/>
              <a:gdLst/>
              <a:ahLst/>
              <a:cxnLst/>
              <a:rect l="l" t="t" r="r" b="b"/>
              <a:pathLst>
                <a:path w="817" h="566" extrusionOk="0">
                  <a:moveTo>
                    <a:pt x="398" y="0"/>
                  </a:moveTo>
                  <a:cubicBezTo>
                    <a:pt x="0" y="0"/>
                    <a:pt x="21" y="565"/>
                    <a:pt x="419" y="565"/>
                  </a:cubicBezTo>
                  <a:cubicBezTo>
                    <a:pt x="816" y="565"/>
                    <a:pt x="774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5" name="Google Shape;2635;p61"/>
          <p:cNvSpPr/>
          <p:nvPr/>
        </p:nvSpPr>
        <p:spPr>
          <a:xfrm>
            <a:off x="281225" y="4252875"/>
            <a:ext cx="1786828" cy="156925"/>
          </a:xfrm>
          <a:custGeom>
            <a:avLst/>
            <a:gdLst/>
            <a:ahLst/>
            <a:cxnLst/>
            <a:rect l="l" t="t" r="r" b="b"/>
            <a:pathLst>
              <a:path w="54282" h="6277" extrusionOk="0">
                <a:moveTo>
                  <a:pt x="50310" y="0"/>
                </a:moveTo>
                <a:cubicBezTo>
                  <a:pt x="50001" y="0"/>
                  <a:pt x="49686" y="52"/>
                  <a:pt x="49378" y="148"/>
                </a:cubicBezTo>
                <a:cubicBezTo>
                  <a:pt x="47561" y="726"/>
                  <a:pt x="46015" y="3603"/>
                  <a:pt x="44099" y="3603"/>
                </a:cubicBezTo>
                <a:cubicBezTo>
                  <a:pt x="43638" y="3603"/>
                  <a:pt x="43155" y="3436"/>
                  <a:pt x="42642" y="3030"/>
                </a:cubicBezTo>
                <a:cubicBezTo>
                  <a:pt x="41776" y="2358"/>
                  <a:pt x="41238" y="1507"/>
                  <a:pt x="40133" y="1163"/>
                </a:cubicBezTo>
                <a:cubicBezTo>
                  <a:pt x="39697" y="1025"/>
                  <a:pt x="39239" y="958"/>
                  <a:pt x="38781" y="958"/>
                </a:cubicBezTo>
                <a:cubicBezTo>
                  <a:pt x="38298" y="958"/>
                  <a:pt x="37815" y="1033"/>
                  <a:pt x="37355" y="1178"/>
                </a:cubicBezTo>
                <a:cubicBezTo>
                  <a:pt x="36504" y="1462"/>
                  <a:pt x="35727" y="1985"/>
                  <a:pt x="35204" y="2717"/>
                </a:cubicBezTo>
                <a:cubicBezTo>
                  <a:pt x="34576" y="3604"/>
                  <a:pt x="34090" y="5193"/>
                  <a:pt x="32932" y="5193"/>
                </a:cubicBezTo>
                <a:cubicBezTo>
                  <a:pt x="32687" y="5193"/>
                  <a:pt x="32411" y="5122"/>
                  <a:pt x="32098" y="4957"/>
                </a:cubicBezTo>
                <a:cubicBezTo>
                  <a:pt x="31052" y="4404"/>
                  <a:pt x="31172" y="2956"/>
                  <a:pt x="30529" y="2089"/>
                </a:cubicBezTo>
                <a:cubicBezTo>
                  <a:pt x="29921" y="1301"/>
                  <a:pt x="28901" y="948"/>
                  <a:pt x="27923" y="948"/>
                </a:cubicBezTo>
                <a:cubicBezTo>
                  <a:pt x="27846" y="948"/>
                  <a:pt x="27768" y="950"/>
                  <a:pt x="27692" y="954"/>
                </a:cubicBezTo>
                <a:cubicBezTo>
                  <a:pt x="26586" y="1014"/>
                  <a:pt x="25496" y="1417"/>
                  <a:pt x="24630" y="2089"/>
                </a:cubicBezTo>
                <a:cubicBezTo>
                  <a:pt x="24227" y="2388"/>
                  <a:pt x="23883" y="2732"/>
                  <a:pt x="23554" y="3135"/>
                </a:cubicBezTo>
                <a:cubicBezTo>
                  <a:pt x="23106" y="3703"/>
                  <a:pt x="22838" y="4404"/>
                  <a:pt x="22180" y="4778"/>
                </a:cubicBezTo>
                <a:cubicBezTo>
                  <a:pt x="21648" y="5098"/>
                  <a:pt x="21029" y="5235"/>
                  <a:pt x="20404" y="5235"/>
                </a:cubicBezTo>
                <a:cubicBezTo>
                  <a:pt x="19660" y="5235"/>
                  <a:pt x="18907" y="5041"/>
                  <a:pt x="18282" y="4733"/>
                </a:cubicBezTo>
                <a:cubicBezTo>
                  <a:pt x="17730" y="4449"/>
                  <a:pt x="17237" y="4061"/>
                  <a:pt x="16833" y="3583"/>
                </a:cubicBezTo>
                <a:cubicBezTo>
                  <a:pt x="16430" y="3090"/>
                  <a:pt x="16236" y="2388"/>
                  <a:pt x="15683" y="2000"/>
                </a:cubicBezTo>
                <a:cubicBezTo>
                  <a:pt x="15378" y="1789"/>
                  <a:pt x="15007" y="1718"/>
                  <a:pt x="14621" y="1718"/>
                </a:cubicBezTo>
                <a:cubicBezTo>
                  <a:pt x="14158" y="1718"/>
                  <a:pt x="13672" y="1821"/>
                  <a:pt x="13249" y="1910"/>
                </a:cubicBezTo>
                <a:cubicBezTo>
                  <a:pt x="12233" y="2134"/>
                  <a:pt x="11352" y="2612"/>
                  <a:pt x="10919" y="3613"/>
                </a:cubicBezTo>
                <a:cubicBezTo>
                  <a:pt x="10605" y="4390"/>
                  <a:pt x="10411" y="5226"/>
                  <a:pt x="9380" y="5271"/>
                </a:cubicBezTo>
                <a:cubicBezTo>
                  <a:pt x="9364" y="5271"/>
                  <a:pt x="9348" y="5272"/>
                  <a:pt x="9332" y="5272"/>
                </a:cubicBezTo>
                <a:cubicBezTo>
                  <a:pt x="8453" y="5272"/>
                  <a:pt x="8013" y="4483"/>
                  <a:pt x="7573" y="3852"/>
                </a:cubicBezTo>
                <a:cubicBezTo>
                  <a:pt x="7021" y="3030"/>
                  <a:pt x="6423" y="2358"/>
                  <a:pt x="5452" y="2000"/>
                </a:cubicBezTo>
                <a:cubicBezTo>
                  <a:pt x="4975" y="1828"/>
                  <a:pt x="4473" y="1745"/>
                  <a:pt x="3972" y="1745"/>
                </a:cubicBezTo>
                <a:cubicBezTo>
                  <a:pt x="2467" y="1745"/>
                  <a:pt x="976" y="2496"/>
                  <a:pt x="225" y="3852"/>
                </a:cubicBezTo>
                <a:cubicBezTo>
                  <a:pt x="0" y="4250"/>
                  <a:pt x="340" y="4606"/>
                  <a:pt x="679" y="4606"/>
                </a:cubicBezTo>
                <a:cubicBezTo>
                  <a:pt x="835" y="4606"/>
                  <a:pt x="992" y="4529"/>
                  <a:pt x="1091" y="4345"/>
                </a:cubicBezTo>
                <a:cubicBezTo>
                  <a:pt x="1689" y="3288"/>
                  <a:pt x="2784" y="2761"/>
                  <a:pt x="3881" y="2761"/>
                </a:cubicBezTo>
                <a:cubicBezTo>
                  <a:pt x="4892" y="2761"/>
                  <a:pt x="5904" y="3210"/>
                  <a:pt x="6528" y="4106"/>
                </a:cubicBezTo>
                <a:cubicBezTo>
                  <a:pt x="7050" y="4853"/>
                  <a:pt x="7484" y="5734"/>
                  <a:pt x="8380" y="6107"/>
                </a:cubicBezTo>
                <a:cubicBezTo>
                  <a:pt x="8669" y="6222"/>
                  <a:pt x="8975" y="6277"/>
                  <a:pt x="9279" y="6277"/>
                </a:cubicBezTo>
                <a:cubicBezTo>
                  <a:pt x="9808" y="6277"/>
                  <a:pt x="10334" y="6112"/>
                  <a:pt x="10769" y="5808"/>
                </a:cubicBezTo>
                <a:cubicBezTo>
                  <a:pt x="11695" y="5136"/>
                  <a:pt x="11576" y="3732"/>
                  <a:pt x="12562" y="3195"/>
                </a:cubicBezTo>
                <a:cubicBezTo>
                  <a:pt x="13010" y="2956"/>
                  <a:pt x="13562" y="2851"/>
                  <a:pt x="14070" y="2776"/>
                </a:cubicBezTo>
                <a:cubicBezTo>
                  <a:pt x="14249" y="2754"/>
                  <a:pt x="14447" y="2717"/>
                  <a:pt x="14638" y="2717"/>
                </a:cubicBezTo>
                <a:cubicBezTo>
                  <a:pt x="14828" y="2717"/>
                  <a:pt x="15011" y="2754"/>
                  <a:pt x="15161" y="2881"/>
                </a:cubicBezTo>
                <a:cubicBezTo>
                  <a:pt x="15429" y="3105"/>
                  <a:pt x="15624" y="3658"/>
                  <a:pt x="15848" y="3956"/>
                </a:cubicBezTo>
                <a:cubicBezTo>
                  <a:pt x="16878" y="5383"/>
                  <a:pt x="18598" y="6226"/>
                  <a:pt x="20325" y="6226"/>
                </a:cubicBezTo>
                <a:cubicBezTo>
                  <a:pt x="20550" y="6226"/>
                  <a:pt x="20776" y="6211"/>
                  <a:pt x="21000" y="6182"/>
                </a:cubicBezTo>
                <a:cubicBezTo>
                  <a:pt x="21912" y="6062"/>
                  <a:pt x="22838" y="5689"/>
                  <a:pt x="23450" y="4987"/>
                </a:cubicBezTo>
                <a:cubicBezTo>
                  <a:pt x="23838" y="4524"/>
                  <a:pt x="24107" y="3956"/>
                  <a:pt x="24510" y="3508"/>
                </a:cubicBezTo>
                <a:cubicBezTo>
                  <a:pt x="25078" y="2896"/>
                  <a:pt x="25795" y="2433"/>
                  <a:pt x="26586" y="2164"/>
                </a:cubicBezTo>
                <a:cubicBezTo>
                  <a:pt x="26987" y="2035"/>
                  <a:pt x="27405" y="1962"/>
                  <a:pt x="27810" y="1962"/>
                </a:cubicBezTo>
                <a:cubicBezTo>
                  <a:pt x="28766" y="1962"/>
                  <a:pt x="29644" y="2370"/>
                  <a:pt x="30022" y="3419"/>
                </a:cubicBezTo>
                <a:cubicBezTo>
                  <a:pt x="30380" y="4390"/>
                  <a:pt x="30574" y="5301"/>
                  <a:pt x="31545" y="5823"/>
                </a:cubicBezTo>
                <a:cubicBezTo>
                  <a:pt x="31960" y="6040"/>
                  <a:pt x="32431" y="6151"/>
                  <a:pt x="32898" y="6151"/>
                </a:cubicBezTo>
                <a:cubicBezTo>
                  <a:pt x="33238" y="6151"/>
                  <a:pt x="33576" y="6092"/>
                  <a:pt x="33890" y="5973"/>
                </a:cubicBezTo>
                <a:cubicBezTo>
                  <a:pt x="35055" y="5510"/>
                  <a:pt x="35279" y="4390"/>
                  <a:pt x="35921" y="3434"/>
                </a:cubicBezTo>
                <a:cubicBezTo>
                  <a:pt x="36534" y="2508"/>
                  <a:pt x="37624" y="1985"/>
                  <a:pt x="38714" y="1985"/>
                </a:cubicBezTo>
                <a:cubicBezTo>
                  <a:pt x="38738" y="1984"/>
                  <a:pt x="38761" y="1984"/>
                  <a:pt x="38784" y="1984"/>
                </a:cubicBezTo>
                <a:cubicBezTo>
                  <a:pt x="40214" y="1984"/>
                  <a:pt x="40867" y="2895"/>
                  <a:pt x="41896" y="3747"/>
                </a:cubicBezTo>
                <a:cubicBezTo>
                  <a:pt x="42534" y="4301"/>
                  <a:pt x="43332" y="4596"/>
                  <a:pt x="44143" y="4596"/>
                </a:cubicBezTo>
                <a:cubicBezTo>
                  <a:pt x="44470" y="4596"/>
                  <a:pt x="44800" y="4548"/>
                  <a:pt x="45122" y="4449"/>
                </a:cubicBezTo>
                <a:cubicBezTo>
                  <a:pt x="46302" y="4091"/>
                  <a:pt x="47078" y="3120"/>
                  <a:pt x="47900" y="2284"/>
                </a:cubicBezTo>
                <a:cubicBezTo>
                  <a:pt x="48531" y="1652"/>
                  <a:pt x="49421" y="1038"/>
                  <a:pt x="50231" y="1038"/>
                </a:cubicBezTo>
                <a:cubicBezTo>
                  <a:pt x="50744" y="1038"/>
                  <a:pt x="51225" y="1283"/>
                  <a:pt x="51589" y="1925"/>
                </a:cubicBezTo>
                <a:cubicBezTo>
                  <a:pt x="52037" y="2732"/>
                  <a:pt x="52366" y="3658"/>
                  <a:pt x="53381" y="3867"/>
                </a:cubicBezTo>
                <a:cubicBezTo>
                  <a:pt x="53426" y="3875"/>
                  <a:pt x="53468" y="3880"/>
                  <a:pt x="53509" y="3880"/>
                </a:cubicBezTo>
                <a:cubicBezTo>
                  <a:pt x="54097" y="3880"/>
                  <a:pt x="54282" y="3022"/>
                  <a:pt x="53695" y="2896"/>
                </a:cubicBezTo>
                <a:cubicBezTo>
                  <a:pt x="52814" y="2717"/>
                  <a:pt x="52605" y="1373"/>
                  <a:pt x="52052" y="745"/>
                </a:cubicBezTo>
                <a:cubicBezTo>
                  <a:pt x="51586" y="228"/>
                  <a:pt x="50962" y="0"/>
                  <a:pt x="503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xmlns="" id="{615FE6AD-643C-42BC-BF2F-0F8908452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05222" y="1182351"/>
            <a:ext cx="3269357" cy="28116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F619CCF-DA75-4F44-9637-5A148C7CD68A}"/>
              </a:ext>
            </a:extLst>
          </p:cNvPr>
          <p:cNvSpPr txBox="1"/>
          <p:nvPr/>
        </p:nvSpPr>
        <p:spPr>
          <a:xfrm>
            <a:off x="1243853" y="5233380"/>
            <a:ext cx="290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6" tooltip="http://centroderecursos.educarchile.cl/handle/20.500.12246/40779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7" tooltip="https://creativecommons.org/licenses/by-nc/3.0/"/>
              </a:rPr>
              <a:t>CC BY-NC</a:t>
            </a:r>
            <a:endParaRPr lang="es-CL" sz="900"/>
          </a:p>
        </p:txBody>
      </p:sp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2AA780E7-C2F9-4FC1-BF58-420373384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50"/>
          <p:cNvSpPr txBox="1">
            <a:spLocks noGrp="1"/>
          </p:cNvSpPr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Conocer al curso</a:t>
            </a:r>
            <a:endParaRPr dirty="0"/>
          </a:p>
        </p:txBody>
      </p:sp>
      <p:sp>
        <p:nvSpPr>
          <p:cNvPr id="2052" name="Google Shape;2052;p50"/>
          <p:cNvSpPr txBox="1">
            <a:spLocks noGrp="1"/>
          </p:cNvSpPr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Lista del curso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Sugerencias e Inquietudes</a:t>
            </a:r>
            <a:endParaRPr dirty="0"/>
          </a:p>
        </p:txBody>
      </p:sp>
      <p:grpSp>
        <p:nvGrpSpPr>
          <p:cNvPr id="2054" name="Google Shape;2054;p50"/>
          <p:cNvGrpSpPr/>
          <p:nvPr/>
        </p:nvGrpSpPr>
        <p:grpSpPr>
          <a:xfrm rot="1124905">
            <a:off x="7795240" y="4089608"/>
            <a:ext cx="482705" cy="502429"/>
            <a:chOff x="5196600" y="2162225"/>
            <a:chExt cx="482725" cy="502450"/>
          </a:xfrm>
        </p:grpSpPr>
        <p:sp>
          <p:nvSpPr>
            <p:cNvPr id="2055" name="Google Shape;2055;p50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50"/>
          <p:cNvGrpSpPr/>
          <p:nvPr/>
        </p:nvGrpSpPr>
        <p:grpSpPr>
          <a:xfrm>
            <a:off x="323700" y="751388"/>
            <a:ext cx="763750" cy="723975"/>
            <a:chOff x="3919050" y="4070275"/>
            <a:chExt cx="763750" cy="723975"/>
          </a:xfrm>
        </p:grpSpPr>
        <p:sp>
          <p:nvSpPr>
            <p:cNvPr id="2065" name="Google Shape;2065;p50"/>
            <p:cNvSpPr/>
            <p:nvPr/>
          </p:nvSpPr>
          <p:spPr>
            <a:xfrm>
              <a:off x="3919050" y="4070275"/>
              <a:ext cx="763750" cy="723975"/>
            </a:xfrm>
            <a:custGeom>
              <a:avLst/>
              <a:gdLst/>
              <a:ahLst/>
              <a:cxnLst/>
              <a:rect l="l" t="t" r="r" b="b"/>
              <a:pathLst>
                <a:path w="30550" h="28959" fill="none" extrusionOk="0">
                  <a:moveTo>
                    <a:pt x="19857" y="12659"/>
                  </a:moveTo>
                  <a:cubicBezTo>
                    <a:pt x="19146" y="11132"/>
                    <a:pt x="22954" y="11153"/>
                    <a:pt x="23916" y="11090"/>
                  </a:cubicBezTo>
                  <a:cubicBezTo>
                    <a:pt x="25820" y="11027"/>
                    <a:pt x="28959" y="10630"/>
                    <a:pt x="29607" y="8516"/>
                  </a:cubicBezTo>
                  <a:cubicBezTo>
                    <a:pt x="30549" y="5420"/>
                    <a:pt x="26009" y="2469"/>
                    <a:pt x="23707" y="1612"/>
                  </a:cubicBezTo>
                  <a:cubicBezTo>
                    <a:pt x="19418" y="0"/>
                    <a:pt x="12450" y="816"/>
                    <a:pt x="8496" y="3181"/>
                  </a:cubicBezTo>
                  <a:cubicBezTo>
                    <a:pt x="4583" y="5524"/>
                    <a:pt x="1842" y="10316"/>
                    <a:pt x="921" y="14626"/>
                  </a:cubicBezTo>
                  <a:cubicBezTo>
                    <a:pt x="1" y="18894"/>
                    <a:pt x="2156" y="23309"/>
                    <a:pt x="5859" y="25695"/>
                  </a:cubicBezTo>
                  <a:cubicBezTo>
                    <a:pt x="10588" y="28749"/>
                    <a:pt x="18392" y="28959"/>
                    <a:pt x="21468" y="23602"/>
                  </a:cubicBezTo>
                  <a:cubicBezTo>
                    <a:pt x="22619" y="21573"/>
                    <a:pt x="23079" y="19187"/>
                    <a:pt x="22305" y="17011"/>
                  </a:cubicBezTo>
                  <a:cubicBezTo>
                    <a:pt x="21866" y="15714"/>
                    <a:pt x="19376" y="13559"/>
                    <a:pt x="20045" y="1232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3978675" y="4453700"/>
              <a:ext cx="112500" cy="102025"/>
            </a:xfrm>
            <a:custGeom>
              <a:avLst/>
              <a:gdLst/>
              <a:ahLst/>
              <a:cxnLst/>
              <a:rect l="l" t="t" r="r" b="b"/>
              <a:pathLst>
                <a:path w="4500" h="4081" fill="none" extrusionOk="0">
                  <a:moveTo>
                    <a:pt x="2805" y="272"/>
                  </a:moveTo>
                  <a:cubicBezTo>
                    <a:pt x="1424" y="754"/>
                    <a:pt x="1" y="3767"/>
                    <a:pt x="2093" y="3913"/>
                  </a:cubicBezTo>
                  <a:cubicBezTo>
                    <a:pt x="3872" y="4081"/>
                    <a:pt x="4416" y="1612"/>
                    <a:pt x="4499" y="314"/>
                  </a:cubicBezTo>
                  <a:cubicBezTo>
                    <a:pt x="3830" y="0"/>
                    <a:pt x="3056" y="0"/>
                    <a:pt x="2428" y="44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4029950" y="4258050"/>
              <a:ext cx="124525" cy="151200"/>
            </a:xfrm>
            <a:custGeom>
              <a:avLst/>
              <a:gdLst/>
              <a:ahLst/>
              <a:cxnLst/>
              <a:rect l="l" t="t" r="r" b="b"/>
              <a:pathLst>
                <a:path w="4981" h="6048" fill="none" extrusionOk="0">
                  <a:moveTo>
                    <a:pt x="1800" y="817"/>
                  </a:moveTo>
                  <a:cubicBezTo>
                    <a:pt x="0" y="1633"/>
                    <a:pt x="105" y="6048"/>
                    <a:pt x="2846" y="4813"/>
                  </a:cubicBezTo>
                  <a:cubicBezTo>
                    <a:pt x="4980" y="3851"/>
                    <a:pt x="4562" y="1"/>
                    <a:pt x="1800" y="11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4141375" y="4158150"/>
              <a:ext cx="208200" cy="109875"/>
            </a:xfrm>
            <a:custGeom>
              <a:avLst/>
              <a:gdLst/>
              <a:ahLst/>
              <a:cxnLst/>
              <a:rect l="l" t="t" r="r" b="b"/>
              <a:pathLst>
                <a:path w="8328" h="4395" fill="none" extrusionOk="0">
                  <a:moveTo>
                    <a:pt x="4854" y="838"/>
                  </a:moveTo>
                  <a:cubicBezTo>
                    <a:pt x="3201" y="1"/>
                    <a:pt x="0" y="4395"/>
                    <a:pt x="5064" y="3955"/>
                  </a:cubicBezTo>
                  <a:cubicBezTo>
                    <a:pt x="8328" y="3662"/>
                    <a:pt x="7909" y="628"/>
                    <a:pt x="4666" y="98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4428550" y="4150825"/>
              <a:ext cx="159550" cy="102550"/>
            </a:xfrm>
            <a:custGeom>
              <a:avLst/>
              <a:gdLst/>
              <a:ahLst/>
              <a:cxnLst/>
              <a:rect l="l" t="t" r="r" b="b"/>
              <a:pathLst>
                <a:path w="6382" h="4102" fill="none" extrusionOk="0">
                  <a:moveTo>
                    <a:pt x="2637" y="607"/>
                  </a:moveTo>
                  <a:cubicBezTo>
                    <a:pt x="0" y="587"/>
                    <a:pt x="1235" y="4102"/>
                    <a:pt x="3871" y="3369"/>
                  </a:cubicBezTo>
                  <a:cubicBezTo>
                    <a:pt x="6382" y="2679"/>
                    <a:pt x="4792" y="1"/>
                    <a:pt x="2490" y="2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4096900" y="4637300"/>
              <a:ext cx="208225" cy="80575"/>
            </a:xfrm>
            <a:custGeom>
              <a:avLst/>
              <a:gdLst/>
              <a:ahLst/>
              <a:cxnLst/>
              <a:rect l="l" t="t" r="r" b="b"/>
              <a:pathLst>
                <a:path w="8329" h="3223" fill="none" extrusionOk="0">
                  <a:moveTo>
                    <a:pt x="1549" y="586"/>
                  </a:moveTo>
                  <a:cubicBezTo>
                    <a:pt x="1" y="294"/>
                    <a:pt x="398" y="1486"/>
                    <a:pt x="1026" y="2093"/>
                  </a:cubicBezTo>
                  <a:cubicBezTo>
                    <a:pt x="1633" y="2700"/>
                    <a:pt x="3871" y="3223"/>
                    <a:pt x="4708" y="3014"/>
                  </a:cubicBezTo>
                  <a:cubicBezTo>
                    <a:pt x="8328" y="2072"/>
                    <a:pt x="3516" y="1"/>
                    <a:pt x="1549" y="586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4315025" y="4487700"/>
              <a:ext cx="128700" cy="182575"/>
            </a:xfrm>
            <a:custGeom>
              <a:avLst/>
              <a:gdLst/>
              <a:ahLst/>
              <a:cxnLst/>
              <a:rect l="l" t="t" r="r" b="b"/>
              <a:pathLst>
                <a:path w="5148" h="7303" fill="none" extrusionOk="0">
                  <a:moveTo>
                    <a:pt x="2449" y="1863"/>
                  </a:moveTo>
                  <a:cubicBezTo>
                    <a:pt x="1" y="3495"/>
                    <a:pt x="2533" y="7303"/>
                    <a:pt x="4081" y="4625"/>
                  </a:cubicBezTo>
                  <a:cubicBezTo>
                    <a:pt x="5148" y="2762"/>
                    <a:pt x="3725" y="0"/>
                    <a:pt x="1737" y="2197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3930550" y="4527975"/>
              <a:ext cx="515800" cy="265750"/>
            </a:xfrm>
            <a:custGeom>
              <a:avLst/>
              <a:gdLst/>
              <a:ahLst/>
              <a:cxnLst/>
              <a:rect l="l" t="t" r="r" b="b"/>
              <a:pathLst>
                <a:path w="20632" h="10630" fill="none" extrusionOk="0">
                  <a:moveTo>
                    <a:pt x="273" y="1"/>
                  </a:moveTo>
                  <a:cubicBezTo>
                    <a:pt x="1" y="503"/>
                    <a:pt x="754" y="1549"/>
                    <a:pt x="963" y="2093"/>
                  </a:cubicBezTo>
                  <a:cubicBezTo>
                    <a:pt x="1194" y="2721"/>
                    <a:pt x="1298" y="3348"/>
                    <a:pt x="1466" y="3976"/>
                  </a:cubicBezTo>
                  <a:cubicBezTo>
                    <a:pt x="1800" y="5273"/>
                    <a:pt x="2658" y="6466"/>
                    <a:pt x="3683" y="7303"/>
                  </a:cubicBezTo>
                  <a:cubicBezTo>
                    <a:pt x="6090" y="9249"/>
                    <a:pt x="9103" y="10190"/>
                    <a:pt x="12137" y="10462"/>
                  </a:cubicBezTo>
                  <a:cubicBezTo>
                    <a:pt x="13852" y="10630"/>
                    <a:pt x="15735" y="10002"/>
                    <a:pt x="17326" y="9374"/>
                  </a:cubicBezTo>
                  <a:cubicBezTo>
                    <a:pt x="18330" y="8977"/>
                    <a:pt x="20632" y="7366"/>
                    <a:pt x="20464" y="621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4423300" y="4287350"/>
              <a:ext cx="247450" cy="125050"/>
            </a:xfrm>
            <a:custGeom>
              <a:avLst/>
              <a:gdLst/>
              <a:ahLst/>
              <a:cxnLst/>
              <a:rect l="l" t="t" r="r" b="b"/>
              <a:pathLst>
                <a:path w="9898" h="5002" fill="none" extrusionOk="0">
                  <a:moveTo>
                    <a:pt x="106" y="5001"/>
                  </a:moveTo>
                  <a:cubicBezTo>
                    <a:pt x="1" y="3955"/>
                    <a:pt x="1110" y="3704"/>
                    <a:pt x="1884" y="3641"/>
                  </a:cubicBezTo>
                  <a:cubicBezTo>
                    <a:pt x="3223" y="3537"/>
                    <a:pt x="4604" y="3516"/>
                    <a:pt x="5922" y="3307"/>
                  </a:cubicBezTo>
                  <a:cubicBezTo>
                    <a:pt x="7659" y="3014"/>
                    <a:pt x="9898" y="1947"/>
                    <a:pt x="9437" y="1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4007975" y="4483000"/>
              <a:ext cx="28275" cy="54425"/>
            </a:xfrm>
            <a:custGeom>
              <a:avLst/>
              <a:gdLst/>
              <a:ahLst/>
              <a:cxnLst/>
              <a:rect l="l" t="t" r="r" b="b"/>
              <a:pathLst>
                <a:path w="1131" h="2177" fill="none" extrusionOk="0">
                  <a:moveTo>
                    <a:pt x="1" y="2176"/>
                  </a:moveTo>
                  <a:cubicBezTo>
                    <a:pt x="273" y="1653"/>
                    <a:pt x="586" y="230"/>
                    <a:pt x="113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4019475" y="4500775"/>
              <a:ext cx="19900" cy="44500"/>
            </a:xfrm>
            <a:custGeom>
              <a:avLst/>
              <a:gdLst/>
              <a:ahLst/>
              <a:cxnLst/>
              <a:rect l="l" t="t" r="r" b="b"/>
              <a:pathLst>
                <a:path w="796" h="1780" fill="none" extrusionOk="0">
                  <a:moveTo>
                    <a:pt x="22" y="1779"/>
                  </a:moveTo>
                  <a:cubicBezTo>
                    <a:pt x="1" y="1695"/>
                    <a:pt x="587" y="189"/>
                    <a:pt x="79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4041975" y="4503925"/>
              <a:ext cx="18325" cy="43425"/>
            </a:xfrm>
            <a:custGeom>
              <a:avLst/>
              <a:gdLst/>
              <a:ahLst/>
              <a:cxnLst/>
              <a:rect l="l" t="t" r="r" b="b"/>
              <a:pathLst>
                <a:path w="733" h="1737" fill="none" extrusionOk="0">
                  <a:moveTo>
                    <a:pt x="1" y="1737"/>
                  </a:moveTo>
                  <a:cubicBezTo>
                    <a:pt x="273" y="1151"/>
                    <a:pt x="482" y="544"/>
                    <a:pt x="73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4122525" y="4665550"/>
              <a:ext cx="16250" cy="21475"/>
            </a:xfrm>
            <a:custGeom>
              <a:avLst/>
              <a:gdLst/>
              <a:ahLst/>
              <a:cxnLst/>
              <a:rect l="l" t="t" r="r" b="b"/>
              <a:pathLst>
                <a:path w="650" h="859" fill="none" extrusionOk="0">
                  <a:moveTo>
                    <a:pt x="1" y="858"/>
                  </a:moveTo>
                  <a:cubicBezTo>
                    <a:pt x="336" y="670"/>
                    <a:pt x="294" y="105"/>
                    <a:pt x="64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4142925" y="4674450"/>
              <a:ext cx="11550" cy="23550"/>
            </a:xfrm>
            <a:custGeom>
              <a:avLst/>
              <a:gdLst/>
              <a:ahLst/>
              <a:cxnLst/>
              <a:rect l="l" t="t" r="r" b="b"/>
              <a:pathLst>
                <a:path w="462" h="942" fill="none" extrusionOk="0">
                  <a:moveTo>
                    <a:pt x="1" y="942"/>
                  </a:moveTo>
                  <a:cubicBezTo>
                    <a:pt x="210" y="691"/>
                    <a:pt x="294" y="293"/>
                    <a:pt x="461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4163325" y="4679150"/>
              <a:ext cx="11025" cy="29325"/>
            </a:xfrm>
            <a:custGeom>
              <a:avLst/>
              <a:gdLst/>
              <a:ahLst/>
              <a:cxnLst/>
              <a:rect l="l" t="t" r="r" b="b"/>
              <a:pathLst>
                <a:path w="441" h="1173" fill="none" extrusionOk="0">
                  <a:moveTo>
                    <a:pt x="1" y="1172"/>
                  </a:moveTo>
                  <a:cubicBezTo>
                    <a:pt x="126" y="796"/>
                    <a:pt x="273" y="398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4361075" y="4566675"/>
              <a:ext cx="19900" cy="41350"/>
            </a:xfrm>
            <a:custGeom>
              <a:avLst/>
              <a:gdLst/>
              <a:ahLst/>
              <a:cxnLst/>
              <a:rect l="l" t="t" r="r" b="b"/>
              <a:pathLst>
                <a:path w="796" h="1654" fill="none" extrusionOk="0">
                  <a:moveTo>
                    <a:pt x="209" y="1654"/>
                  </a:moveTo>
                  <a:cubicBezTo>
                    <a:pt x="0" y="1277"/>
                    <a:pt x="565" y="336"/>
                    <a:pt x="774" y="1"/>
                  </a:cubicBezTo>
                  <a:cubicBezTo>
                    <a:pt x="795" y="64"/>
                    <a:pt x="795" y="85"/>
                    <a:pt x="774" y="12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4377800" y="4581850"/>
              <a:ext cx="11525" cy="36125"/>
            </a:xfrm>
            <a:custGeom>
              <a:avLst/>
              <a:gdLst/>
              <a:ahLst/>
              <a:cxnLst/>
              <a:rect l="l" t="t" r="r" b="b"/>
              <a:pathLst>
                <a:path w="461" h="1445" fill="none" extrusionOk="0">
                  <a:moveTo>
                    <a:pt x="1" y="1444"/>
                  </a:moveTo>
                  <a:cubicBezTo>
                    <a:pt x="273" y="1235"/>
                    <a:pt x="356" y="398"/>
                    <a:pt x="46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4395075" y="4593375"/>
              <a:ext cx="8900" cy="29825"/>
            </a:xfrm>
            <a:custGeom>
              <a:avLst/>
              <a:gdLst/>
              <a:ahLst/>
              <a:cxnLst/>
              <a:rect l="l" t="t" r="r" b="b"/>
              <a:pathLst>
                <a:path w="356" h="1193" fill="none" extrusionOk="0">
                  <a:moveTo>
                    <a:pt x="0" y="1193"/>
                  </a:moveTo>
                  <a:cubicBezTo>
                    <a:pt x="251" y="879"/>
                    <a:pt x="356" y="398"/>
                    <a:pt x="314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4051925" y="4318225"/>
              <a:ext cx="13100" cy="42375"/>
            </a:xfrm>
            <a:custGeom>
              <a:avLst/>
              <a:gdLst/>
              <a:ahLst/>
              <a:cxnLst/>
              <a:rect l="l" t="t" r="r" b="b"/>
              <a:pathLst>
                <a:path w="524" h="1695" fill="none" extrusionOk="0">
                  <a:moveTo>
                    <a:pt x="0" y="1695"/>
                  </a:moveTo>
                  <a:cubicBezTo>
                    <a:pt x="105" y="1381"/>
                    <a:pt x="314" y="0"/>
                    <a:pt x="52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4070225" y="4337050"/>
              <a:ext cx="14675" cy="40300"/>
            </a:xfrm>
            <a:custGeom>
              <a:avLst/>
              <a:gdLst/>
              <a:ahLst/>
              <a:cxnLst/>
              <a:rect l="l" t="t" r="r" b="b"/>
              <a:pathLst>
                <a:path w="587" h="1612" fill="none" extrusionOk="0">
                  <a:moveTo>
                    <a:pt x="1" y="1612"/>
                  </a:moveTo>
                  <a:cubicBezTo>
                    <a:pt x="273" y="1465"/>
                    <a:pt x="335" y="377"/>
                    <a:pt x="58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4099525" y="4323975"/>
              <a:ext cx="17800" cy="59650"/>
            </a:xfrm>
            <a:custGeom>
              <a:avLst/>
              <a:gdLst/>
              <a:ahLst/>
              <a:cxnLst/>
              <a:rect l="l" t="t" r="r" b="b"/>
              <a:pathLst>
                <a:path w="712" h="2386" fill="none" extrusionOk="0">
                  <a:moveTo>
                    <a:pt x="0" y="2386"/>
                  </a:moveTo>
                  <a:cubicBezTo>
                    <a:pt x="293" y="1611"/>
                    <a:pt x="481" y="795"/>
                    <a:pt x="71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4213025" y="4212025"/>
              <a:ext cx="16250" cy="40300"/>
            </a:xfrm>
            <a:custGeom>
              <a:avLst/>
              <a:gdLst/>
              <a:ahLst/>
              <a:cxnLst/>
              <a:rect l="l" t="t" r="r" b="b"/>
              <a:pathLst>
                <a:path w="650" h="1612" fill="none" extrusionOk="0">
                  <a:moveTo>
                    <a:pt x="1" y="1612"/>
                  </a:moveTo>
                  <a:cubicBezTo>
                    <a:pt x="231" y="1089"/>
                    <a:pt x="461" y="566"/>
                    <a:pt x="64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4242325" y="4220925"/>
              <a:ext cx="15200" cy="34550"/>
            </a:xfrm>
            <a:custGeom>
              <a:avLst/>
              <a:gdLst/>
              <a:ahLst/>
              <a:cxnLst/>
              <a:rect l="l" t="t" r="r" b="b"/>
              <a:pathLst>
                <a:path w="608" h="1382" fill="none" extrusionOk="0">
                  <a:moveTo>
                    <a:pt x="0" y="1381"/>
                  </a:moveTo>
                  <a:cubicBezTo>
                    <a:pt x="42" y="942"/>
                    <a:pt x="293" y="314"/>
                    <a:pt x="6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4265350" y="4221975"/>
              <a:ext cx="11000" cy="33500"/>
            </a:xfrm>
            <a:custGeom>
              <a:avLst/>
              <a:gdLst/>
              <a:ahLst/>
              <a:cxnLst/>
              <a:rect l="l" t="t" r="r" b="b"/>
              <a:pathLst>
                <a:path w="440" h="1340" fill="none" extrusionOk="0">
                  <a:moveTo>
                    <a:pt x="0" y="1339"/>
                  </a:moveTo>
                  <a:cubicBezTo>
                    <a:pt x="126" y="900"/>
                    <a:pt x="251" y="419"/>
                    <a:pt x="43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4286250" y="4230350"/>
              <a:ext cx="11025" cy="20925"/>
            </a:xfrm>
            <a:custGeom>
              <a:avLst/>
              <a:gdLst/>
              <a:ahLst/>
              <a:cxnLst/>
              <a:rect l="l" t="t" r="r" b="b"/>
              <a:pathLst>
                <a:path w="441" h="837" fill="none" extrusionOk="0">
                  <a:moveTo>
                    <a:pt x="1" y="837"/>
                  </a:moveTo>
                  <a:cubicBezTo>
                    <a:pt x="168" y="607"/>
                    <a:pt x="357" y="293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4473525" y="4183775"/>
              <a:ext cx="14675" cy="36650"/>
            </a:xfrm>
            <a:custGeom>
              <a:avLst/>
              <a:gdLst/>
              <a:ahLst/>
              <a:cxnLst/>
              <a:rect l="l" t="t" r="r" b="b"/>
              <a:pathLst>
                <a:path w="587" h="1466" fill="none" extrusionOk="0">
                  <a:moveTo>
                    <a:pt x="147" y="1465"/>
                  </a:moveTo>
                  <a:cubicBezTo>
                    <a:pt x="1" y="1173"/>
                    <a:pt x="377" y="147"/>
                    <a:pt x="58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4495500" y="4200525"/>
              <a:ext cx="14150" cy="34550"/>
            </a:xfrm>
            <a:custGeom>
              <a:avLst/>
              <a:gdLst/>
              <a:ahLst/>
              <a:cxnLst/>
              <a:rect l="l" t="t" r="r" b="b"/>
              <a:pathLst>
                <a:path w="566" h="1382" fill="none" extrusionOk="0">
                  <a:moveTo>
                    <a:pt x="0" y="1381"/>
                  </a:moveTo>
                  <a:cubicBezTo>
                    <a:pt x="126" y="921"/>
                    <a:pt x="377" y="440"/>
                    <a:pt x="5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4519550" y="4198425"/>
              <a:ext cx="16250" cy="33500"/>
            </a:xfrm>
            <a:custGeom>
              <a:avLst/>
              <a:gdLst/>
              <a:ahLst/>
              <a:cxnLst/>
              <a:rect l="l" t="t" r="r" b="b"/>
              <a:pathLst>
                <a:path w="650" h="1340" fill="none" extrusionOk="0">
                  <a:moveTo>
                    <a:pt x="1" y="1340"/>
                  </a:moveTo>
                  <a:cubicBezTo>
                    <a:pt x="252" y="1047"/>
                    <a:pt x="650" y="398"/>
                    <a:pt x="60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3" name="Google Shape;2093;p50"/>
          <p:cNvGrpSpPr/>
          <p:nvPr/>
        </p:nvGrpSpPr>
        <p:grpSpPr>
          <a:xfrm>
            <a:off x="1008850" y="1152975"/>
            <a:ext cx="219700" cy="716650"/>
            <a:chOff x="4771700" y="4284750"/>
            <a:chExt cx="219700" cy="716650"/>
          </a:xfrm>
        </p:grpSpPr>
        <p:sp>
          <p:nvSpPr>
            <p:cNvPr id="2094" name="Google Shape;2094;p50"/>
            <p:cNvSpPr/>
            <p:nvPr/>
          </p:nvSpPr>
          <p:spPr>
            <a:xfrm>
              <a:off x="4771700" y="4284750"/>
              <a:ext cx="90500" cy="161125"/>
            </a:xfrm>
            <a:custGeom>
              <a:avLst/>
              <a:gdLst/>
              <a:ahLst/>
              <a:cxnLst/>
              <a:rect l="l" t="t" r="r" b="b"/>
              <a:pathLst>
                <a:path w="3620" h="6445" fill="none" extrusionOk="0">
                  <a:moveTo>
                    <a:pt x="1402" y="6152"/>
                  </a:moveTo>
                  <a:cubicBezTo>
                    <a:pt x="0" y="4373"/>
                    <a:pt x="84" y="1193"/>
                    <a:pt x="2260" y="0"/>
                  </a:cubicBezTo>
                  <a:cubicBezTo>
                    <a:pt x="2406" y="628"/>
                    <a:pt x="2992" y="1151"/>
                    <a:pt x="3243" y="1779"/>
                  </a:cubicBezTo>
                  <a:cubicBezTo>
                    <a:pt x="3536" y="2469"/>
                    <a:pt x="3620" y="3285"/>
                    <a:pt x="3578" y="3997"/>
                  </a:cubicBezTo>
                  <a:cubicBezTo>
                    <a:pt x="3578" y="4624"/>
                    <a:pt x="3452" y="5231"/>
                    <a:pt x="2950" y="5712"/>
                  </a:cubicBezTo>
                  <a:cubicBezTo>
                    <a:pt x="2678" y="5963"/>
                    <a:pt x="1674" y="6445"/>
                    <a:pt x="1444" y="6089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4779025" y="4302525"/>
              <a:ext cx="25125" cy="99925"/>
            </a:xfrm>
            <a:custGeom>
              <a:avLst/>
              <a:gdLst/>
              <a:ahLst/>
              <a:cxnLst/>
              <a:rect l="l" t="t" r="r" b="b"/>
              <a:pathLst>
                <a:path w="1005" h="3997" fill="none" extrusionOk="0">
                  <a:moveTo>
                    <a:pt x="1004" y="0"/>
                  </a:moveTo>
                  <a:cubicBezTo>
                    <a:pt x="837" y="1026"/>
                    <a:pt x="0" y="3139"/>
                    <a:pt x="816" y="3997"/>
                  </a:cubicBezTo>
                  <a:cubicBezTo>
                    <a:pt x="837" y="3955"/>
                    <a:pt x="837" y="3892"/>
                    <a:pt x="816" y="385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4802550" y="4298875"/>
              <a:ext cx="17300" cy="112475"/>
            </a:xfrm>
            <a:custGeom>
              <a:avLst/>
              <a:gdLst/>
              <a:ahLst/>
              <a:cxnLst/>
              <a:rect l="l" t="t" r="r" b="b"/>
              <a:pathLst>
                <a:path w="692" h="4499" fill="none" extrusionOk="0">
                  <a:moveTo>
                    <a:pt x="398" y="0"/>
                  </a:moveTo>
                  <a:cubicBezTo>
                    <a:pt x="440" y="1507"/>
                    <a:pt x="1" y="3034"/>
                    <a:pt x="628" y="4499"/>
                  </a:cubicBezTo>
                  <a:cubicBezTo>
                    <a:pt x="691" y="4394"/>
                    <a:pt x="691" y="4289"/>
                    <a:pt x="691" y="4143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4811975" y="4292575"/>
              <a:ext cx="25125" cy="116675"/>
            </a:xfrm>
            <a:custGeom>
              <a:avLst/>
              <a:gdLst/>
              <a:ahLst/>
              <a:cxnLst/>
              <a:rect l="l" t="t" r="r" b="b"/>
              <a:pathLst>
                <a:path w="1005" h="4667" fill="none" extrusionOk="0">
                  <a:moveTo>
                    <a:pt x="481" y="1"/>
                  </a:moveTo>
                  <a:cubicBezTo>
                    <a:pt x="0" y="1528"/>
                    <a:pt x="774" y="3181"/>
                    <a:pt x="1005" y="4667"/>
                  </a:cubicBezTo>
                  <a:lnTo>
                    <a:pt x="1005" y="4395"/>
                  </a:ln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4830800" y="4307225"/>
              <a:ext cx="12050" cy="65950"/>
            </a:xfrm>
            <a:custGeom>
              <a:avLst/>
              <a:gdLst/>
              <a:ahLst/>
              <a:cxnLst/>
              <a:rect l="l" t="t" r="r" b="b"/>
              <a:pathLst>
                <a:path w="482" h="2638" fill="none" extrusionOk="0">
                  <a:moveTo>
                    <a:pt x="21" y="1"/>
                  </a:moveTo>
                  <a:cubicBezTo>
                    <a:pt x="0" y="880"/>
                    <a:pt x="231" y="1717"/>
                    <a:pt x="482" y="2553"/>
                  </a:cubicBezTo>
                  <a:cubicBezTo>
                    <a:pt x="461" y="2616"/>
                    <a:pt x="440" y="2637"/>
                    <a:pt x="356" y="261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0"/>
            <p:cNvSpPr/>
            <p:nvPr/>
          </p:nvSpPr>
          <p:spPr>
            <a:xfrm>
              <a:off x="4809875" y="4432775"/>
              <a:ext cx="111450" cy="218150"/>
            </a:xfrm>
            <a:custGeom>
              <a:avLst/>
              <a:gdLst/>
              <a:ahLst/>
              <a:cxnLst/>
              <a:rect l="l" t="t" r="r" b="b"/>
              <a:pathLst>
                <a:path w="4458" h="8726" fill="none" extrusionOk="0">
                  <a:moveTo>
                    <a:pt x="0" y="398"/>
                  </a:moveTo>
                  <a:cubicBezTo>
                    <a:pt x="0" y="2846"/>
                    <a:pt x="1026" y="6006"/>
                    <a:pt x="1151" y="8705"/>
                  </a:cubicBezTo>
                  <a:cubicBezTo>
                    <a:pt x="1988" y="8726"/>
                    <a:pt x="3034" y="8391"/>
                    <a:pt x="3830" y="8203"/>
                  </a:cubicBezTo>
                  <a:cubicBezTo>
                    <a:pt x="4394" y="8077"/>
                    <a:pt x="4457" y="7972"/>
                    <a:pt x="4332" y="7407"/>
                  </a:cubicBezTo>
                  <a:cubicBezTo>
                    <a:pt x="4206" y="6884"/>
                    <a:pt x="3976" y="6361"/>
                    <a:pt x="3704" y="5901"/>
                  </a:cubicBezTo>
                  <a:cubicBezTo>
                    <a:pt x="2616" y="4081"/>
                    <a:pt x="1842" y="2009"/>
                    <a:pt x="1256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4836550" y="4616375"/>
              <a:ext cx="154850" cy="385025"/>
            </a:xfrm>
            <a:custGeom>
              <a:avLst/>
              <a:gdLst/>
              <a:ahLst/>
              <a:cxnLst/>
              <a:rect l="l" t="t" r="r" b="b"/>
              <a:pathLst>
                <a:path w="6194" h="15401" fill="none" extrusionOk="0">
                  <a:moveTo>
                    <a:pt x="84" y="1444"/>
                  </a:moveTo>
                  <a:cubicBezTo>
                    <a:pt x="1" y="3014"/>
                    <a:pt x="607" y="4834"/>
                    <a:pt x="1026" y="6361"/>
                  </a:cubicBezTo>
                  <a:cubicBezTo>
                    <a:pt x="1444" y="7952"/>
                    <a:pt x="2386" y="9416"/>
                    <a:pt x="3181" y="10860"/>
                  </a:cubicBezTo>
                  <a:cubicBezTo>
                    <a:pt x="3746" y="11885"/>
                    <a:pt x="4395" y="12848"/>
                    <a:pt x="5001" y="13810"/>
                  </a:cubicBezTo>
                  <a:cubicBezTo>
                    <a:pt x="5315" y="14312"/>
                    <a:pt x="5587" y="15045"/>
                    <a:pt x="6006" y="15400"/>
                  </a:cubicBezTo>
                  <a:cubicBezTo>
                    <a:pt x="6194" y="14145"/>
                    <a:pt x="6068" y="12785"/>
                    <a:pt x="5901" y="11530"/>
                  </a:cubicBezTo>
                  <a:cubicBezTo>
                    <a:pt x="5713" y="10002"/>
                    <a:pt x="5524" y="8433"/>
                    <a:pt x="5190" y="6885"/>
                  </a:cubicBezTo>
                  <a:cubicBezTo>
                    <a:pt x="4667" y="4562"/>
                    <a:pt x="4834" y="2009"/>
                    <a:pt x="3453" y="1"/>
                  </a:cubicBezTo>
                  <a:cubicBezTo>
                    <a:pt x="3327" y="1"/>
                    <a:pt x="3244" y="84"/>
                    <a:pt x="3160" y="16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E8E0E307-46EF-4C43-9BD1-6F6CB56DC3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62</Words>
  <Application>Microsoft Office PowerPoint</Application>
  <PresentationFormat>Presentación en pantalla (16:9)</PresentationFormat>
  <Paragraphs>37</Paragraphs>
  <Slides>13</Slides>
  <Notes>11</Notes>
  <HiddenSlides>0</HiddenSlides>
  <MMClips>10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Meet Our Professors by Slidesgo</vt:lpstr>
      <vt:lpstr>Slidesgo Final Pages</vt:lpstr>
      <vt:lpstr>Bienvenidos</vt:lpstr>
      <vt:lpstr>Contenido</vt:lpstr>
      <vt:lpstr> Introducción</vt:lpstr>
      <vt:lpstr>Autocuidado</vt:lpstr>
      <vt:lpstr>Responsabilidad</vt:lpstr>
      <vt:lpstr>Compromiso</vt:lpstr>
      <vt:lpstr>Presentación</vt:lpstr>
      <vt:lpstr>¡Atención!</vt:lpstr>
      <vt:lpstr>Conocer al curso</vt:lpstr>
      <vt:lpstr>Presentación de PowerPoint</vt:lpstr>
      <vt:lpstr>Presentación de PowerPoint</vt:lpstr>
      <vt:lpstr>Cierre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our professors presentation</dc:title>
  <dc:creator>Profesor 22</dc:creator>
  <cp:lastModifiedBy>HP</cp:lastModifiedBy>
  <cp:revision>16</cp:revision>
  <dcterms:modified xsi:type="dcterms:W3CDTF">2021-03-04T14:48:13Z</dcterms:modified>
</cp:coreProperties>
</file>