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40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68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86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0528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77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81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5078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542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055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84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661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1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007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03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78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471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A666-0299-47C0-A6AA-A0D5CDFF9DA1}" type="datetimeFigureOut">
              <a:rPr lang="es-CL" smtClean="0"/>
              <a:t>10-03-2021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A42FFB-BCAD-4606-8AFB-1F48F02AE5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583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Tercero Medio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Matemática Común</a:t>
            </a:r>
          </a:p>
          <a:p>
            <a:r>
              <a:rPr lang="es-ES" dirty="0" smtClean="0"/>
              <a:t>Prof. Paola Vidal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362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68" y="321972"/>
            <a:ext cx="11049623" cy="51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1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4" y="206033"/>
            <a:ext cx="9684913" cy="665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8" y="188136"/>
            <a:ext cx="8512934" cy="639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0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T-21 PPTCANMTALA07011V1 Clase Raíces. - ppt descarga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20" y="566670"/>
            <a:ext cx="9491729" cy="5640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62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03" y="399245"/>
            <a:ext cx="11593099" cy="546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8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524" y="1751527"/>
            <a:ext cx="8693239" cy="31553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107583" y="399244"/>
            <a:ext cx="6452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Descomponer raíces para calcular valores</a:t>
            </a:r>
            <a:endParaRPr lang="es-C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9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38659" y="2408349"/>
            <a:ext cx="439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Prueba Diagnóstico</a:t>
            </a:r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373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15</Words>
  <Application>Microsoft Office PowerPoint</Application>
  <PresentationFormat>Personalizado</PresentationFormat>
  <Paragraphs>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Tercero Medio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Tercero Medio</dc:title>
  <dc:creator>Admin</dc:creator>
  <cp:lastModifiedBy>HP</cp:lastModifiedBy>
  <cp:revision>4</cp:revision>
  <dcterms:created xsi:type="dcterms:W3CDTF">2021-03-04T13:04:35Z</dcterms:created>
  <dcterms:modified xsi:type="dcterms:W3CDTF">2021-03-10T14:35:18Z</dcterms:modified>
</cp:coreProperties>
</file>