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88" r:id="rId3"/>
    <p:sldId id="301" r:id="rId4"/>
    <p:sldId id="304" r:id="rId5"/>
    <p:sldId id="307" r:id="rId6"/>
    <p:sldId id="308" r:id="rId7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Fredoka One" charset="0"/>
      <p:regular r:id="rId17"/>
    </p:embeddedFont>
    <p:embeddedFont>
      <p:font typeface="Alata" charset="0"/>
      <p:regular r:id="rId18"/>
    </p:embeddedFont>
    <p:embeddedFont>
      <p:font typeface="Brush Script MT" pitchFamily="66" charset="0"/>
      <p:italic r:id="rId19"/>
    </p:embeddedFont>
    <p:embeddedFont>
      <p:font typeface="Modak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6600CC"/>
    <a:srgbClr val="E91BBD"/>
    <a:srgbClr val="1515C9"/>
    <a:srgbClr val="5353ED"/>
    <a:srgbClr val="FB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872BBB-1FCD-40D4-8D76-E03AE9C66067}">
  <a:tblStyle styleId="{50872BBB-1FCD-40D4-8D76-E03AE9C660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9" autoAdjust="0"/>
    <p:restoredTop sz="94660"/>
  </p:normalViewPr>
  <p:slideViewPr>
    <p:cSldViewPr snapToGrid="0">
      <p:cViewPr>
        <p:scale>
          <a:sx n="95" d="100"/>
          <a:sy n="95" d="100"/>
        </p:scale>
        <p:origin x="-7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837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6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108193" y="575482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2" y="383405"/>
            <a:ext cx="3999257" cy="447955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5" y="280300"/>
            <a:ext cx="4014521" cy="4550467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8" y="1991873"/>
            <a:ext cx="3371033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500"/>
              <a:buNone/>
              <a:defRPr sz="5500" b="1">
                <a:solidFill>
                  <a:srgbClr val="07376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3202528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256235" y="549926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8" y="259830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245705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38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78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152247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ubTitle" idx="1"/>
          </p:nvPr>
        </p:nvSpPr>
        <p:spPr>
          <a:xfrm>
            <a:off x="713125" y="1181800"/>
            <a:ext cx="7717500" cy="3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4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510891" y="44875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 rot="3913898">
            <a:off x="8701281" y="4717356"/>
            <a:ext cx="263671" cy="263580"/>
            <a:chOff x="4028549" y="3239505"/>
            <a:chExt cx="131381" cy="131321"/>
          </a:xfrm>
        </p:grpSpPr>
        <p:sp>
          <p:nvSpPr>
            <p:cNvPr id="142" name="Google Shape;142;p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44742EC3-DBAE-44E3-9D7A-446AD3F44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15372" y="2138122"/>
            <a:ext cx="1073012" cy="10730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1B803D-F4C7-4FD2-B5FD-6DF24F9594BE}"/>
              </a:ext>
            </a:extLst>
          </p:cNvPr>
          <p:cNvSpPr txBox="1"/>
          <p:nvPr userDrawn="1"/>
        </p:nvSpPr>
        <p:spPr>
          <a:xfrm>
            <a:off x="5098774" y="4660101"/>
            <a:ext cx="330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Brush Script MT" panose="03060802040406070304" pitchFamily="66" charset="0"/>
              </a:rPr>
              <a:t>Profesora Catherine Soto Órdenes</a:t>
            </a:r>
            <a:endParaRPr lang="es-CL" dirty="0">
              <a:solidFill>
                <a:schemeClr val="bg1">
                  <a:lumMod val="65000"/>
                </a:schemeClr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8"/>
          <p:cNvSpPr txBox="1">
            <a:spLocks noGrp="1"/>
          </p:cNvSpPr>
          <p:nvPr>
            <p:ph type="ctrTitle"/>
          </p:nvPr>
        </p:nvSpPr>
        <p:spPr>
          <a:xfrm rot="-487460">
            <a:off x="2618228" y="2006203"/>
            <a:ext cx="3573831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Matemática</a:t>
            </a:r>
            <a:endParaRPr sz="44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Reforzar números del 10 al 50</a:t>
            </a:r>
            <a:endParaRPr lang="es-ES" dirty="0"/>
          </a:p>
        </p:txBody>
      </p:sp>
      <p:pic>
        <p:nvPicPr>
          <p:cNvPr id="5" name="Imagen 18">
            <a:extLst>
              <a:ext uri="{FF2B5EF4-FFF2-40B4-BE49-F238E27FC236}">
                <a16:creationId xmlns:a16="http://schemas.microsoft.com/office/drawing/2014/main" xmlns="" id="{8951229A-BAB7-4F50-A794-F0C2A50F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3" y="89819"/>
            <a:ext cx="484983" cy="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88EFE79-66C7-4F32-A486-D5AEA4D0C0D8}"/>
              </a:ext>
            </a:extLst>
          </p:cNvPr>
          <p:cNvSpPr/>
          <p:nvPr/>
        </p:nvSpPr>
        <p:spPr>
          <a:xfrm>
            <a:off x="576766" y="5098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Mater Dolorosa </a:t>
            </a:r>
            <a:endParaRPr lang="es-CL" altLang="es-CL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Catherine Soto </a:t>
            </a:r>
            <a:r>
              <a:rPr lang="es-MX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rdenes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cs typeface="Times New Roman" panose="02020603050405020304" pitchFamily="18" charset="0"/>
              </a:rPr>
              <a:t>Segundo </a:t>
            </a:r>
            <a:r>
              <a:rPr lang="es-MX" altLang="es-C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básico A</a:t>
            </a:r>
            <a:endParaRPr lang="es-CL" altLang="es-CL" dirty="0"/>
          </a:p>
        </p:txBody>
      </p:sp>
      <p:pic>
        <p:nvPicPr>
          <p:cNvPr id="1026" name="Picture 2" descr="trapeze hi">
            <a:extLst>
              <a:ext uri="{FF2B5EF4-FFF2-40B4-BE49-F238E27FC236}">
                <a16:creationId xmlns:a16="http://schemas.microsoft.com/office/drawing/2014/main" xmlns="" id="{F7A7FAE2-2946-4618-998F-55F61C46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Amigos del 10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25" y="1285043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7476643" y="128504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FC2A0-023E-4C54-86C2-C8B74875C319}"/>
              </a:ext>
            </a:extLst>
          </p:cNvPr>
          <p:cNvSpPr/>
          <p:nvPr/>
        </p:nvSpPr>
        <p:spPr>
          <a:xfrm>
            <a:off x="107736" y="230147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8D08838-F827-48E5-9A93-40F8CD7AC2AC}"/>
              </a:ext>
            </a:extLst>
          </p:cNvPr>
          <p:cNvSpPr/>
          <p:nvPr/>
        </p:nvSpPr>
        <p:spPr>
          <a:xfrm>
            <a:off x="713250" y="307056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3AEB4AA-6C6B-4F3A-9E82-D288DAB31384}"/>
              </a:ext>
            </a:extLst>
          </p:cNvPr>
          <p:cNvSpPr/>
          <p:nvPr/>
        </p:nvSpPr>
        <p:spPr>
          <a:xfrm>
            <a:off x="1665944" y="372251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5E22F5F-A62E-40F7-9C7E-D70D80102013}"/>
              </a:ext>
            </a:extLst>
          </p:cNvPr>
          <p:cNvSpPr/>
          <p:nvPr/>
        </p:nvSpPr>
        <p:spPr>
          <a:xfrm>
            <a:off x="2272871" y="307056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127707D4-27E5-46EF-BC98-5A061E3826F9}"/>
              </a:ext>
            </a:extLst>
          </p:cNvPr>
          <p:cNvSpPr/>
          <p:nvPr/>
        </p:nvSpPr>
        <p:spPr>
          <a:xfrm>
            <a:off x="2878385" y="238108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DCDE842-D141-43BD-BD7D-D4134CF07096}"/>
              </a:ext>
            </a:extLst>
          </p:cNvPr>
          <p:cNvSpPr/>
          <p:nvPr/>
        </p:nvSpPr>
        <p:spPr>
          <a:xfrm>
            <a:off x="3831079" y="310347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C3469AF-D560-4400-864B-F5D27F190679}"/>
              </a:ext>
            </a:extLst>
          </p:cNvPr>
          <p:cNvSpPr/>
          <p:nvPr/>
        </p:nvSpPr>
        <p:spPr>
          <a:xfrm>
            <a:off x="4569881" y="372251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8FB0EBC-4FF9-4D17-A68A-6582EEE8BA00}"/>
              </a:ext>
            </a:extLst>
          </p:cNvPr>
          <p:cNvSpPr/>
          <p:nvPr/>
        </p:nvSpPr>
        <p:spPr>
          <a:xfrm>
            <a:off x="5311510" y="308649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71D9AD36-4829-4404-8497-D485C41D4C33}"/>
              </a:ext>
            </a:extLst>
          </p:cNvPr>
          <p:cNvSpPr/>
          <p:nvPr/>
        </p:nvSpPr>
        <p:spPr>
          <a:xfrm>
            <a:off x="5917022" y="245047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393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86F6608-561E-4769-9266-E5A5F52E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57" y="177061"/>
            <a:ext cx="6991287" cy="46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8BC154-FB42-4078-BDA5-587CF949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56" y="166285"/>
            <a:ext cx="6908822" cy="46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21EEAC-50B6-4762-8702-EC55A160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41" y="119865"/>
            <a:ext cx="7025318" cy="46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7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Elige tu número favorito del 10 al 19  y haz la siguiente actividad</a:t>
            </a:r>
            <a:endParaRPr lang="en-U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Pica trocitos de papel lustre de los colores que más te gusten </a:t>
            </a:r>
          </a:p>
          <a:p>
            <a:pPr>
              <a:buFontTx/>
              <a:buChar char="-"/>
            </a:pPr>
            <a:r>
              <a:rPr lang="es-ES" dirty="0" smtClean="0"/>
              <a:t>Pídele a un adulto que te escriba tu número favorito </a:t>
            </a:r>
          </a:p>
          <a:p>
            <a:pPr>
              <a:buFontTx/>
              <a:buChar char="-"/>
            </a:pPr>
            <a:r>
              <a:rPr lang="es-ES" dirty="0" smtClean="0"/>
              <a:t>Pega los trocitos en la hoja y/o cuadernos rellenando el número </a:t>
            </a:r>
          </a:p>
          <a:p>
            <a:pPr marL="114300" indent="0"/>
            <a:r>
              <a:rPr lang="es-ES" dirty="0" smtClean="0"/>
              <a:t>Favorito. Guíate por el ejemplo.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74" y="1287679"/>
            <a:ext cx="2644509" cy="34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552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83</Words>
  <Application>Microsoft Office PowerPoint</Application>
  <PresentationFormat>Presentación en pantalla (16:9)</PresentationFormat>
  <Paragraphs>21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Arial Narrow</vt:lpstr>
      <vt:lpstr>Fredoka One</vt:lpstr>
      <vt:lpstr>Alata</vt:lpstr>
      <vt:lpstr>Times New Roman</vt:lpstr>
      <vt:lpstr>Brush Script MT</vt:lpstr>
      <vt:lpstr>Modak</vt:lpstr>
      <vt:lpstr>Personal Notes - Teacher Appreciation Week by Slidesgo</vt:lpstr>
      <vt:lpstr>Matemática</vt:lpstr>
      <vt:lpstr>Amigos del 10</vt:lpstr>
      <vt:lpstr>Presentación de PowerPoint</vt:lpstr>
      <vt:lpstr>Presentación de PowerPoint</vt:lpstr>
      <vt:lpstr>Presentación de PowerPoint</vt:lpstr>
      <vt:lpstr>Elige tu número favorito del 10 al 19  y haz la siguiente 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Notes</dc:title>
  <dc:creator>Elizabeth Soto Ordenes</dc:creator>
  <cp:lastModifiedBy>HP</cp:lastModifiedBy>
  <cp:revision>19</cp:revision>
  <dcterms:modified xsi:type="dcterms:W3CDTF">2021-03-23T17:09:26Z</dcterms:modified>
</cp:coreProperties>
</file>