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7" r:id="rId3"/>
    <p:sldId id="281" r:id="rId4"/>
    <p:sldId id="261" r:id="rId5"/>
    <p:sldId id="289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90" r:id="rId14"/>
    <p:sldId id="288" r:id="rId15"/>
    <p:sldId id="306" r:id="rId16"/>
    <p:sldId id="300" r:id="rId17"/>
    <p:sldId id="301" r:id="rId18"/>
  </p:sldIdLst>
  <p:sldSz cx="9144000" cy="5143500" type="screen16x9"/>
  <p:notesSz cx="6858000" cy="9144000"/>
  <p:embeddedFontLst>
    <p:embeddedFont>
      <p:font typeface="Brush Script MT" pitchFamily="66" charset="0"/>
      <p:italic r:id="rId20"/>
    </p:embeddedFont>
    <p:embeddedFont>
      <p:font typeface="Modak" charset="0"/>
      <p:regular r:id="rId21"/>
    </p:embeddedFont>
    <p:embeddedFont>
      <p:font typeface="Alata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Fredoka One" charset="0"/>
      <p:regular r:id="rId27"/>
    </p:embeddedFont>
    <p:embeddedFont>
      <p:font typeface="Arial Narrow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6600CC"/>
    <a:srgbClr val="E91BBD"/>
    <a:srgbClr val="1515C9"/>
    <a:srgbClr val="5353ED"/>
    <a:srgbClr val="FB4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872BBB-1FCD-40D4-8D76-E03AE9C66067}">
  <a:tblStyle styleId="{50872BBB-1FCD-40D4-8D76-E03AE9C660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9" autoAdjust="0"/>
    <p:restoredTop sz="94660"/>
  </p:normalViewPr>
  <p:slideViewPr>
    <p:cSldViewPr snapToGrid="0">
      <p:cViewPr>
        <p:scale>
          <a:sx n="95" d="100"/>
          <a:sy n="95" d="100"/>
        </p:scale>
        <p:origin x="-70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100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021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26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323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56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6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0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925fde2a4e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925fde2a4e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6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28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81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949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0ca22558f_0_2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0ca22558f_0_2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2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37926">
            <a:off x="6108193" y="575482"/>
            <a:ext cx="613075" cy="456372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651042" y="383405"/>
            <a:ext cx="3999257" cy="4479559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61265" y="280300"/>
            <a:ext cx="4014521" cy="4550467"/>
            <a:chOff x="2339681" y="1506966"/>
            <a:chExt cx="2462141" cy="2791013"/>
          </a:xfrm>
        </p:grpSpPr>
        <p:sp>
          <p:nvSpPr>
            <p:cNvPr id="12" name="Google Shape;12;p2"/>
            <p:cNvSpPr/>
            <p:nvPr/>
          </p:nvSpPr>
          <p:spPr>
            <a:xfrm>
              <a:off x="2367202" y="1534427"/>
              <a:ext cx="2434620" cy="2763552"/>
            </a:xfrm>
            <a:custGeom>
              <a:avLst/>
              <a:gdLst/>
              <a:ahLst/>
              <a:cxnLst/>
              <a:rect l="l" t="t" r="r" b="b"/>
              <a:pathLst>
                <a:path w="40694" h="46192" extrusionOk="0">
                  <a:moveTo>
                    <a:pt x="33605" y="1558"/>
                  </a:moveTo>
                  <a:cubicBezTo>
                    <a:pt x="34097" y="1558"/>
                    <a:pt x="34526" y="1922"/>
                    <a:pt x="34591" y="2423"/>
                  </a:cubicBezTo>
                  <a:cubicBezTo>
                    <a:pt x="34664" y="2969"/>
                    <a:pt x="34280" y="3468"/>
                    <a:pt x="33736" y="3541"/>
                  </a:cubicBezTo>
                  <a:cubicBezTo>
                    <a:pt x="33692" y="3547"/>
                    <a:pt x="33648" y="3550"/>
                    <a:pt x="33605" y="3550"/>
                  </a:cubicBezTo>
                  <a:cubicBezTo>
                    <a:pt x="33113" y="3550"/>
                    <a:pt x="32684" y="3186"/>
                    <a:pt x="32619" y="2684"/>
                  </a:cubicBezTo>
                  <a:cubicBezTo>
                    <a:pt x="32546" y="2139"/>
                    <a:pt x="32930" y="1640"/>
                    <a:pt x="33474" y="1567"/>
                  </a:cubicBezTo>
                  <a:cubicBezTo>
                    <a:pt x="33518" y="1561"/>
                    <a:pt x="33562" y="1558"/>
                    <a:pt x="33605" y="1558"/>
                  </a:cubicBezTo>
                  <a:close/>
                  <a:moveTo>
                    <a:pt x="25804" y="2592"/>
                  </a:moveTo>
                  <a:cubicBezTo>
                    <a:pt x="26295" y="2592"/>
                    <a:pt x="26724" y="2956"/>
                    <a:pt x="26789" y="3456"/>
                  </a:cubicBezTo>
                  <a:cubicBezTo>
                    <a:pt x="26861" y="4003"/>
                    <a:pt x="26478" y="4502"/>
                    <a:pt x="25934" y="4575"/>
                  </a:cubicBezTo>
                  <a:cubicBezTo>
                    <a:pt x="25890" y="4581"/>
                    <a:pt x="25846" y="4584"/>
                    <a:pt x="25803" y="4584"/>
                  </a:cubicBezTo>
                  <a:cubicBezTo>
                    <a:pt x="25311" y="4584"/>
                    <a:pt x="24882" y="4220"/>
                    <a:pt x="24815" y="3719"/>
                  </a:cubicBezTo>
                  <a:cubicBezTo>
                    <a:pt x="24744" y="3173"/>
                    <a:pt x="25126" y="2674"/>
                    <a:pt x="25672" y="2601"/>
                  </a:cubicBezTo>
                  <a:cubicBezTo>
                    <a:pt x="25716" y="2595"/>
                    <a:pt x="25760" y="2592"/>
                    <a:pt x="25804" y="2592"/>
                  </a:cubicBezTo>
                  <a:close/>
                  <a:moveTo>
                    <a:pt x="17944" y="3634"/>
                  </a:moveTo>
                  <a:cubicBezTo>
                    <a:pt x="18435" y="3634"/>
                    <a:pt x="18862" y="3999"/>
                    <a:pt x="18928" y="4499"/>
                  </a:cubicBezTo>
                  <a:cubicBezTo>
                    <a:pt x="19001" y="5044"/>
                    <a:pt x="18617" y="5545"/>
                    <a:pt x="18072" y="5616"/>
                  </a:cubicBezTo>
                  <a:cubicBezTo>
                    <a:pt x="18027" y="5622"/>
                    <a:pt x="17983" y="5625"/>
                    <a:pt x="17939" y="5625"/>
                  </a:cubicBezTo>
                  <a:cubicBezTo>
                    <a:pt x="17448" y="5625"/>
                    <a:pt x="17021" y="5260"/>
                    <a:pt x="16955" y="4760"/>
                  </a:cubicBezTo>
                  <a:cubicBezTo>
                    <a:pt x="16882" y="4216"/>
                    <a:pt x="17266" y="3715"/>
                    <a:pt x="17811" y="3643"/>
                  </a:cubicBezTo>
                  <a:cubicBezTo>
                    <a:pt x="17855" y="3637"/>
                    <a:pt x="17900" y="3634"/>
                    <a:pt x="17944" y="3634"/>
                  </a:cubicBezTo>
                  <a:close/>
                  <a:moveTo>
                    <a:pt x="10427" y="4629"/>
                  </a:moveTo>
                  <a:cubicBezTo>
                    <a:pt x="10919" y="4629"/>
                    <a:pt x="11348" y="4993"/>
                    <a:pt x="11413" y="5495"/>
                  </a:cubicBezTo>
                  <a:cubicBezTo>
                    <a:pt x="11486" y="6040"/>
                    <a:pt x="11102" y="6540"/>
                    <a:pt x="10558" y="6612"/>
                  </a:cubicBezTo>
                  <a:cubicBezTo>
                    <a:pt x="10513" y="6618"/>
                    <a:pt x="10469" y="6621"/>
                    <a:pt x="10425" y="6621"/>
                  </a:cubicBezTo>
                  <a:cubicBezTo>
                    <a:pt x="9934" y="6621"/>
                    <a:pt x="9506" y="6256"/>
                    <a:pt x="9441" y="5756"/>
                  </a:cubicBezTo>
                  <a:cubicBezTo>
                    <a:pt x="9368" y="5210"/>
                    <a:pt x="9752" y="4711"/>
                    <a:pt x="10296" y="4638"/>
                  </a:cubicBezTo>
                  <a:cubicBezTo>
                    <a:pt x="10340" y="4632"/>
                    <a:pt x="10384" y="4629"/>
                    <a:pt x="10427" y="4629"/>
                  </a:cubicBezTo>
                  <a:close/>
                  <a:moveTo>
                    <a:pt x="2573" y="5670"/>
                  </a:moveTo>
                  <a:cubicBezTo>
                    <a:pt x="3066" y="5670"/>
                    <a:pt x="3493" y="6034"/>
                    <a:pt x="3560" y="6536"/>
                  </a:cubicBezTo>
                  <a:cubicBezTo>
                    <a:pt x="3632" y="7081"/>
                    <a:pt x="3249" y="7580"/>
                    <a:pt x="2703" y="7653"/>
                  </a:cubicBezTo>
                  <a:cubicBezTo>
                    <a:pt x="2659" y="7659"/>
                    <a:pt x="2615" y="7662"/>
                    <a:pt x="2572" y="7662"/>
                  </a:cubicBezTo>
                  <a:cubicBezTo>
                    <a:pt x="2080" y="7662"/>
                    <a:pt x="1652" y="7298"/>
                    <a:pt x="1586" y="6796"/>
                  </a:cubicBezTo>
                  <a:cubicBezTo>
                    <a:pt x="1514" y="6251"/>
                    <a:pt x="1897" y="5752"/>
                    <a:pt x="2442" y="5679"/>
                  </a:cubicBezTo>
                  <a:cubicBezTo>
                    <a:pt x="2486" y="5673"/>
                    <a:pt x="2530" y="5670"/>
                    <a:pt x="2573" y="5670"/>
                  </a:cubicBezTo>
                  <a:close/>
                  <a:moveTo>
                    <a:pt x="35827" y="0"/>
                  </a:moveTo>
                  <a:lnTo>
                    <a:pt x="0" y="4747"/>
                  </a:lnTo>
                  <a:lnTo>
                    <a:pt x="5492" y="46191"/>
                  </a:lnTo>
                  <a:lnTo>
                    <a:pt x="28545" y="43137"/>
                  </a:lnTo>
                  <a:lnTo>
                    <a:pt x="30396" y="42351"/>
                  </a:lnTo>
                  <a:lnTo>
                    <a:pt x="30922" y="40850"/>
                  </a:lnTo>
                  <a:lnTo>
                    <a:pt x="32509" y="39946"/>
                  </a:lnTo>
                  <a:lnTo>
                    <a:pt x="33717" y="40597"/>
                  </a:lnTo>
                  <a:lnTo>
                    <a:pt x="35447" y="40253"/>
                  </a:lnTo>
                  <a:lnTo>
                    <a:pt x="36361" y="38702"/>
                  </a:lnTo>
                  <a:lnTo>
                    <a:pt x="38125" y="38830"/>
                  </a:lnTo>
                  <a:lnTo>
                    <a:pt x="38950" y="36969"/>
                  </a:lnTo>
                  <a:lnTo>
                    <a:pt x="40694" y="36738"/>
                  </a:lnTo>
                  <a:lnTo>
                    <a:pt x="358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39681" y="1506966"/>
              <a:ext cx="2434740" cy="2763552"/>
            </a:xfrm>
            <a:custGeom>
              <a:avLst/>
              <a:gdLst/>
              <a:ahLst/>
              <a:cxnLst/>
              <a:rect l="l" t="t" r="r" b="b"/>
              <a:pathLst>
                <a:path w="40696" h="46192" extrusionOk="0">
                  <a:moveTo>
                    <a:pt x="33607" y="1559"/>
                  </a:moveTo>
                  <a:cubicBezTo>
                    <a:pt x="34098" y="1559"/>
                    <a:pt x="34526" y="1923"/>
                    <a:pt x="34593" y="2423"/>
                  </a:cubicBezTo>
                  <a:cubicBezTo>
                    <a:pt x="34665" y="2968"/>
                    <a:pt x="34282" y="3469"/>
                    <a:pt x="33736" y="3540"/>
                  </a:cubicBezTo>
                  <a:cubicBezTo>
                    <a:pt x="33691" y="3546"/>
                    <a:pt x="33647" y="3549"/>
                    <a:pt x="33603" y="3549"/>
                  </a:cubicBezTo>
                  <a:cubicBezTo>
                    <a:pt x="33112" y="3549"/>
                    <a:pt x="32684" y="3184"/>
                    <a:pt x="32619" y="2685"/>
                  </a:cubicBezTo>
                  <a:cubicBezTo>
                    <a:pt x="32547" y="2140"/>
                    <a:pt x="32930" y="1639"/>
                    <a:pt x="33474" y="1567"/>
                  </a:cubicBezTo>
                  <a:cubicBezTo>
                    <a:pt x="33519" y="1561"/>
                    <a:pt x="33564" y="1559"/>
                    <a:pt x="33607" y="1559"/>
                  </a:cubicBezTo>
                  <a:close/>
                  <a:moveTo>
                    <a:pt x="25805" y="2592"/>
                  </a:moveTo>
                  <a:cubicBezTo>
                    <a:pt x="26296" y="2592"/>
                    <a:pt x="26724" y="2957"/>
                    <a:pt x="26790" y="3457"/>
                  </a:cubicBezTo>
                  <a:cubicBezTo>
                    <a:pt x="26863" y="4002"/>
                    <a:pt x="26478" y="4502"/>
                    <a:pt x="25934" y="4574"/>
                  </a:cubicBezTo>
                  <a:cubicBezTo>
                    <a:pt x="25889" y="4580"/>
                    <a:pt x="25845" y="4583"/>
                    <a:pt x="25801" y="4583"/>
                  </a:cubicBezTo>
                  <a:cubicBezTo>
                    <a:pt x="25310" y="4583"/>
                    <a:pt x="24882" y="4218"/>
                    <a:pt x="24817" y="3718"/>
                  </a:cubicBezTo>
                  <a:cubicBezTo>
                    <a:pt x="24744" y="3174"/>
                    <a:pt x="25128" y="2673"/>
                    <a:pt x="25672" y="2601"/>
                  </a:cubicBezTo>
                  <a:cubicBezTo>
                    <a:pt x="25717" y="2595"/>
                    <a:pt x="25762" y="2592"/>
                    <a:pt x="25805" y="2592"/>
                  </a:cubicBezTo>
                  <a:close/>
                  <a:moveTo>
                    <a:pt x="17943" y="3634"/>
                  </a:moveTo>
                  <a:cubicBezTo>
                    <a:pt x="18435" y="3634"/>
                    <a:pt x="18862" y="3997"/>
                    <a:pt x="18929" y="4498"/>
                  </a:cubicBezTo>
                  <a:cubicBezTo>
                    <a:pt x="19001" y="5043"/>
                    <a:pt x="18618" y="5544"/>
                    <a:pt x="18073" y="5617"/>
                  </a:cubicBezTo>
                  <a:cubicBezTo>
                    <a:pt x="18029" y="5622"/>
                    <a:pt x="17985" y="5625"/>
                    <a:pt x="17942" y="5625"/>
                  </a:cubicBezTo>
                  <a:cubicBezTo>
                    <a:pt x="17449" y="5625"/>
                    <a:pt x="17022" y="5261"/>
                    <a:pt x="16955" y="4759"/>
                  </a:cubicBezTo>
                  <a:cubicBezTo>
                    <a:pt x="16883" y="4215"/>
                    <a:pt x="17266" y="3714"/>
                    <a:pt x="17812" y="3642"/>
                  </a:cubicBezTo>
                  <a:cubicBezTo>
                    <a:pt x="17856" y="3637"/>
                    <a:pt x="17900" y="3634"/>
                    <a:pt x="17943" y="3634"/>
                  </a:cubicBezTo>
                  <a:close/>
                  <a:moveTo>
                    <a:pt x="10430" y="4629"/>
                  </a:moveTo>
                  <a:cubicBezTo>
                    <a:pt x="10921" y="4629"/>
                    <a:pt x="11348" y="4994"/>
                    <a:pt x="11415" y="5494"/>
                  </a:cubicBezTo>
                  <a:cubicBezTo>
                    <a:pt x="11486" y="6039"/>
                    <a:pt x="11104" y="6539"/>
                    <a:pt x="10558" y="6613"/>
                  </a:cubicBezTo>
                  <a:cubicBezTo>
                    <a:pt x="10514" y="6618"/>
                    <a:pt x="10470" y="6621"/>
                    <a:pt x="10427" y="6621"/>
                  </a:cubicBezTo>
                  <a:cubicBezTo>
                    <a:pt x="9935" y="6621"/>
                    <a:pt x="9508" y="6257"/>
                    <a:pt x="9441" y="5755"/>
                  </a:cubicBezTo>
                  <a:cubicBezTo>
                    <a:pt x="9369" y="5211"/>
                    <a:pt x="9752" y="4710"/>
                    <a:pt x="10296" y="4638"/>
                  </a:cubicBezTo>
                  <a:cubicBezTo>
                    <a:pt x="10341" y="4632"/>
                    <a:pt x="10386" y="4629"/>
                    <a:pt x="10430" y="4629"/>
                  </a:cubicBezTo>
                  <a:close/>
                  <a:moveTo>
                    <a:pt x="2576" y="5671"/>
                  </a:moveTo>
                  <a:cubicBezTo>
                    <a:pt x="3067" y="5671"/>
                    <a:pt x="3495" y="6035"/>
                    <a:pt x="3560" y="6535"/>
                  </a:cubicBezTo>
                  <a:cubicBezTo>
                    <a:pt x="3632" y="7080"/>
                    <a:pt x="3249" y="7581"/>
                    <a:pt x="2705" y="7652"/>
                  </a:cubicBezTo>
                  <a:cubicBezTo>
                    <a:pt x="2660" y="7658"/>
                    <a:pt x="2615" y="7661"/>
                    <a:pt x="2572" y="7661"/>
                  </a:cubicBezTo>
                  <a:cubicBezTo>
                    <a:pt x="2081" y="7661"/>
                    <a:pt x="1653" y="7296"/>
                    <a:pt x="1587" y="6796"/>
                  </a:cubicBezTo>
                  <a:cubicBezTo>
                    <a:pt x="1514" y="6252"/>
                    <a:pt x="1899" y="5751"/>
                    <a:pt x="2443" y="5679"/>
                  </a:cubicBezTo>
                  <a:cubicBezTo>
                    <a:pt x="2488" y="5673"/>
                    <a:pt x="2532" y="5671"/>
                    <a:pt x="2576" y="5671"/>
                  </a:cubicBezTo>
                  <a:close/>
                  <a:moveTo>
                    <a:pt x="35827" y="1"/>
                  </a:moveTo>
                  <a:lnTo>
                    <a:pt x="0" y="4748"/>
                  </a:lnTo>
                  <a:lnTo>
                    <a:pt x="5492" y="46192"/>
                  </a:lnTo>
                  <a:lnTo>
                    <a:pt x="28545" y="43137"/>
                  </a:lnTo>
                  <a:lnTo>
                    <a:pt x="30396" y="42350"/>
                  </a:lnTo>
                  <a:lnTo>
                    <a:pt x="30922" y="40849"/>
                  </a:lnTo>
                  <a:lnTo>
                    <a:pt x="32511" y="39946"/>
                  </a:lnTo>
                  <a:lnTo>
                    <a:pt x="33717" y="40598"/>
                  </a:lnTo>
                  <a:lnTo>
                    <a:pt x="35447" y="40252"/>
                  </a:lnTo>
                  <a:lnTo>
                    <a:pt x="36361" y="38702"/>
                  </a:lnTo>
                  <a:lnTo>
                    <a:pt x="38127" y="38829"/>
                  </a:lnTo>
                  <a:lnTo>
                    <a:pt x="38952" y="36969"/>
                  </a:lnTo>
                  <a:lnTo>
                    <a:pt x="40695" y="36738"/>
                  </a:lnTo>
                  <a:lnTo>
                    <a:pt x="35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rot="-487460">
            <a:off x="2820008" y="1991873"/>
            <a:ext cx="3371033" cy="1164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500"/>
              <a:buNone/>
              <a:defRPr sz="5500" b="1">
                <a:solidFill>
                  <a:srgbClr val="07376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5075" y="-22497"/>
            <a:ext cx="1461296" cy="1875030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5075" y="-22497"/>
            <a:ext cx="1735304" cy="160566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234355" y="4488193"/>
            <a:ext cx="1898626" cy="659179"/>
          </a:xfrm>
          <a:custGeom>
            <a:avLst/>
            <a:gdLst/>
            <a:ahLst/>
            <a:cxnLst/>
            <a:rect l="l" t="t" r="r" b="b"/>
            <a:pathLst>
              <a:path w="31735" h="11018" extrusionOk="0">
                <a:moveTo>
                  <a:pt x="26485" y="1"/>
                </a:moveTo>
                <a:lnTo>
                  <a:pt x="1" y="11018"/>
                </a:lnTo>
                <a:lnTo>
                  <a:pt x="31734" y="11018"/>
                </a:lnTo>
                <a:lnTo>
                  <a:pt x="264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10224" y="3202528"/>
            <a:ext cx="1340580" cy="1517079"/>
            <a:chOff x="5610224" y="3202528"/>
            <a:chExt cx="1340580" cy="1517079"/>
          </a:xfrm>
        </p:grpSpPr>
        <p:sp>
          <p:nvSpPr>
            <p:cNvPr id="20" name="Google Shape;20;p2"/>
            <p:cNvSpPr/>
            <p:nvPr/>
          </p:nvSpPr>
          <p:spPr>
            <a:xfrm>
              <a:off x="5827002" y="3225738"/>
              <a:ext cx="1119465" cy="1243111"/>
            </a:xfrm>
            <a:custGeom>
              <a:avLst/>
              <a:gdLst/>
              <a:ahLst/>
              <a:cxnLst/>
              <a:rect l="l" t="t" r="r" b="b"/>
              <a:pathLst>
                <a:path w="15482" h="17192" extrusionOk="0">
                  <a:moveTo>
                    <a:pt x="12532" y="1"/>
                  </a:moveTo>
                  <a:cubicBezTo>
                    <a:pt x="12532" y="1"/>
                    <a:pt x="7602" y="5300"/>
                    <a:pt x="6033" y="7137"/>
                  </a:cubicBezTo>
                  <a:cubicBezTo>
                    <a:pt x="4463" y="8975"/>
                    <a:pt x="1" y="14672"/>
                    <a:pt x="1" y="14672"/>
                  </a:cubicBezTo>
                  <a:lnTo>
                    <a:pt x="2950" y="17192"/>
                  </a:lnTo>
                  <a:cubicBezTo>
                    <a:pt x="2950" y="17192"/>
                    <a:pt x="7918" y="11926"/>
                    <a:pt x="9488" y="10088"/>
                  </a:cubicBezTo>
                  <a:cubicBezTo>
                    <a:pt x="11057" y="8251"/>
                    <a:pt x="15482" y="2521"/>
                    <a:pt x="15482" y="2521"/>
                  </a:cubicBezTo>
                  <a:lnTo>
                    <a:pt x="125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34595" y="3254083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8" y="0"/>
                  </a:moveTo>
                  <a:cubicBezTo>
                    <a:pt x="903" y="9281"/>
                    <a:pt x="926" y="9239"/>
                    <a:pt x="123" y="10823"/>
                  </a:cubicBezTo>
                  <a:cubicBezTo>
                    <a:pt x="0" y="11037"/>
                    <a:pt x="74" y="11165"/>
                    <a:pt x="263" y="11165"/>
                  </a:cubicBezTo>
                  <a:cubicBezTo>
                    <a:pt x="710" y="11165"/>
                    <a:pt x="1801" y="10444"/>
                    <a:pt x="2433" y="8433"/>
                  </a:cubicBezTo>
                  <a:cubicBezTo>
                    <a:pt x="4112" y="6308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5"/>
                  </a:lnTo>
                  <a:lnTo>
                    <a:pt x="9368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41834" y="3290453"/>
              <a:ext cx="250618" cy="223864"/>
            </a:xfrm>
            <a:custGeom>
              <a:avLst/>
              <a:gdLst/>
              <a:ahLst/>
              <a:cxnLst/>
              <a:rect l="l" t="t" r="r" b="b"/>
              <a:pathLst>
                <a:path w="3466" h="3096" extrusionOk="0">
                  <a:moveTo>
                    <a:pt x="434" y="1"/>
                  </a:moveTo>
                  <a:lnTo>
                    <a:pt x="0" y="470"/>
                  </a:lnTo>
                  <a:lnTo>
                    <a:pt x="3074" y="3095"/>
                  </a:lnTo>
                  <a:lnTo>
                    <a:pt x="3465" y="2591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03284" y="4353948"/>
              <a:ext cx="276359" cy="279830"/>
            </a:xfrm>
            <a:custGeom>
              <a:avLst/>
              <a:gdLst/>
              <a:ahLst/>
              <a:cxnLst/>
              <a:rect l="l" t="t" r="r" b="b"/>
              <a:pathLst>
                <a:path w="3822" h="3870" extrusionOk="0">
                  <a:moveTo>
                    <a:pt x="1386" y="0"/>
                  </a:moveTo>
                  <a:lnTo>
                    <a:pt x="0" y="2643"/>
                  </a:lnTo>
                  <a:lnTo>
                    <a:pt x="1437" y="3870"/>
                  </a:lnTo>
                  <a:lnTo>
                    <a:pt x="3822" y="2080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57658" y="4556409"/>
              <a:ext cx="135866" cy="139337"/>
            </a:xfrm>
            <a:custGeom>
              <a:avLst/>
              <a:gdLst/>
              <a:ahLst/>
              <a:cxnLst/>
              <a:rect l="l" t="t" r="r" b="b"/>
              <a:pathLst>
                <a:path w="1879" h="1927" extrusionOk="0">
                  <a:moveTo>
                    <a:pt x="817" y="1"/>
                  </a:moveTo>
                  <a:lnTo>
                    <a:pt x="0" y="1368"/>
                  </a:lnTo>
                  <a:lnTo>
                    <a:pt x="656" y="1927"/>
                  </a:lnTo>
                  <a:lnTo>
                    <a:pt x="1878" y="908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43413" y="4660893"/>
              <a:ext cx="55460" cy="58714"/>
            </a:xfrm>
            <a:custGeom>
              <a:avLst/>
              <a:gdLst/>
              <a:ahLst/>
              <a:cxnLst/>
              <a:rect l="l" t="t" r="r" b="b"/>
              <a:pathLst>
                <a:path w="767" h="812" extrusionOk="0">
                  <a:moveTo>
                    <a:pt x="288" y="0"/>
                  </a:moveTo>
                  <a:lnTo>
                    <a:pt x="13" y="698"/>
                  </a:lnTo>
                  <a:cubicBezTo>
                    <a:pt x="13" y="698"/>
                    <a:pt x="0" y="761"/>
                    <a:pt x="29" y="787"/>
                  </a:cubicBezTo>
                  <a:cubicBezTo>
                    <a:pt x="53" y="806"/>
                    <a:pt x="74" y="811"/>
                    <a:pt x="89" y="811"/>
                  </a:cubicBezTo>
                  <a:cubicBezTo>
                    <a:pt x="107" y="811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94391" y="4292921"/>
              <a:ext cx="239410" cy="218079"/>
            </a:xfrm>
            <a:custGeom>
              <a:avLst/>
              <a:gdLst/>
              <a:ahLst/>
              <a:cxnLst/>
              <a:rect l="l" t="t" r="r" b="b"/>
              <a:pathLst>
                <a:path w="3311" h="3016" extrusionOk="0">
                  <a:moveTo>
                    <a:pt x="554" y="0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1" y="235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1817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52754" y="3224726"/>
              <a:ext cx="198050" cy="167103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475" y="1"/>
                  </a:moveTo>
                  <a:cubicBezTo>
                    <a:pt x="255" y="1"/>
                    <a:pt x="1" y="247"/>
                    <a:pt x="1" y="247"/>
                  </a:cubicBezTo>
                  <a:lnTo>
                    <a:pt x="2416" y="2310"/>
                  </a:lnTo>
                  <a:cubicBezTo>
                    <a:pt x="2417" y="2310"/>
                    <a:pt x="2739" y="1855"/>
                    <a:pt x="2505" y="1656"/>
                  </a:cubicBezTo>
                  <a:cubicBezTo>
                    <a:pt x="2273" y="1457"/>
                    <a:pt x="867" y="256"/>
                    <a:pt x="633" y="57"/>
                  </a:cubicBezTo>
                  <a:cubicBezTo>
                    <a:pt x="586" y="17"/>
                    <a:pt x="532" y="1"/>
                    <a:pt x="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93741" y="3203612"/>
              <a:ext cx="1119610" cy="1243111"/>
            </a:xfrm>
            <a:custGeom>
              <a:avLst/>
              <a:gdLst/>
              <a:ahLst/>
              <a:cxnLst/>
              <a:rect l="l" t="t" r="r" b="b"/>
              <a:pathLst>
                <a:path w="15484" h="17192" extrusionOk="0">
                  <a:moveTo>
                    <a:pt x="12532" y="0"/>
                  </a:moveTo>
                  <a:cubicBezTo>
                    <a:pt x="12532" y="0"/>
                    <a:pt x="7604" y="5299"/>
                    <a:pt x="6034" y="7138"/>
                  </a:cubicBezTo>
                  <a:cubicBezTo>
                    <a:pt x="4464" y="8975"/>
                    <a:pt x="1" y="14672"/>
                    <a:pt x="1" y="14672"/>
                  </a:cubicBezTo>
                  <a:lnTo>
                    <a:pt x="2950" y="17191"/>
                  </a:lnTo>
                  <a:cubicBezTo>
                    <a:pt x="2950" y="17191"/>
                    <a:pt x="7918" y="11926"/>
                    <a:pt x="9488" y="10087"/>
                  </a:cubicBezTo>
                  <a:cubicBezTo>
                    <a:pt x="11057" y="8250"/>
                    <a:pt x="15483" y="2520"/>
                    <a:pt x="15483" y="2520"/>
                  </a:cubicBezTo>
                  <a:lnTo>
                    <a:pt x="12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901334" y="3231884"/>
              <a:ext cx="753227" cy="807313"/>
            </a:xfrm>
            <a:custGeom>
              <a:avLst/>
              <a:gdLst/>
              <a:ahLst/>
              <a:cxnLst/>
              <a:rect l="l" t="t" r="r" b="b"/>
              <a:pathLst>
                <a:path w="10417" h="11165" extrusionOk="0">
                  <a:moveTo>
                    <a:pt x="9369" y="0"/>
                  </a:moveTo>
                  <a:cubicBezTo>
                    <a:pt x="903" y="9282"/>
                    <a:pt x="926" y="9239"/>
                    <a:pt x="123" y="10824"/>
                  </a:cubicBezTo>
                  <a:cubicBezTo>
                    <a:pt x="1" y="11037"/>
                    <a:pt x="75" y="11165"/>
                    <a:pt x="264" y="11165"/>
                  </a:cubicBezTo>
                  <a:cubicBezTo>
                    <a:pt x="711" y="11165"/>
                    <a:pt x="1803" y="10444"/>
                    <a:pt x="2435" y="8433"/>
                  </a:cubicBezTo>
                  <a:cubicBezTo>
                    <a:pt x="4114" y="6310"/>
                    <a:pt x="9616" y="631"/>
                    <a:pt x="9616" y="631"/>
                  </a:cubicBezTo>
                  <a:lnTo>
                    <a:pt x="10209" y="1138"/>
                  </a:lnTo>
                  <a:lnTo>
                    <a:pt x="10416" y="896"/>
                  </a:lnTo>
                  <a:lnTo>
                    <a:pt x="9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08573" y="3268327"/>
              <a:ext cx="250618" cy="223792"/>
            </a:xfrm>
            <a:custGeom>
              <a:avLst/>
              <a:gdLst/>
              <a:ahLst/>
              <a:cxnLst/>
              <a:rect l="l" t="t" r="r" b="b"/>
              <a:pathLst>
                <a:path w="3466" h="3095" extrusionOk="0">
                  <a:moveTo>
                    <a:pt x="434" y="0"/>
                  </a:moveTo>
                  <a:lnTo>
                    <a:pt x="0" y="469"/>
                  </a:lnTo>
                  <a:lnTo>
                    <a:pt x="3074" y="3094"/>
                  </a:lnTo>
                  <a:lnTo>
                    <a:pt x="3465" y="2591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70095" y="4331750"/>
              <a:ext cx="276287" cy="279902"/>
            </a:xfrm>
            <a:custGeom>
              <a:avLst/>
              <a:gdLst/>
              <a:ahLst/>
              <a:cxnLst/>
              <a:rect l="l" t="t" r="r" b="b"/>
              <a:pathLst>
                <a:path w="3821" h="3871" extrusionOk="0">
                  <a:moveTo>
                    <a:pt x="1386" y="1"/>
                  </a:moveTo>
                  <a:lnTo>
                    <a:pt x="1" y="2644"/>
                  </a:lnTo>
                  <a:lnTo>
                    <a:pt x="1436" y="3870"/>
                  </a:lnTo>
                  <a:lnTo>
                    <a:pt x="3821" y="2081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24469" y="4534283"/>
              <a:ext cx="135866" cy="139409"/>
            </a:xfrm>
            <a:custGeom>
              <a:avLst/>
              <a:gdLst/>
              <a:ahLst/>
              <a:cxnLst/>
              <a:rect l="l" t="t" r="r" b="b"/>
              <a:pathLst>
                <a:path w="1879" h="1928" extrusionOk="0">
                  <a:moveTo>
                    <a:pt x="816" y="0"/>
                  </a:moveTo>
                  <a:lnTo>
                    <a:pt x="1" y="1367"/>
                  </a:lnTo>
                  <a:lnTo>
                    <a:pt x="655" y="1928"/>
                  </a:lnTo>
                  <a:lnTo>
                    <a:pt x="1879" y="908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0224" y="4638694"/>
              <a:ext cx="55532" cy="58714"/>
            </a:xfrm>
            <a:custGeom>
              <a:avLst/>
              <a:gdLst/>
              <a:ahLst/>
              <a:cxnLst/>
              <a:rect l="l" t="t" r="r" b="b"/>
              <a:pathLst>
                <a:path w="768" h="812" extrusionOk="0">
                  <a:moveTo>
                    <a:pt x="287" y="0"/>
                  </a:moveTo>
                  <a:lnTo>
                    <a:pt x="14" y="698"/>
                  </a:lnTo>
                  <a:cubicBezTo>
                    <a:pt x="14" y="698"/>
                    <a:pt x="1" y="763"/>
                    <a:pt x="30" y="787"/>
                  </a:cubicBezTo>
                  <a:cubicBezTo>
                    <a:pt x="52" y="807"/>
                    <a:pt x="73" y="812"/>
                    <a:pt x="89" y="812"/>
                  </a:cubicBezTo>
                  <a:cubicBezTo>
                    <a:pt x="106" y="812"/>
                    <a:pt x="118" y="805"/>
                    <a:pt x="118" y="805"/>
                  </a:cubicBezTo>
                  <a:lnTo>
                    <a:pt x="767" y="409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61130" y="4270723"/>
              <a:ext cx="239555" cy="218079"/>
            </a:xfrm>
            <a:custGeom>
              <a:avLst/>
              <a:gdLst/>
              <a:ahLst/>
              <a:cxnLst/>
              <a:rect l="l" t="t" r="r" b="b"/>
              <a:pathLst>
                <a:path w="3313" h="3016" extrusionOk="0">
                  <a:moveTo>
                    <a:pt x="554" y="1"/>
                  </a:moveTo>
                  <a:lnTo>
                    <a:pt x="0" y="736"/>
                  </a:lnTo>
                  <a:lnTo>
                    <a:pt x="2668" y="3016"/>
                  </a:lnTo>
                  <a:lnTo>
                    <a:pt x="3312" y="23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9637" y="3202528"/>
              <a:ext cx="197906" cy="167103"/>
            </a:xfrm>
            <a:custGeom>
              <a:avLst/>
              <a:gdLst/>
              <a:ahLst/>
              <a:cxnLst/>
              <a:rect l="l" t="t" r="r" b="b"/>
              <a:pathLst>
                <a:path w="2737" h="2311" extrusionOk="0">
                  <a:moveTo>
                    <a:pt x="474" y="1"/>
                  </a:moveTo>
                  <a:cubicBezTo>
                    <a:pt x="253" y="1"/>
                    <a:pt x="0" y="247"/>
                    <a:pt x="0" y="247"/>
                  </a:cubicBezTo>
                  <a:lnTo>
                    <a:pt x="2415" y="2311"/>
                  </a:lnTo>
                  <a:cubicBezTo>
                    <a:pt x="2415" y="2311"/>
                    <a:pt x="2737" y="1856"/>
                    <a:pt x="2505" y="1656"/>
                  </a:cubicBezTo>
                  <a:cubicBezTo>
                    <a:pt x="2271" y="1458"/>
                    <a:pt x="865" y="256"/>
                    <a:pt x="633" y="57"/>
                  </a:cubicBezTo>
                  <a:cubicBezTo>
                    <a:pt x="585" y="17"/>
                    <a:pt x="531" y="1"/>
                    <a:pt x="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 rot="5437926">
            <a:off x="6256235" y="549926"/>
            <a:ext cx="421146" cy="31095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1352098" y="2598308"/>
            <a:ext cx="587147" cy="92972"/>
          </a:xfrm>
          <a:custGeom>
            <a:avLst/>
            <a:gdLst/>
            <a:ahLst/>
            <a:cxnLst/>
            <a:rect l="l" t="t" r="r" b="b"/>
            <a:pathLst>
              <a:path w="9814" h="1554" extrusionOk="0">
                <a:moveTo>
                  <a:pt x="7641" y="1"/>
                </a:moveTo>
                <a:cubicBezTo>
                  <a:pt x="7605" y="1"/>
                  <a:pt x="7569" y="4"/>
                  <a:pt x="7531" y="12"/>
                </a:cubicBezTo>
                <a:cubicBezTo>
                  <a:pt x="7199" y="76"/>
                  <a:pt x="6934" y="241"/>
                  <a:pt x="6658" y="431"/>
                </a:cubicBezTo>
                <a:cubicBezTo>
                  <a:pt x="6529" y="520"/>
                  <a:pt x="6401" y="609"/>
                  <a:pt x="6268" y="693"/>
                </a:cubicBezTo>
                <a:cubicBezTo>
                  <a:pt x="6145" y="771"/>
                  <a:pt x="6038" y="804"/>
                  <a:pt x="5945" y="804"/>
                </a:cubicBezTo>
                <a:cubicBezTo>
                  <a:pt x="5648" y="804"/>
                  <a:pt x="5480" y="475"/>
                  <a:pt x="5357" y="184"/>
                </a:cubicBezTo>
                <a:cubicBezTo>
                  <a:pt x="5335" y="135"/>
                  <a:pt x="5276" y="108"/>
                  <a:pt x="5221" y="108"/>
                </a:cubicBezTo>
                <a:cubicBezTo>
                  <a:pt x="5194" y="108"/>
                  <a:pt x="5167" y="114"/>
                  <a:pt x="5146" y="128"/>
                </a:cubicBezTo>
                <a:cubicBezTo>
                  <a:pt x="4637" y="475"/>
                  <a:pt x="3996" y="1024"/>
                  <a:pt x="3417" y="1024"/>
                </a:cubicBezTo>
                <a:cubicBezTo>
                  <a:pt x="3120" y="1024"/>
                  <a:pt x="2839" y="880"/>
                  <a:pt x="2600" y="491"/>
                </a:cubicBezTo>
                <a:cubicBezTo>
                  <a:pt x="2571" y="443"/>
                  <a:pt x="2518" y="414"/>
                  <a:pt x="2464" y="414"/>
                </a:cubicBezTo>
                <a:cubicBezTo>
                  <a:pt x="2438" y="414"/>
                  <a:pt x="2413" y="420"/>
                  <a:pt x="2389" y="435"/>
                </a:cubicBezTo>
                <a:cubicBezTo>
                  <a:pt x="2019" y="671"/>
                  <a:pt x="1337" y="1244"/>
                  <a:pt x="779" y="1244"/>
                </a:cubicBezTo>
                <a:cubicBezTo>
                  <a:pt x="615" y="1244"/>
                  <a:pt x="461" y="1194"/>
                  <a:pt x="329" y="1072"/>
                </a:cubicBezTo>
                <a:cubicBezTo>
                  <a:pt x="297" y="1042"/>
                  <a:pt x="261" y="1029"/>
                  <a:pt x="227" y="1029"/>
                </a:cubicBezTo>
                <a:cubicBezTo>
                  <a:pt x="106" y="1029"/>
                  <a:pt x="0" y="1183"/>
                  <a:pt x="113" y="1288"/>
                </a:cubicBezTo>
                <a:cubicBezTo>
                  <a:pt x="317" y="1478"/>
                  <a:pt x="540" y="1553"/>
                  <a:pt x="770" y="1553"/>
                </a:cubicBezTo>
                <a:cubicBezTo>
                  <a:pt x="1339" y="1553"/>
                  <a:pt x="1949" y="1093"/>
                  <a:pt x="2424" y="778"/>
                </a:cubicBezTo>
                <a:cubicBezTo>
                  <a:pt x="2710" y="1176"/>
                  <a:pt x="3033" y="1326"/>
                  <a:pt x="3373" y="1326"/>
                </a:cubicBezTo>
                <a:cubicBezTo>
                  <a:pt x="3957" y="1326"/>
                  <a:pt x="4589" y="882"/>
                  <a:pt x="5161" y="489"/>
                </a:cubicBezTo>
                <a:cubicBezTo>
                  <a:pt x="5375" y="920"/>
                  <a:pt x="5612" y="1075"/>
                  <a:pt x="5873" y="1075"/>
                </a:cubicBezTo>
                <a:cubicBezTo>
                  <a:pt x="6264" y="1075"/>
                  <a:pt x="6710" y="728"/>
                  <a:pt x="7221" y="435"/>
                </a:cubicBezTo>
                <a:cubicBezTo>
                  <a:pt x="7331" y="372"/>
                  <a:pt x="7436" y="346"/>
                  <a:pt x="7537" y="346"/>
                </a:cubicBezTo>
                <a:cubicBezTo>
                  <a:pt x="7969" y="346"/>
                  <a:pt x="8339" y="820"/>
                  <a:pt x="8775" y="934"/>
                </a:cubicBezTo>
                <a:cubicBezTo>
                  <a:pt x="8826" y="948"/>
                  <a:pt x="8875" y="954"/>
                  <a:pt x="8922" y="954"/>
                </a:cubicBezTo>
                <a:cubicBezTo>
                  <a:pt x="9309" y="954"/>
                  <a:pt x="9577" y="533"/>
                  <a:pt x="9746" y="236"/>
                </a:cubicBezTo>
                <a:cubicBezTo>
                  <a:pt x="9814" y="117"/>
                  <a:pt x="9708" y="7"/>
                  <a:pt x="9604" y="7"/>
                </a:cubicBezTo>
                <a:cubicBezTo>
                  <a:pt x="9558" y="7"/>
                  <a:pt x="9512" y="29"/>
                  <a:pt x="9482" y="82"/>
                </a:cubicBezTo>
                <a:cubicBezTo>
                  <a:pt x="9256" y="478"/>
                  <a:pt x="9059" y="613"/>
                  <a:pt x="8873" y="613"/>
                </a:cubicBezTo>
                <a:cubicBezTo>
                  <a:pt x="8476" y="613"/>
                  <a:pt x="8125" y="1"/>
                  <a:pt x="76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450274" y="2457056"/>
            <a:ext cx="667256" cy="95604"/>
          </a:xfrm>
          <a:custGeom>
            <a:avLst/>
            <a:gdLst/>
            <a:ahLst/>
            <a:cxnLst/>
            <a:rect l="l" t="t" r="r" b="b"/>
            <a:pathLst>
              <a:path w="11153" h="1598" extrusionOk="0">
                <a:moveTo>
                  <a:pt x="8306" y="0"/>
                </a:moveTo>
                <a:cubicBezTo>
                  <a:pt x="8229" y="0"/>
                  <a:pt x="8158" y="12"/>
                  <a:pt x="8099" y="41"/>
                </a:cubicBezTo>
                <a:cubicBezTo>
                  <a:pt x="7710" y="228"/>
                  <a:pt x="7392" y="613"/>
                  <a:pt x="6985" y="613"/>
                </a:cubicBezTo>
                <a:cubicBezTo>
                  <a:pt x="6843" y="613"/>
                  <a:pt x="6690" y="566"/>
                  <a:pt x="6519" y="448"/>
                </a:cubicBezTo>
                <a:cubicBezTo>
                  <a:pt x="6479" y="420"/>
                  <a:pt x="6422" y="409"/>
                  <a:pt x="6357" y="409"/>
                </a:cubicBezTo>
                <a:cubicBezTo>
                  <a:pt x="6120" y="409"/>
                  <a:pt x="5763" y="552"/>
                  <a:pt x="5623" y="587"/>
                </a:cubicBezTo>
                <a:cubicBezTo>
                  <a:pt x="5218" y="683"/>
                  <a:pt x="4812" y="712"/>
                  <a:pt x="4408" y="793"/>
                </a:cubicBezTo>
                <a:cubicBezTo>
                  <a:pt x="4259" y="822"/>
                  <a:pt x="4065" y="905"/>
                  <a:pt x="3901" y="905"/>
                </a:cubicBezTo>
                <a:cubicBezTo>
                  <a:pt x="3790" y="905"/>
                  <a:pt x="3693" y="867"/>
                  <a:pt x="3634" y="749"/>
                </a:cubicBezTo>
                <a:cubicBezTo>
                  <a:pt x="3583" y="648"/>
                  <a:pt x="3543" y="612"/>
                  <a:pt x="3456" y="550"/>
                </a:cubicBezTo>
                <a:cubicBezTo>
                  <a:pt x="3425" y="529"/>
                  <a:pt x="3384" y="520"/>
                  <a:pt x="3336" y="520"/>
                </a:cubicBezTo>
                <a:cubicBezTo>
                  <a:pt x="3063" y="520"/>
                  <a:pt x="2554" y="808"/>
                  <a:pt x="2388" y="873"/>
                </a:cubicBezTo>
                <a:cubicBezTo>
                  <a:pt x="2045" y="1006"/>
                  <a:pt x="1439" y="1275"/>
                  <a:pt x="950" y="1275"/>
                </a:cubicBezTo>
                <a:cubicBezTo>
                  <a:pt x="702" y="1275"/>
                  <a:pt x="483" y="1205"/>
                  <a:pt x="345" y="1013"/>
                </a:cubicBezTo>
                <a:cubicBezTo>
                  <a:pt x="311" y="966"/>
                  <a:pt x="264" y="947"/>
                  <a:pt x="217" y="947"/>
                </a:cubicBezTo>
                <a:cubicBezTo>
                  <a:pt x="107" y="947"/>
                  <a:pt x="0" y="1055"/>
                  <a:pt x="81" y="1168"/>
                </a:cubicBezTo>
                <a:cubicBezTo>
                  <a:pt x="308" y="1485"/>
                  <a:pt x="621" y="1598"/>
                  <a:pt x="967" y="1598"/>
                </a:cubicBezTo>
                <a:cubicBezTo>
                  <a:pt x="1603" y="1598"/>
                  <a:pt x="2350" y="1215"/>
                  <a:pt x="2877" y="1010"/>
                </a:cubicBezTo>
                <a:cubicBezTo>
                  <a:pt x="3004" y="961"/>
                  <a:pt x="3130" y="888"/>
                  <a:pt x="3238" y="888"/>
                </a:cubicBezTo>
                <a:cubicBezTo>
                  <a:pt x="3312" y="888"/>
                  <a:pt x="3378" y="923"/>
                  <a:pt x="3429" y="1025"/>
                </a:cubicBezTo>
                <a:cubicBezTo>
                  <a:pt x="3475" y="1112"/>
                  <a:pt x="3542" y="1210"/>
                  <a:pt x="3644" y="1238"/>
                </a:cubicBezTo>
                <a:cubicBezTo>
                  <a:pt x="3709" y="1256"/>
                  <a:pt x="3781" y="1264"/>
                  <a:pt x="3858" y="1264"/>
                </a:cubicBezTo>
                <a:cubicBezTo>
                  <a:pt x="4260" y="1264"/>
                  <a:pt x="4796" y="1053"/>
                  <a:pt x="5145" y="1003"/>
                </a:cubicBezTo>
                <a:cubicBezTo>
                  <a:pt x="5543" y="945"/>
                  <a:pt x="5887" y="793"/>
                  <a:pt x="6242" y="793"/>
                </a:cubicBezTo>
                <a:cubicBezTo>
                  <a:pt x="6389" y="793"/>
                  <a:pt x="6539" y="819"/>
                  <a:pt x="6694" y="889"/>
                </a:cubicBezTo>
                <a:cubicBezTo>
                  <a:pt x="6798" y="936"/>
                  <a:pt x="6904" y="956"/>
                  <a:pt x="7008" y="956"/>
                </a:cubicBezTo>
                <a:cubicBezTo>
                  <a:pt x="7257" y="956"/>
                  <a:pt x="7499" y="840"/>
                  <a:pt x="7698" y="685"/>
                </a:cubicBezTo>
                <a:cubicBezTo>
                  <a:pt x="7959" y="479"/>
                  <a:pt x="8135" y="360"/>
                  <a:pt x="8403" y="360"/>
                </a:cubicBezTo>
                <a:cubicBezTo>
                  <a:pt x="8489" y="360"/>
                  <a:pt x="8585" y="373"/>
                  <a:pt x="8696" y="398"/>
                </a:cubicBezTo>
                <a:cubicBezTo>
                  <a:pt x="8975" y="463"/>
                  <a:pt x="9241" y="576"/>
                  <a:pt x="9520" y="645"/>
                </a:cubicBezTo>
                <a:cubicBezTo>
                  <a:pt x="9639" y="675"/>
                  <a:pt x="9756" y="688"/>
                  <a:pt x="9870" y="688"/>
                </a:cubicBezTo>
                <a:cubicBezTo>
                  <a:pt x="10276" y="688"/>
                  <a:pt x="10655" y="520"/>
                  <a:pt x="11011" y="305"/>
                </a:cubicBezTo>
                <a:cubicBezTo>
                  <a:pt x="11152" y="219"/>
                  <a:pt x="11066" y="18"/>
                  <a:pt x="10934" y="18"/>
                </a:cubicBezTo>
                <a:cubicBezTo>
                  <a:pt x="10909" y="18"/>
                  <a:pt x="10883" y="25"/>
                  <a:pt x="10856" y="41"/>
                </a:cubicBezTo>
                <a:cubicBezTo>
                  <a:pt x="10504" y="253"/>
                  <a:pt x="10194" y="347"/>
                  <a:pt x="9869" y="347"/>
                </a:cubicBezTo>
                <a:cubicBezTo>
                  <a:pt x="9632" y="347"/>
                  <a:pt x="9388" y="297"/>
                  <a:pt x="9114" y="206"/>
                </a:cubicBezTo>
                <a:cubicBezTo>
                  <a:pt x="8921" y="142"/>
                  <a:pt x="8575" y="0"/>
                  <a:pt x="8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516766" y="3388826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8430600" y="-22488"/>
            <a:ext cx="702375" cy="2768271"/>
            <a:chOff x="8430600" y="-22488"/>
            <a:chExt cx="702375" cy="2768271"/>
          </a:xfrm>
        </p:grpSpPr>
        <p:sp>
          <p:nvSpPr>
            <p:cNvPr id="41" name="Google Shape;41;p2"/>
            <p:cNvSpPr/>
            <p:nvPr/>
          </p:nvSpPr>
          <p:spPr>
            <a:xfrm>
              <a:off x="8614569" y="2006973"/>
              <a:ext cx="398990" cy="738810"/>
            </a:xfrm>
            <a:custGeom>
              <a:avLst/>
              <a:gdLst/>
              <a:ahLst/>
              <a:cxnLst/>
              <a:rect l="l" t="t" r="r" b="b"/>
              <a:pathLst>
                <a:path w="6669" h="12349" extrusionOk="0">
                  <a:moveTo>
                    <a:pt x="6439" y="1"/>
                  </a:moveTo>
                  <a:cubicBezTo>
                    <a:pt x="4707" y="106"/>
                    <a:pt x="1067" y="373"/>
                    <a:pt x="1067" y="373"/>
                  </a:cubicBezTo>
                  <a:cubicBezTo>
                    <a:pt x="1067" y="373"/>
                    <a:pt x="1477" y="7405"/>
                    <a:pt x="1" y="11576"/>
                  </a:cubicBezTo>
                  <a:cubicBezTo>
                    <a:pt x="2161" y="9507"/>
                    <a:pt x="3451" y="8190"/>
                    <a:pt x="3451" y="8190"/>
                  </a:cubicBezTo>
                  <a:lnTo>
                    <a:pt x="4352" y="12348"/>
                  </a:lnTo>
                  <a:cubicBezTo>
                    <a:pt x="4352" y="12348"/>
                    <a:pt x="6668" y="7737"/>
                    <a:pt x="6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678285" y="2006973"/>
              <a:ext cx="326180" cy="89203"/>
            </a:xfrm>
            <a:custGeom>
              <a:avLst/>
              <a:gdLst/>
              <a:ahLst/>
              <a:cxnLst/>
              <a:rect l="l" t="t" r="r" b="b"/>
              <a:pathLst>
                <a:path w="5452" h="1491" extrusionOk="0">
                  <a:moveTo>
                    <a:pt x="5374" y="1"/>
                  </a:moveTo>
                  <a:lnTo>
                    <a:pt x="0" y="373"/>
                  </a:lnTo>
                  <a:lnTo>
                    <a:pt x="78" y="1490"/>
                  </a:lnTo>
                  <a:lnTo>
                    <a:pt x="5451" y="1118"/>
                  </a:lnTo>
                  <a:lnTo>
                    <a:pt x="5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430600" y="-22488"/>
              <a:ext cx="702375" cy="2063690"/>
            </a:xfrm>
            <a:custGeom>
              <a:avLst/>
              <a:gdLst/>
              <a:ahLst/>
              <a:cxnLst/>
              <a:rect l="l" t="t" r="r" b="b"/>
              <a:pathLst>
                <a:path w="11740" h="34494" extrusionOk="0">
                  <a:moveTo>
                    <a:pt x="1" y="0"/>
                  </a:moveTo>
                  <a:lnTo>
                    <a:pt x="2483" y="34494"/>
                  </a:lnTo>
                  <a:lnTo>
                    <a:pt x="11739" y="33820"/>
                  </a:lnTo>
                  <a:lnTo>
                    <a:pt x="11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44451" y="-22488"/>
              <a:ext cx="211371" cy="2055314"/>
            </a:xfrm>
            <a:custGeom>
              <a:avLst/>
              <a:gdLst/>
              <a:ahLst/>
              <a:cxnLst/>
              <a:rect l="l" t="t" r="r" b="b"/>
              <a:pathLst>
                <a:path w="3533" h="34354" extrusionOk="0">
                  <a:moveTo>
                    <a:pt x="1024" y="0"/>
                  </a:moveTo>
                  <a:lnTo>
                    <a:pt x="0" y="6"/>
                  </a:lnTo>
                  <a:lnTo>
                    <a:pt x="2515" y="34353"/>
                  </a:lnTo>
                  <a:lnTo>
                    <a:pt x="3533" y="34279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728142" y="279872"/>
              <a:ext cx="226447" cy="201320"/>
            </a:xfrm>
            <a:custGeom>
              <a:avLst/>
              <a:gdLst/>
              <a:ahLst/>
              <a:cxnLst/>
              <a:rect l="l" t="t" r="r" b="b"/>
              <a:pathLst>
                <a:path w="3785" h="3365" extrusionOk="0">
                  <a:moveTo>
                    <a:pt x="2020" y="1454"/>
                  </a:moveTo>
                  <a:cubicBezTo>
                    <a:pt x="2004" y="1463"/>
                    <a:pt x="1988" y="1472"/>
                    <a:pt x="1972" y="1480"/>
                  </a:cubicBezTo>
                  <a:cubicBezTo>
                    <a:pt x="1825" y="1560"/>
                    <a:pt x="1916" y="1765"/>
                    <a:pt x="2052" y="1765"/>
                  </a:cubicBezTo>
                  <a:cubicBezTo>
                    <a:pt x="2073" y="1765"/>
                    <a:pt x="2094" y="1760"/>
                    <a:pt x="2115" y="1750"/>
                  </a:cubicBezTo>
                  <a:lnTo>
                    <a:pt x="2115" y="1750"/>
                  </a:lnTo>
                  <a:cubicBezTo>
                    <a:pt x="2052" y="1784"/>
                    <a:pt x="2005" y="1830"/>
                    <a:pt x="1969" y="1886"/>
                  </a:cubicBezTo>
                  <a:cubicBezTo>
                    <a:pt x="1813" y="1841"/>
                    <a:pt x="1675" y="1800"/>
                    <a:pt x="1534" y="1730"/>
                  </a:cubicBezTo>
                  <a:cubicBezTo>
                    <a:pt x="1680" y="1599"/>
                    <a:pt x="1848" y="1504"/>
                    <a:pt x="2020" y="1454"/>
                  </a:cubicBezTo>
                  <a:close/>
                  <a:moveTo>
                    <a:pt x="2195" y="1"/>
                  </a:moveTo>
                  <a:cubicBezTo>
                    <a:pt x="1630" y="1"/>
                    <a:pt x="1084" y="277"/>
                    <a:pt x="697" y="804"/>
                  </a:cubicBezTo>
                  <a:cubicBezTo>
                    <a:pt x="0" y="1754"/>
                    <a:pt x="725" y="3062"/>
                    <a:pt x="1767" y="3331"/>
                  </a:cubicBezTo>
                  <a:cubicBezTo>
                    <a:pt x="1858" y="3354"/>
                    <a:pt x="1953" y="3365"/>
                    <a:pt x="2051" y="3365"/>
                  </a:cubicBezTo>
                  <a:cubicBezTo>
                    <a:pt x="2847" y="3365"/>
                    <a:pt x="3784" y="2633"/>
                    <a:pt x="3371" y="1799"/>
                  </a:cubicBezTo>
                  <a:cubicBezTo>
                    <a:pt x="3136" y="1327"/>
                    <a:pt x="2725" y="1113"/>
                    <a:pt x="2298" y="1113"/>
                  </a:cubicBezTo>
                  <a:cubicBezTo>
                    <a:pt x="1892" y="1113"/>
                    <a:pt x="1471" y="1307"/>
                    <a:pt x="1176" y="1657"/>
                  </a:cubicBezTo>
                  <a:cubicBezTo>
                    <a:pt x="1110" y="1735"/>
                    <a:pt x="1119" y="1840"/>
                    <a:pt x="1207" y="1897"/>
                  </a:cubicBezTo>
                  <a:cubicBezTo>
                    <a:pt x="1483" y="2076"/>
                    <a:pt x="1702" y="2124"/>
                    <a:pt x="2010" y="2219"/>
                  </a:cubicBezTo>
                  <a:cubicBezTo>
                    <a:pt x="2023" y="2223"/>
                    <a:pt x="2036" y="2225"/>
                    <a:pt x="2049" y="2225"/>
                  </a:cubicBezTo>
                  <a:cubicBezTo>
                    <a:pt x="2103" y="2225"/>
                    <a:pt x="2151" y="2194"/>
                    <a:pt x="2182" y="2148"/>
                  </a:cubicBezTo>
                  <a:cubicBezTo>
                    <a:pt x="2319" y="1948"/>
                    <a:pt x="2405" y="1616"/>
                    <a:pt x="2183" y="1448"/>
                  </a:cubicBezTo>
                  <a:cubicBezTo>
                    <a:pt x="2166" y="1435"/>
                    <a:pt x="2145" y="1431"/>
                    <a:pt x="2124" y="1429"/>
                  </a:cubicBezTo>
                  <a:cubicBezTo>
                    <a:pt x="2180" y="1419"/>
                    <a:pt x="2237" y="1414"/>
                    <a:pt x="2294" y="1414"/>
                  </a:cubicBezTo>
                  <a:cubicBezTo>
                    <a:pt x="2586" y="1414"/>
                    <a:pt x="2869" y="1553"/>
                    <a:pt x="3067" y="1873"/>
                  </a:cubicBezTo>
                  <a:cubicBezTo>
                    <a:pt x="3249" y="2168"/>
                    <a:pt x="3125" y="2491"/>
                    <a:pt x="2908" y="2722"/>
                  </a:cubicBezTo>
                  <a:cubicBezTo>
                    <a:pt x="2693" y="2949"/>
                    <a:pt x="2399" y="3050"/>
                    <a:pt x="2102" y="3050"/>
                  </a:cubicBezTo>
                  <a:cubicBezTo>
                    <a:pt x="1909" y="3050"/>
                    <a:pt x="1715" y="3008"/>
                    <a:pt x="1541" y="2929"/>
                  </a:cubicBezTo>
                  <a:cubicBezTo>
                    <a:pt x="666" y="2533"/>
                    <a:pt x="533" y="1447"/>
                    <a:pt x="1116" y="764"/>
                  </a:cubicBezTo>
                  <a:cubicBezTo>
                    <a:pt x="1393" y="440"/>
                    <a:pt x="1758" y="300"/>
                    <a:pt x="2133" y="300"/>
                  </a:cubicBezTo>
                  <a:cubicBezTo>
                    <a:pt x="2505" y="300"/>
                    <a:pt x="2886" y="439"/>
                    <a:pt x="3197" y="672"/>
                  </a:cubicBezTo>
                  <a:cubicBezTo>
                    <a:pt x="3225" y="693"/>
                    <a:pt x="3253" y="702"/>
                    <a:pt x="3279" y="702"/>
                  </a:cubicBezTo>
                  <a:cubicBezTo>
                    <a:pt x="3400" y="702"/>
                    <a:pt x="3480" y="503"/>
                    <a:pt x="3352" y="407"/>
                  </a:cubicBezTo>
                  <a:cubicBezTo>
                    <a:pt x="2987" y="134"/>
                    <a:pt x="2586" y="1"/>
                    <a:pt x="2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7568013" y="3786073"/>
            <a:ext cx="234823" cy="237276"/>
          </a:xfrm>
          <a:custGeom>
            <a:avLst/>
            <a:gdLst/>
            <a:ahLst/>
            <a:cxnLst/>
            <a:rect l="l" t="t" r="r" b="b"/>
            <a:pathLst>
              <a:path w="3925" h="3966" extrusionOk="0">
                <a:moveTo>
                  <a:pt x="2051" y="519"/>
                </a:moveTo>
                <a:cubicBezTo>
                  <a:pt x="2352" y="1046"/>
                  <a:pt x="2822" y="1500"/>
                  <a:pt x="3345" y="1805"/>
                </a:cubicBezTo>
                <a:cubicBezTo>
                  <a:pt x="2663" y="2102"/>
                  <a:pt x="2252" y="2583"/>
                  <a:pt x="2184" y="3295"/>
                </a:cubicBezTo>
                <a:cubicBezTo>
                  <a:pt x="1836" y="2611"/>
                  <a:pt x="1338" y="2045"/>
                  <a:pt x="618" y="1785"/>
                </a:cubicBezTo>
                <a:cubicBezTo>
                  <a:pt x="1182" y="1466"/>
                  <a:pt x="1642" y="1028"/>
                  <a:pt x="2051" y="519"/>
                </a:cubicBezTo>
                <a:close/>
                <a:moveTo>
                  <a:pt x="2028" y="0"/>
                </a:moveTo>
                <a:cubicBezTo>
                  <a:pt x="1933" y="0"/>
                  <a:pt x="1842" y="73"/>
                  <a:pt x="1887" y="184"/>
                </a:cubicBezTo>
                <a:cubicBezTo>
                  <a:pt x="1892" y="196"/>
                  <a:pt x="1897" y="206"/>
                  <a:pt x="1902" y="218"/>
                </a:cubicBezTo>
                <a:cubicBezTo>
                  <a:pt x="1413" y="844"/>
                  <a:pt x="856" y="1369"/>
                  <a:pt x="120" y="1696"/>
                </a:cubicBezTo>
                <a:cubicBezTo>
                  <a:pt x="1" y="1748"/>
                  <a:pt x="31" y="1951"/>
                  <a:pt x="157" y="1976"/>
                </a:cubicBezTo>
                <a:cubicBezTo>
                  <a:pt x="1102" y="2156"/>
                  <a:pt x="1681" y="2854"/>
                  <a:pt x="2041" y="3706"/>
                </a:cubicBezTo>
                <a:cubicBezTo>
                  <a:pt x="2068" y="3774"/>
                  <a:pt x="2128" y="3804"/>
                  <a:pt x="2187" y="3807"/>
                </a:cubicBezTo>
                <a:cubicBezTo>
                  <a:pt x="2188" y="3810"/>
                  <a:pt x="2188" y="3814"/>
                  <a:pt x="2188" y="3819"/>
                </a:cubicBezTo>
                <a:cubicBezTo>
                  <a:pt x="2198" y="3916"/>
                  <a:pt x="2280" y="3965"/>
                  <a:pt x="2357" y="3965"/>
                </a:cubicBezTo>
                <a:cubicBezTo>
                  <a:pt x="2434" y="3965"/>
                  <a:pt x="2505" y="3916"/>
                  <a:pt x="2495" y="3819"/>
                </a:cubicBezTo>
                <a:cubicBezTo>
                  <a:pt x="2385" y="2832"/>
                  <a:pt x="2831" y="2268"/>
                  <a:pt x="3759" y="1975"/>
                </a:cubicBezTo>
                <a:cubicBezTo>
                  <a:pt x="3875" y="1940"/>
                  <a:pt x="3924" y="1754"/>
                  <a:pt x="3796" y="1696"/>
                </a:cubicBezTo>
                <a:cubicBezTo>
                  <a:pt x="3131" y="1390"/>
                  <a:pt x="2463" y="795"/>
                  <a:pt x="2182" y="103"/>
                </a:cubicBezTo>
                <a:cubicBezTo>
                  <a:pt x="2153" y="31"/>
                  <a:pt x="2090" y="0"/>
                  <a:pt x="2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7802814" y="3611909"/>
            <a:ext cx="189773" cy="174158"/>
            <a:chOff x="6476077" y="96834"/>
            <a:chExt cx="189773" cy="174158"/>
          </a:xfrm>
        </p:grpSpPr>
        <p:sp>
          <p:nvSpPr>
            <p:cNvPr id="48" name="Google Shape;48;p2"/>
            <p:cNvSpPr/>
            <p:nvPr/>
          </p:nvSpPr>
          <p:spPr>
            <a:xfrm>
              <a:off x="6558997" y="96834"/>
              <a:ext cx="106852" cy="174038"/>
            </a:xfrm>
            <a:custGeom>
              <a:avLst/>
              <a:gdLst/>
              <a:ahLst/>
              <a:cxnLst/>
              <a:rect l="l" t="t" r="r" b="b"/>
              <a:pathLst>
                <a:path w="1786" h="2909" extrusionOk="0">
                  <a:moveTo>
                    <a:pt x="208" y="0"/>
                  </a:moveTo>
                  <a:cubicBezTo>
                    <a:pt x="107" y="0"/>
                    <a:pt x="0" y="112"/>
                    <a:pt x="61" y="233"/>
                  </a:cubicBezTo>
                  <a:cubicBezTo>
                    <a:pt x="207" y="525"/>
                    <a:pt x="338" y="824"/>
                    <a:pt x="550" y="1075"/>
                  </a:cubicBezTo>
                  <a:cubicBezTo>
                    <a:pt x="692" y="1244"/>
                    <a:pt x="865" y="1374"/>
                    <a:pt x="1055" y="1478"/>
                  </a:cubicBezTo>
                  <a:lnTo>
                    <a:pt x="1055" y="1478"/>
                  </a:lnTo>
                  <a:cubicBezTo>
                    <a:pt x="809" y="1548"/>
                    <a:pt x="582" y="1665"/>
                    <a:pt x="436" y="1880"/>
                  </a:cubicBezTo>
                  <a:cubicBezTo>
                    <a:pt x="269" y="2124"/>
                    <a:pt x="266" y="2441"/>
                    <a:pt x="198" y="2718"/>
                  </a:cubicBezTo>
                  <a:cubicBezTo>
                    <a:pt x="170" y="2833"/>
                    <a:pt x="265" y="2909"/>
                    <a:pt x="357" y="2909"/>
                  </a:cubicBezTo>
                  <a:cubicBezTo>
                    <a:pt x="417" y="2909"/>
                    <a:pt x="475" y="2876"/>
                    <a:pt x="494" y="2800"/>
                  </a:cubicBezTo>
                  <a:cubicBezTo>
                    <a:pt x="526" y="2664"/>
                    <a:pt x="547" y="2525"/>
                    <a:pt x="575" y="2388"/>
                  </a:cubicBezTo>
                  <a:cubicBezTo>
                    <a:pt x="586" y="2328"/>
                    <a:pt x="599" y="2267"/>
                    <a:pt x="618" y="2207"/>
                  </a:cubicBezTo>
                  <a:cubicBezTo>
                    <a:pt x="621" y="2196"/>
                    <a:pt x="641" y="2144"/>
                    <a:pt x="640" y="2144"/>
                  </a:cubicBezTo>
                  <a:lnTo>
                    <a:pt x="640" y="2144"/>
                  </a:lnTo>
                  <a:cubicBezTo>
                    <a:pt x="640" y="2144"/>
                    <a:pt x="639" y="2146"/>
                    <a:pt x="637" y="2150"/>
                  </a:cubicBezTo>
                  <a:lnTo>
                    <a:pt x="637" y="2150"/>
                  </a:lnTo>
                  <a:cubicBezTo>
                    <a:pt x="649" y="2122"/>
                    <a:pt x="662" y="2095"/>
                    <a:pt x="678" y="2068"/>
                  </a:cubicBezTo>
                  <a:cubicBezTo>
                    <a:pt x="737" y="1971"/>
                    <a:pt x="821" y="1902"/>
                    <a:pt x="948" y="1842"/>
                  </a:cubicBezTo>
                  <a:cubicBezTo>
                    <a:pt x="1138" y="1752"/>
                    <a:pt x="1363" y="1714"/>
                    <a:pt x="1570" y="1687"/>
                  </a:cubicBezTo>
                  <a:cubicBezTo>
                    <a:pt x="1737" y="1665"/>
                    <a:pt x="1785" y="1445"/>
                    <a:pt x="1611" y="1386"/>
                  </a:cubicBezTo>
                  <a:cubicBezTo>
                    <a:pt x="1284" y="1275"/>
                    <a:pt x="978" y="1115"/>
                    <a:pt x="754" y="843"/>
                  </a:cubicBezTo>
                  <a:cubicBezTo>
                    <a:pt x="569" y="618"/>
                    <a:pt x="455" y="337"/>
                    <a:pt x="325" y="78"/>
                  </a:cubicBezTo>
                  <a:cubicBezTo>
                    <a:pt x="298" y="23"/>
                    <a:pt x="25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476077" y="106107"/>
              <a:ext cx="108168" cy="164885"/>
            </a:xfrm>
            <a:custGeom>
              <a:avLst/>
              <a:gdLst/>
              <a:ahLst/>
              <a:cxnLst/>
              <a:rect l="l" t="t" r="r" b="b"/>
              <a:pathLst>
                <a:path w="1808" h="2756" extrusionOk="0">
                  <a:moveTo>
                    <a:pt x="1573" y="0"/>
                  </a:moveTo>
                  <a:cubicBezTo>
                    <a:pt x="1538" y="0"/>
                    <a:pt x="1503" y="14"/>
                    <a:pt x="1471" y="46"/>
                  </a:cubicBezTo>
                  <a:cubicBezTo>
                    <a:pt x="1255" y="265"/>
                    <a:pt x="1121" y="538"/>
                    <a:pt x="952" y="790"/>
                  </a:cubicBezTo>
                  <a:cubicBezTo>
                    <a:pt x="757" y="1081"/>
                    <a:pt x="490" y="1272"/>
                    <a:pt x="160" y="1385"/>
                  </a:cubicBezTo>
                  <a:cubicBezTo>
                    <a:pt x="1" y="1439"/>
                    <a:pt x="21" y="1684"/>
                    <a:pt x="201" y="1686"/>
                  </a:cubicBezTo>
                  <a:cubicBezTo>
                    <a:pt x="365" y="1687"/>
                    <a:pt x="522" y="1712"/>
                    <a:pt x="659" y="1801"/>
                  </a:cubicBezTo>
                  <a:cubicBezTo>
                    <a:pt x="759" y="1865"/>
                    <a:pt x="833" y="1967"/>
                    <a:pt x="900" y="2073"/>
                  </a:cubicBezTo>
                  <a:cubicBezTo>
                    <a:pt x="1065" y="2332"/>
                    <a:pt x="1217" y="2591"/>
                    <a:pt x="1502" y="2737"/>
                  </a:cubicBezTo>
                  <a:cubicBezTo>
                    <a:pt x="1527" y="2749"/>
                    <a:pt x="1551" y="2755"/>
                    <a:pt x="1574" y="2755"/>
                  </a:cubicBezTo>
                  <a:cubicBezTo>
                    <a:pt x="1714" y="2755"/>
                    <a:pt x="1807" y="2549"/>
                    <a:pt x="1657" y="2473"/>
                  </a:cubicBezTo>
                  <a:cubicBezTo>
                    <a:pt x="1384" y="2332"/>
                    <a:pt x="1282" y="2078"/>
                    <a:pt x="1109" y="1835"/>
                  </a:cubicBezTo>
                  <a:cubicBezTo>
                    <a:pt x="1019" y="1707"/>
                    <a:pt x="914" y="1592"/>
                    <a:pt x="776" y="1513"/>
                  </a:cubicBezTo>
                  <a:cubicBezTo>
                    <a:pt x="747" y="1497"/>
                    <a:pt x="717" y="1482"/>
                    <a:pt x="687" y="1469"/>
                  </a:cubicBezTo>
                  <a:lnTo>
                    <a:pt x="687" y="1469"/>
                  </a:lnTo>
                  <a:cubicBezTo>
                    <a:pt x="873" y="1350"/>
                    <a:pt x="1035" y="1200"/>
                    <a:pt x="1172" y="1011"/>
                  </a:cubicBezTo>
                  <a:cubicBezTo>
                    <a:pt x="1349" y="764"/>
                    <a:pt x="1471" y="481"/>
                    <a:pt x="1687" y="262"/>
                  </a:cubicBezTo>
                  <a:cubicBezTo>
                    <a:pt x="1795" y="154"/>
                    <a:pt x="1689" y="0"/>
                    <a:pt x="1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767062" y="689424"/>
            <a:ext cx="218071" cy="228481"/>
            <a:chOff x="4930687" y="3942774"/>
            <a:chExt cx="218071" cy="228481"/>
          </a:xfrm>
        </p:grpSpPr>
        <p:sp>
          <p:nvSpPr>
            <p:cNvPr id="51" name="Google Shape;51;p2"/>
            <p:cNvSpPr/>
            <p:nvPr/>
          </p:nvSpPr>
          <p:spPr>
            <a:xfrm>
              <a:off x="5054410" y="3942774"/>
              <a:ext cx="18307" cy="63597"/>
            </a:xfrm>
            <a:custGeom>
              <a:avLst/>
              <a:gdLst/>
              <a:ahLst/>
              <a:cxnLst/>
              <a:rect l="l" t="t" r="r" b="b"/>
              <a:pathLst>
                <a:path w="306" h="1063" extrusionOk="0">
                  <a:moveTo>
                    <a:pt x="153" y="0"/>
                  </a:moveTo>
                  <a:cubicBezTo>
                    <a:pt x="77" y="0"/>
                    <a:pt x="1" y="49"/>
                    <a:pt x="1" y="148"/>
                  </a:cubicBezTo>
                  <a:lnTo>
                    <a:pt x="1" y="915"/>
                  </a:lnTo>
                  <a:cubicBezTo>
                    <a:pt x="1" y="1013"/>
                    <a:pt x="77" y="1062"/>
                    <a:pt x="153" y="1062"/>
                  </a:cubicBezTo>
                  <a:cubicBezTo>
                    <a:pt x="230" y="1062"/>
                    <a:pt x="306" y="1013"/>
                    <a:pt x="306" y="915"/>
                  </a:cubicBezTo>
                  <a:lnTo>
                    <a:pt x="306" y="148"/>
                  </a:lnTo>
                  <a:cubicBezTo>
                    <a:pt x="306" y="49"/>
                    <a:pt x="230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990095" y="3970295"/>
              <a:ext cx="40503" cy="54742"/>
            </a:xfrm>
            <a:custGeom>
              <a:avLst/>
              <a:gdLst/>
              <a:ahLst/>
              <a:cxnLst/>
              <a:rect l="l" t="t" r="r" b="b"/>
              <a:pathLst>
                <a:path w="677" h="915" extrusionOk="0">
                  <a:moveTo>
                    <a:pt x="152" y="0"/>
                  </a:moveTo>
                  <a:cubicBezTo>
                    <a:pt x="75" y="0"/>
                    <a:pt x="0" y="49"/>
                    <a:pt x="4" y="148"/>
                  </a:cubicBezTo>
                  <a:cubicBezTo>
                    <a:pt x="11" y="408"/>
                    <a:pt x="178" y="685"/>
                    <a:pt x="354" y="868"/>
                  </a:cubicBezTo>
                  <a:cubicBezTo>
                    <a:pt x="386" y="901"/>
                    <a:pt x="422" y="915"/>
                    <a:pt x="457" y="915"/>
                  </a:cubicBezTo>
                  <a:cubicBezTo>
                    <a:pt x="572" y="915"/>
                    <a:pt x="676" y="761"/>
                    <a:pt x="570" y="652"/>
                  </a:cubicBezTo>
                  <a:cubicBezTo>
                    <a:pt x="451" y="528"/>
                    <a:pt x="315" y="309"/>
                    <a:pt x="309" y="148"/>
                  </a:cubicBezTo>
                  <a:cubicBezTo>
                    <a:pt x="306" y="49"/>
                    <a:pt x="228" y="0"/>
                    <a:pt x="1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30687" y="4043464"/>
              <a:ext cx="80647" cy="27341"/>
            </a:xfrm>
            <a:custGeom>
              <a:avLst/>
              <a:gdLst/>
              <a:ahLst/>
              <a:cxnLst/>
              <a:rect l="l" t="t" r="r" b="b"/>
              <a:pathLst>
                <a:path w="1348" h="457" extrusionOk="0">
                  <a:moveTo>
                    <a:pt x="238" y="1"/>
                  </a:moveTo>
                  <a:cubicBezTo>
                    <a:pt x="95" y="1"/>
                    <a:pt x="0" y="208"/>
                    <a:pt x="153" y="283"/>
                  </a:cubicBezTo>
                  <a:cubicBezTo>
                    <a:pt x="461" y="430"/>
                    <a:pt x="811" y="457"/>
                    <a:pt x="1149" y="457"/>
                  </a:cubicBezTo>
                  <a:cubicBezTo>
                    <a:pt x="1346" y="457"/>
                    <a:pt x="1347" y="150"/>
                    <a:pt x="1149" y="150"/>
                  </a:cubicBezTo>
                  <a:cubicBezTo>
                    <a:pt x="870" y="150"/>
                    <a:pt x="565" y="141"/>
                    <a:pt x="308" y="17"/>
                  </a:cubicBezTo>
                  <a:cubicBezTo>
                    <a:pt x="284" y="6"/>
                    <a:pt x="260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62575" y="4098206"/>
              <a:ext cx="48759" cy="36435"/>
            </a:xfrm>
            <a:custGeom>
              <a:avLst/>
              <a:gdLst/>
              <a:ahLst/>
              <a:cxnLst/>
              <a:rect l="l" t="t" r="r" b="b"/>
              <a:pathLst>
                <a:path w="815" h="609" extrusionOk="0">
                  <a:moveTo>
                    <a:pt x="619" y="0"/>
                  </a:moveTo>
                  <a:cubicBezTo>
                    <a:pt x="618" y="0"/>
                    <a:pt x="617" y="0"/>
                    <a:pt x="616" y="0"/>
                  </a:cubicBezTo>
                  <a:cubicBezTo>
                    <a:pt x="337" y="6"/>
                    <a:pt x="16" y="139"/>
                    <a:pt x="4" y="460"/>
                  </a:cubicBezTo>
                  <a:cubicBezTo>
                    <a:pt x="0" y="559"/>
                    <a:pt x="75" y="608"/>
                    <a:pt x="152" y="608"/>
                  </a:cubicBezTo>
                  <a:cubicBezTo>
                    <a:pt x="228" y="608"/>
                    <a:pt x="307" y="559"/>
                    <a:pt x="311" y="460"/>
                  </a:cubicBezTo>
                  <a:cubicBezTo>
                    <a:pt x="311" y="434"/>
                    <a:pt x="322" y="402"/>
                    <a:pt x="366" y="370"/>
                  </a:cubicBezTo>
                  <a:cubicBezTo>
                    <a:pt x="436" y="317"/>
                    <a:pt x="531" y="308"/>
                    <a:pt x="616" y="307"/>
                  </a:cubicBezTo>
                  <a:cubicBezTo>
                    <a:pt x="812" y="304"/>
                    <a:pt x="814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023300" y="4116453"/>
              <a:ext cx="31170" cy="54802"/>
            </a:xfrm>
            <a:custGeom>
              <a:avLst/>
              <a:gdLst/>
              <a:ahLst/>
              <a:cxnLst/>
              <a:rect l="l" t="t" r="r" b="b"/>
              <a:pathLst>
                <a:path w="521" h="916" extrusionOk="0">
                  <a:moveTo>
                    <a:pt x="220" y="0"/>
                  </a:moveTo>
                  <a:cubicBezTo>
                    <a:pt x="104" y="0"/>
                    <a:pt x="0" y="154"/>
                    <a:pt x="106" y="263"/>
                  </a:cubicBezTo>
                  <a:cubicBezTo>
                    <a:pt x="235" y="396"/>
                    <a:pt x="214" y="590"/>
                    <a:pt x="214" y="767"/>
                  </a:cubicBezTo>
                  <a:cubicBezTo>
                    <a:pt x="214" y="866"/>
                    <a:pt x="291" y="915"/>
                    <a:pt x="368" y="915"/>
                  </a:cubicBezTo>
                  <a:cubicBezTo>
                    <a:pt x="444" y="915"/>
                    <a:pt x="521" y="866"/>
                    <a:pt x="521" y="767"/>
                  </a:cubicBezTo>
                  <a:cubicBezTo>
                    <a:pt x="521" y="503"/>
                    <a:pt x="516" y="249"/>
                    <a:pt x="322" y="47"/>
                  </a:cubicBezTo>
                  <a:cubicBezTo>
                    <a:pt x="290" y="14"/>
                    <a:pt x="255" y="0"/>
                    <a:pt x="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072657" y="4098206"/>
              <a:ext cx="36973" cy="36734"/>
            </a:xfrm>
            <a:custGeom>
              <a:avLst/>
              <a:gdLst/>
              <a:ahLst/>
              <a:cxnLst/>
              <a:rect l="l" t="t" r="r" b="b"/>
              <a:pathLst>
                <a:path w="618" h="614" extrusionOk="0">
                  <a:moveTo>
                    <a:pt x="150" y="0"/>
                  </a:moveTo>
                  <a:cubicBezTo>
                    <a:pt x="70" y="0"/>
                    <a:pt x="1" y="75"/>
                    <a:pt x="1" y="154"/>
                  </a:cubicBezTo>
                  <a:cubicBezTo>
                    <a:pt x="1" y="240"/>
                    <a:pt x="71" y="304"/>
                    <a:pt x="154" y="307"/>
                  </a:cubicBezTo>
                  <a:cubicBezTo>
                    <a:pt x="223" y="310"/>
                    <a:pt x="305" y="393"/>
                    <a:pt x="308" y="460"/>
                  </a:cubicBezTo>
                  <a:cubicBezTo>
                    <a:pt x="310" y="543"/>
                    <a:pt x="376" y="614"/>
                    <a:pt x="461" y="614"/>
                  </a:cubicBezTo>
                  <a:cubicBezTo>
                    <a:pt x="541" y="614"/>
                    <a:pt x="617" y="543"/>
                    <a:pt x="614" y="460"/>
                  </a:cubicBezTo>
                  <a:cubicBezTo>
                    <a:pt x="605" y="215"/>
                    <a:pt x="400" y="9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88392" y="4043224"/>
              <a:ext cx="60366" cy="18427"/>
            </a:xfrm>
            <a:custGeom>
              <a:avLst/>
              <a:gdLst/>
              <a:ahLst/>
              <a:cxnLst/>
              <a:rect l="l" t="t" r="r" b="b"/>
              <a:pathLst>
                <a:path w="1009" h="308" extrusionOk="0">
                  <a:moveTo>
                    <a:pt x="198" y="1"/>
                  </a:moveTo>
                  <a:cubicBezTo>
                    <a:pt x="1" y="1"/>
                    <a:pt x="1" y="307"/>
                    <a:pt x="198" y="307"/>
                  </a:cubicBezTo>
                  <a:lnTo>
                    <a:pt x="810" y="307"/>
                  </a:lnTo>
                  <a:cubicBezTo>
                    <a:pt x="1007" y="307"/>
                    <a:pt x="1008" y="1"/>
                    <a:pt x="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90725" y="3970295"/>
              <a:ext cx="28179" cy="45170"/>
            </a:xfrm>
            <a:custGeom>
              <a:avLst/>
              <a:gdLst/>
              <a:ahLst/>
              <a:cxnLst/>
              <a:rect l="l" t="t" r="r" b="b"/>
              <a:pathLst>
                <a:path w="471" h="755" extrusionOk="0">
                  <a:moveTo>
                    <a:pt x="320" y="0"/>
                  </a:moveTo>
                  <a:cubicBezTo>
                    <a:pt x="243" y="0"/>
                    <a:pt x="164" y="49"/>
                    <a:pt x="159" y="148"/>
                  </a:cubicBezTo>
                  <a:cubicBezTo>
                    <a:pt x="154" y="220"/>
                    <a:pt x="108" y="288"/>
                    <a:pt x="79" y="351"/>
                  </a:cubicBezTo>
                  <a:cubicBezTo>
                    <a:pt x="39" y="434"/>
                    <a:pt x="11" y="514"/>
                    <a:pt x="6" y="608"/>
                  </a:cubicBezTo>
                  <a:cubicBezTo>
                    <a:pt x="0" y="706"/>
                    <a:pt x="75" y="755"/>
                    <a:pt x="151" y="755"/>
                  </a:cubicBezTo>
                  <a:cubicBezTo>
                    <a:pt x="228" y="755"/>
                    <a:pt x="307" y="706"/>
                    <a:pt x="312" y="608"/>
                  </a:cubicBezTo>
                  <a:cubicBezTo>
                    <a:pt x="317" y="535"/>
                    <a:pt x="363" y="468"/>
                    <a:pt x="393" y="404"/>
                  </a:cubicBezTo>
                  <a:cubicBezTo>
                    <a:pt x="432" y="320"/>
                    <a:pt x="460" y="240"/>
                    <a:pt x="466" y="148"/>
                  </a:cubicBezTo>
                  <a:cubicBezTo>
                    <a:pt x="471" y="49"/>
                    <a:pt x="397" y="0"/>
                    <a:pt x="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-1200094" y="1998792"/>
            <a:ext cx="3511804" cy="3924539"/>
            <a:chOff x="-1394269" y="2227279"/>
            <a:chExt cx="3511804" cy="3924539"/>
          </a:xfrm>
        </p:grpSpPr>
        <p:sp>
          <p:nvSpPr>
            <p:cNvPr id="60" name="Google Shape;60;p2"/>
            <p:cNvSpPr/>
            <p:nvPr/>
          </p:nvSpPr>
          <p:spPr>
            <a:xfrm rot="746023">
              <a:off x="-1062643" y="2494177"/>
              <a:ext cx="2848553" cy="3390744"/>
            </a:xfrm>
            <a:custGeom>
              <a:avLst/>
              <a:gdLst/>
              <a:ahLst/>
              <a:cxnLst/>
              <a:rect l="l" t="t" r="r" b="b"/>
              <a:pathLst>
                <a:path w="47615" h="56678" extrusionOk="0">
                  <a:moveTo>
                    <a:pt x="8330" y="1"/>
                  </a:moveTo>
                  <a:lnTo>
                    <a:pt x="1" y="6525"/>
                  </a:lnTo>
                  <a:lnTo>
                    <a:pt x="39284" y="56678"/>
                  </a:lnTo>
                  <a:lnTo>
                    <a:pt x="47615" y="50152"/>
                  </a:lnTo>
                  <a:lnTo>
                    <a:pt x="8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61;p2"/>
            <p:cNvGrpSpPr/>
            <p:nvPr/>
          </p:nvGrpSpPr>
          <p:grpSpPr>
            <a:xfrm rot="746023">
              <a:off x="-1036647" y="2808935"/>
              <a:ext cx="2365525" cy="2955151"/>
              <a:chOff x="-38220" y="2183673"/>
              <a:chExt cx="2365636" cy="295528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-38220" y="2183673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7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967" y="2210116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6" y="2891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3828" y="2339463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4015" y="2365727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5757" y="2495133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0"/>
                    </a:moveTo>
                    <a:lnTo>
                      <a:pt x="1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65943" y="252157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0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7745" y="2650984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87931" y="2677367"/>
                <a:ext cx="20855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55476" y="2814073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15663" y="2840337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5"/>
                    </a:lnTo>
                    <a:lnTo>
                      <a:pt x="327" y="2892"/>
                    </a:lnTo>
                    <a:lnTo>
                      <a:pt x="3486" y="419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77524" y="296968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09" y="418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37711" y="2996127"/>
                <a:ext cx="20849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1" extrusionOk="0">
                    <a:moveTo>
                      <a:pt x="3159" y="1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99512" y="3125354"/>
                <a:ext cx="14424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8" y="2047"/>
                    </a:lnTo>
                    <a:lnTo>
                      <a:pt x="2410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59639" y="3151798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8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21500" y="3281204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0" y="1631"/>
                    </a:lnTo>
                    <a:lnTo>
                      <a:pt x="326" y="2047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81687" y="3307468"/>
                <a:ext cx="208618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9890" y="3445191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5" y="0"/>
                    </a:moveTo>
                    <a:lnTo>
                      <a:pt x="1" y="1631"/>
                    </a:lnTo>
                    <a:lnTo>
                      <a:pt x="328" y="2049"/>
                    </a:lnTo>
                    <a:lnTo>
                      <a:pt x="2410" y="416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10136" y="347157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0"/>
                    </a:moveTo>
                    <a:lnTo>
                      <a:pt x="0" y="2475"/>
                    </a:lnTo>
                    <a:lnTo>
                      <a:pt x="327" y="2891"/>
                    </a:lnTo>
                    <a:lnTo>
                      <a:pt x="3486" y="418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71938" y="3600921"/>
                <a:ext cx="14424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50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132124" y="3627305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1" y="2476"/>
                    </a:lnTo>
                    <a:lnTo>
                      <a:pt x="327" y="2892"/>
                    </a:lnTo>
                    <a:lnTo>
                      <a:pt x="3485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193926" y="3756711"/>
                <a:ext cx="14418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8" extrusionOk="0">
                    <a:moveTo>
                      <a:pt x="2084" y="0"/>
                    </a:moveTo>
                    <a:lnTo>
                      <a:pt x="0" y="1631"/>
                    </a:lnTo>
                    <a:lnTo>
                      <a:pt x="327" y="2047"/>
                    </a:lnTo>
                    <a:lnTo>
                      <a:pt x="2410" y="416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54112" y="3783095"/>
                <a:ext cx="208618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892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8" y="2891"/>
                    </a:lnTo>
                    <a:lnTo>
                      <a:pt x="3486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315974" y="391238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0"/>
                    </a:moveTo>
                    <a:lnTo>
                      <a:pt x="0" y="1633"/>
                    </a:lnTo>
                    <a:lnTo>
                      <a:pt x="326" y="2049"/>
                    </a:lnTo>
                    <a:lnTo>
                      <a:pt x="2410" y="418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376160" y="3938646"/>
                <a:ext cx="20855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43705" y="4075471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6" y="2048"/>
                    </a:lnTo>
                    <a:lnTo>
                      <a:pt x="2408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03892" y="4101676"/>
                <a:ext cx="208559" cy="1730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2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7" y="2892"/>
                    </a:lnTo>
                    <a:lnTo>
                      <a:pt x="3486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565634" y="4231142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3" y="1"/>
                    </a:moveTo>
                    <a:lnTo>
                      <a:pt x="1" y="1633"/>
                    </a:lnTo>
                    <a:lnTo>
                      <a:pt x="328" y="2049"/>
                    </a:lnTo>
                    <a:lnTo>
                      <a:pt x="2410" y="418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625820" y="4257645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1" y="2474"/>
                    </a:lnTo>
                    <a:lnTo>
                      <a:pt x="326" y="2890"/>
                    </a:lnTo>
                    <a:lnTo>
                      <a:pt x="3485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687682" y="4386932"/>
                <a:ext cx="144124" cy="12252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048" extrusionOk="0">
                    <a:moveTo>
                      <a:pt x="2083" y="0"/>
                    </a:moveTo>
                    <a:lnTo>
                      <a:pt x="1" y="1631"/>
                    </a:lnTo>
                    <a:lnTo>
                      <a:pt x="326" y="2048"/>
                    </a:lnTo>
                    <a:lnTo>
                      <a:pt x="2408" y="416"/>
                    </a:lnTo>
                    <a:lnTo>
                      <a:pt x="20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747868" y="441319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1" y="2474"/>
                    </a:lnTo>
                    <a:lnTo>
                      <a:pt x="328" y="2892"/>
                    </a:lnTo>
                    <a:lnTo>
                      <a:pt x="3485" y="417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809670" y="4542663"/>
                <a:ext cx="14418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49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8"/>
                    </a:lnTo>
                    <a:lnTo>
                      <a:pt x="2409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69856" y="4569046"/>
                <a:ext cx="208499" cy="17308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3" extrusionOk="0">
                    <a:moveTo>
                      <a:pt x="3159" y="1"/>
                    </a:moveTo>
                    <a:lnTo>
                      <a:pt x="0" y="2476"/>
                    </a:lnTo>
                    <a:lnTo>
                      <a:pt x="326" y="2892"/>
                    </a:lnTo>
                    <a:lnTo>
                      <a:pt x="3484" y="418"/>
                    </a:lnTo>
                    <a:lnTo>
                      <a:pt x="31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936743" y="4704974"/>
                <a:ext cx="144244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49" extrusionOk="0">
                    <a:moveTo>
                      <a:pt x="2083" y="1"/>
                    </a:moveTo>
                    <a:lnTo>
                      <a:pt x="1" y="1632"/>
                    </a:lnTo>
                    <a:lnTo>
                      <a:pt x="328" y="2048"/>
                    </a:lnTo>
                    <a:lnTo>
                      <a:pt x="2410" y="417"/>
                    </a:lnTo>
                    <a:lnTo>
                      <a:pt x="20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96870" y="4731298"/>
                <a:ext cx="208559" cy="17296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2891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7" y="2890"/>
                    </a:lnTo>
                    <a:lnTo>
                      <a:pt x="3486" y="417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58731" y="4860585"/>
                <a:ext cx="144184" cy="122646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050" extrusionOk="0">
                    <a:moveTo>
                      <a:pt x="2082" y="1"/>
                    </a:moveTo>
                    <a:lnTo>
                      <a:pt x="0" y="1632"/>
                    </a:lnTo>
                    <a:lnTo>
                      <a:pt x="327" y="2049"/>
                    </a:lnTo>
                    <a:lnTo>
                      <a:pt x="2410" y="417"/>
                    </a:lnTo>
                    <a:lnTo>
                      <a:pt x="20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8918" y="4887088"/>
                <a:ext cx="208499" cy="172901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890" extrusionOk="0">
                    <a:moveTo>
                      <a:pt x="3159" y="0"/>
                    </a:moveTo>
                    <a:lnTo>
                      <a:pt x="0" y="2474"/>
                    </a:lnTo>
                    <a:lnTo>
                      <a:pt x="326" y="2890"/>
                    </a:lnTo>
                    <a:lnTo>
                      <a:pt x="3484" y="416"/>
                    </a:lnTo>
                    <a:lnTo>
                      <a:pt x="3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80779" y="5016375"/>
                <a:ext cx="144065" cy="122587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049" extrusionOk="0">
                    <a:moveTo>
                      <a:pt x="2082" y="0"/>
                    </a:moveTo>
                    <a:lnTo>
                      <a:pt x="0" y="1631"/>
                    </a:lnTo>
                    <a:lnTo>
                      <a:pt x="326" y="2049"/>
                    </a:lnTo>
                    <a:lnTo>
                      <a:pt x="2408" y="416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2"/>
            <p:cNvSpPr/>
            <p:nvPr/>
          </p:nvSpPr>
          <p:spPr>
            <a:xfrm rot="746023">
              <a:off x="-551453" y="2603886"/>
              <a:ext cx="2308575" cy="2940563"/>
            </a:xfrm>
            <a:custGeom>
              <a:avLst/>
              <a:gdLst/>
              <a:ahLst/>
              <a:cxnLst/>
              <a:rect l="l" t="t" r="r" b="b"/>
              <a:pathLst>
                <a:path w="38589" h="49153" extrusionOk="0">
                  <a:moveTo>
                    <a:pt x="209" y="0"/>
                  </a:moveTo>
                  <a:lnTo>
                    <a:pt x="0" y="164"/>
                  </a:lnTo>
                  <a:lnTo>
                    <a:pt x="38379" y="49153"/>
                  </a:lnTo>
                  <a:lnTo>
                    <a:pt x="38588" y="4899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352088" y="3895575"/>
            <a:ext cx="218131" cy="228540"/>
            <a:chOff x="1567788" y="4831150"/>
            <a:chExt cx="218131" cy="228540"/>
          </a:xfrm>
        </p:grpSpPr>
        <p:sp>
          <p:nvSpPr>
            <p:cNvPr id="101" name="Google Shape;101;p2"/>
            <p:cNvSpPr/>
            <p:nvPr/>
          </p:nvSpPr>
          <p:spPr>
            <a:xfrm>
              <a:off x="1691630" y="4831150"/>
              <a:ext cx="18367" cy="63597"/>
            </a:xfrm>
            <a:custGeom>
              <a:avLst/>
              <a:gdLst/>
              <a:ahLst/>
              <a:cxnLst/>
              <a:rect l="l" t="t" r="r" b="b"/>
              <a:pathLst>
                <a:path w="307" h="1063" extrusionOk="0">
                  <a:moveTo>
                    <a:pt x="154" y="1"/>
                  </a:moveTo>
                  <a:cubicBezTo>
                    <a:pt x="77" y="1"/>
                    <a:pt x="0" y="50"/>
                    <a:pt x="0" y="149"/>
                  </a:cubicBezTo>
                  <a:lnTo>
                    <a:pt x="0" y="915"/>
                  </a:lnTo>
                  <a:cubicBezTo>
                    <a:pt x="0" y="1013"/>
                    <a:pt x="77" y="1062"/>
                    <a:pt x="154" y="1062"/>
                  </a:cubicBezTo>
                  <a:cubicBezTo>
                    <a:pt x="230" y="1062"/>
                    <a:pt x="307" y="1013"/>
                    <a:pt x="307" y="915"/>
                  </a:cubicBezTo>
                  <a:lnTo>
                    <a:pt x="307" y="149"/>
                  </a:lnTo>
                  <a:cubicBezTo>
                    <a:pt x="307" y="50"/>
                    <a:pt x="230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627256" y="4858670"/>
              <a:ext cx="40503" cy="54862"/>
            </a:xfrm>
            <a:custGeom>
              <a:avLst/>
              <a:gdLst/>
              <a:ahLst/>
              <a:cxnLst/>
              <a:rect l="l" t="t" r="r" b="b"/>
              <a:pathLst>
                <a:path w="677" h="917" extrusionOk="0">
                  <a:moveTo>
                    <a:pt x="150" y="1"/>
                  </a:moveTo>
                  <a:cubicBezTo>
                    <a:pt x="74" y="1"/>
                    <a:pt x="0" y="50"/>
                    <a:pt x="4" y="148"/>
                  </a:cubicBezTo>
                  <a:cubicBezTo>
                    <a:pt x="16" y="411"/>
                    <a:pt x="177" y="684"/>
                    <a:pt x="355" y="869"/>
                  </a:cubicBezTo>
                  <a:cubicBezTo>
                    <a:pt x="387" y="902"/>
                    <a:pt x="422" y="916"/>
                    <a:pt x="457" y="916"/>
                  </a:cubicBezTo>
                  <a:cubicBezTo>
                    <a:pt x="573" y="916"/>
                    <a:pt x="677" y="762"/>
                    <a:pt x="571" y="653"/>
                  </a:cubicBezTo>
                  <a:cubicBezTo>
                    <a:pt x="453" y="528"/>
                    <a:pt x="318" y="326"/>
                    <a:pt x="310" y="148"/>
                  </a:cubicBezTo>
                  <a:cubicBezTo>
                    <a:pt x="305" y="50"/>
                    <a:pt x="226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67788" y="4931959"/>
              <a:ext cx="80707" cy="27222"/>
            </a:xfrm>
            <a:custGeom>
              <a:avLst/>
              <a:gdLst/>
              <a:ahLst/>
              <a:cxnLst/>
              <a:rect l="l" t="t" r="r" b="b"/>
              <a:pathLst>
                <a:path w="1349" h="455" extrusionOk="0">
                  <a:moveTo>
                    <a:pt x="240" y="1"/>
                  </a:moveTo>
                  <a:cubicBezTo>
                    <a:pt x="96" y="1"/>
                    <a:pt x="0" y="209"/>
                    <a:pt x="154" y="281"/>
                  </a:cubicBezTo>
                  <a:cubicBezTo>
                    <a:pt x="467" y="426"/>
                    <a:pt x="812" y="455"/>
                    <a:pt x="1152" y="455"/>
                  </a:cubicBezTo>
                  <a:cubicBezTo>
                    <a:pt x="1349" y="455"/>
                    <a:pt x="1349" y="148"/>
                    <a:pt x="1152" y="148"/>
                  </a:cubicBezTo>
                  <a:cubicBezTo>
                    <a:pt x="870" y="148"/>
                    <a:pt x="569" y="136"/>
                    <a:pt x="309" y="17"/>
                  </a:cubicBezTo>
                  <a:cubicBezTo>
                    <a:pt x="285" y="6"/>
                    <a:pt x="26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99735" y="4986641"/>
              <a:ext cx="48759" cy="36375"/>
            </a:xfrm>
            <a:custGeom>
              <a:avLst/>
              <a:gdLst/>
              <a:ahLst/>
              <a:cxnLst/>
              <a:rect l="l" t="t" r="r" b="b"/>
              <a:pathLst>
                <a:path w="815" h="608" extrusionOk="0">
                  <a:moveTo>
                    <a:pt x="622" y="1"/>
                  </a:moveTo>
                  <a:cubicBezTo>
                    <a:pt x="621" y="1"/>
                    <a:pt x="619" y="1"/>
                    <a:pt x="618" y="1"/>
                  </a:cubicBezTo>
                  <a:cubicBezTo>
                    <a:pt x="336" y="5"/>
                    <a:pt x="16" y="138"/>
                    <a:pt x="4" y="459"/>
                  </a:cubicBezTo>
                  <a:cubicBezTo>
                    <a:pt x="1" y="558"/>
                    <a:pt x="76" y="607"/>
                    <a:pt x="152" y="607"/>
                  </a:cubicBezTo>
                  <a:cubicBezTo>
                    <a:pt x="229" y="607"/>
                    <a:pt x="307" y="558"/>
                    <a:pt x="311" y="459"/>
                  </a:cubicBezTo>
                  <a:cubicBezTo>
                    <a:pt x="311" y="433"/>
                    <a:pt x="324" y="399"/>
                    <a:pt x="367" y="369"/>
                  </a:cubicBezTo>
                  <a:cubicBezTo>
                    <a:pt x="440" y="318"/>
                    <a:pt x="530" y="307"/>
                    <a:pt x="618" y="306"/>
                  </a:cubicBezTo>
                  <a:cubicBezTo>
                    <a:pt x="814" y="303"/>
                    <a:pt x="815" y="1"/>
                    <a:pt x="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60580" y="5004828"/>
              <a:ext cx="31110" cy="54862"/>
            </a:xfrm>
            <a:custGeom>
              <a:avLst/>
              <a:gdLst/>
              <a:ahLst/>
              <a:cxnLst/>
              <a:rect l="l" t="t" r="r" b="b"/>
              <a:pathLst>
                <a:path w="520" h="917" extrusionOk="0">
                  <a:moveTo>
                    <a:pt x="219" y="0"/>
                  </a:moveTo>
                  <a:cubicBezTo>
                    <a:pt x="104" y="0"/>
                    <a:pt x="0" y="153"/>
                    <a:pt x="105" y="263"/>
                  </a:cubicBezTo>
                  <a:cubicBezTo>
                    <a:pt x="235" y="399"/>
                    <a:pt x="213" y="593"/>
                    <a:pt x="213" y="769"/>
                  </a:cubicBezTo>
                  <a:cubicBezTo>
                    <a:pt x="213" y="867"/>
                    <a:pt x="289" y="916"/>
                    <a:pt x="366" y="916"/>
                  </a:cubicBezTo>
                  <a:cubicBezTo>
                    <a:pt x="443" y="916"/>
                    <a:pt x="519" y="867"/>
                    <a:pt x="519" y="769"/>
                  </a:cubicBezTo>
                  <a:cubicBezTo>
                    <a:pt x="519" y="501"/>
                    <a:pt x="515" y="250"/>
                    <a:pt x="321" y="47"/>
                  </a:cubicBezTo>
                  <a:cubicBezTo>
                    <a:pt x="289" y="14"/>
                    <a:pt x="254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07245" y="4986641"/>
              <a:ext cx="39666" cy="36375"/>
            </a:xfrm>
            <a:custGeom>
              <a:avLst/>
              <a:gdLst/>
              <a:ahLst/>
              <a:cxnLst/>
              <a:rect l="l" t="t" r="r" b="b"/>
              <a:pathLst>
                <a:path w="663" h="608" extrusionOk="0">
                  <a:moveTo>
                    <a:pt x="190" y="1"/>
                  </a:moveTo>
                  <a:cubicBezTo>
                    <a:pt x="1" y="1"/>
                    <a:pt x="5" y="297"/>
                    <a:pt x="198" y="306"/>
                  </a:cubicBezTo>
                  <a:cubicBezTo>
                    <a:pt x="272" y="310"/>
                    <a:pt x="348" y="385"/>
                    <a:pt x="351" y="459"/>
                  </a:cubicBezTo>
                  <a:cubicBezTo>
                    <a:pt x="355" y="558"/>
                    <a:pt x="434" y="607"/>
                    <a:pt x="511" y="607"/>
                  </a:cubicBezTo>
                  <a:cubicBezTo>
                    <a:pt x="588" y="607"/>
                    <a:pt x="662" y="558"/>
                    <a:pt x="658" y="459"/>
                  </a:cubicBezTo>
                  <a:cubicBezTo>
                    <a:pt x="646" y="214"/>
                    <a:pt x="445" y="11"/>
                    <a:pt x="198" y="1"/>
                  </a:cubicBezTo>
                  <a:cubicBezTo>
                    <a:pt x="195" y="1"/>
                    <a:pt x="192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5612" y="4931600"/>
              <a:ext cx="60306" cy="18427"/>
            </a:xfrm>
            <a:custGeom>
              <a:avLst/>
              <a:gdLst/>
              <a:ahLst/>
              <a:cxnLst/>
              <a:rect l="l" t="t" r="r" b="b"/>
              <a:pathLst>
                <a:path w="1008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lnTo>
                    <a:pt x="811" y="307"/>
                  </a:lnTo>
                  <a:cubicBezTo>
                    <a:pt x="1008" y="307"/>
                    <a:pt x="1008" y="1"/>
                    <a:pt x="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27946" y="4858670"/>
              <a:ext cx="28179" cy="45230"/>
            </a:xfrm>
            <a:custGeom>
              <a:avLst/>
              <a:gdLst/>
              <a:ahLst/>
              <a:cxnLst/>
              <a:rect l="l" t="t" r="r" b="b"/>
              <a:pathLst>
                <a:path w="471" h="756" extrusionOk="0">
                  <a:moveTo>
                    <a:pt x="320" y="1"/>
                  </a:moveTo>
                  <a:cubicBezTo>
                    <a:pt x="243" y="1"/>
                    <a:pt x="164" y="50"/>
                    <a:pt x="158" y="148"/>
                  </a:cubicBezTo>
                  <a:cubicBezTo>
                    <a:pt x="154" y="221"/>
                    <a:pt x="109" y="288"/>
                    <a:pt x="78" y="352"/>
                  </a:cubicBezTo>
                  <a:cubicBezTo>
                    <a:pt x="37" y="434"/>
                    <a:pt x="9" y="516"/>
                    <a:pt x="5" y="608"/>
                  </a:cubicBezTo>
                  <a:cubicBezTo>
                    <a:pt x="0" y="706"/>
                    <a:pt x="74" y="755"/>
                    <a:pt x="150" y="755"/>
                  </a:cubicBezTo>
                  <a:cubicBezTo>
                    <a:pt x="227" y="755"/>
                    <a:pt x="307" y="706"/>
                    <a:pt x="312" y="608"/>
                  </a:cubicBezTo>
                  <a:cubicBezTo>
                    <a:pt x="316" y="536"/>
                    <a:pt x="361" y="468"/>
                    <a:pt x="392" y="405"/>
                  </a:cubicBezTo>
                  <a:cubicBezTo>
                    <a:pt x="433" y="322"/>
                    <a:pt x="459" y="240"/>
                    <a:pt x="465" y="148"/>
                  </a:cubicBezTo>
                  <a:cubicBezTo>
                    <a:pt x="470" y="50"/>
                    <a:pt x="396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6908437" y="1522473"/>
            <a:ext cx="263669" cy="263588"/>
            <a:chOff x="4028549" y="3239505"/>
            <a:chExt cx="131381" cy="131321"/>
          </a:xfrm>
        </p:grpSpPr>
        <p:sp>
          <p:nvSpPr>
            <p:cNvPr id="110" name="Google Shape;110;p2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 rot="-5399687">
            <a:off x="168663" y="3207613"/>
            <a:ext cx="1695777" cy="2175997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869313" y="271491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5437892">
            <a:off x="4479142" y="575482"/>
            <a:ext cx="613078" cy="456374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815075" y="237825"/>
            <a:ext cx="4257333" cy="4768644"/>
          </a:xfrm>
          <a:custGeom>
            <a:avLst/>
            <a:gdLst/>
            <a:ahLst/>
            <a:cxnLst/>
            <a:rect l="l" t="t" r="r" b="b"/>
            <a:pathLst>
              <a:path w="40997" h="45923" extrusionOk="0">
                <a:moveTo>
                  <a:pt x="7135" y="1509"/>
                </a:moveTo>
                <a:cubicBezTo>
                  <a:pt x="7176" y="1509"/>
                  <a:pt x="7217" y="1511"/>
                  <a:pt x="7258" y="1516"/>
                </a:cubicBezTo>
                <a:cubicBezTo>
                  <a:pt x="7804" y="1585"/>
                  <a:pt x="8191" y="2081"/>
                  <a:pt x="8124" y="2627"/>
                </a:cubicBezTo>
                <a:cubicBezTo>
                  <a:pt x="8062" y="3130"/>
                  <a:pt x="7633" y="3500"/>
                  <a:pt x="7139" y="3500"/>
                </a:cubicBezTo>
                <a:cubicBezTo>
                  <a:pt x="7098" y="3500"/>
                  <a:pt x="7056" y="3497"/>
                  <a:pt x="7014" y="3492"/>
                </a:cubicBezTo>
                <a:cubicBezTo>
                  <a:pt x="6468" y="3425"/>
                  <a:pt x="6081" y="2928"/>
                  <a:pt x="6148" y="2382"/>
                </a:cubicBezTo>
                <a:cubicBezTo>
                  <a:pt x="6210" y="1878"/>
                  <a:pt x="6641" y="1509"/>
                  <a:pt x="7135" y="1509"/>
                </a:cubicBezTo>
                <a:close/>
                <a:moveTo>
                  <a:pt x="14998" y="2481"/>
                </a:moveTo>
                <a:cubicBezTo>
                  <a:pt x="15039" y="2481"/>
                  <a:pt x="15080" y="2483"/>
                  <a:pt x="15121" y="2489"/>
                </a:cubicBezTo>
                <a:cubicBezTo>
                  <a:pt x="15666" y="2556"/>
                  <a:pt x="16054" y="3054"/>
                  <a:pt x="15987" y="3598"/>
                </a:cubicBezTo>
                <a:cubicBezTo>
                  <a:pt x="15924" y="4103"/>
                  <a:pt x="15495" y="4472"/>
                  <a:pt x="14999" y="4472"/>
                </a:cubicBezTo>
                <a:cubicBezTo>
                  <a:pt x="14959" y="4472"/>
                  <a:pt x="14917" y="4469"/>
                  <a:pt x="14876" y="4464"/>
                </a:cubicBezTo>
                <a:cubicBezTo>
                  <a:pt x="14331" y="4397"/>
                  <a:pt x="13943" y="3901"/>
                  <a:pt x="14012" y="3354"/>
                </a:cubicBezTo>
                <a:cubicBezTo>
                  <a:pt x="14074" y="2850"/>
                  <a:pt x="14502" y="2481"/>
                  <a:pt x="14998" y="2481"/>
                </a:cubicBezTo>
                <a:close/>
                <a:moveTo>
                  <a:pt x="22521" y="3411"/>
                </a:moveTo>
                <a:cubicBezTo>
                  <a:pt x="22562" y="3411"/>
                  <a:pt x="22603" y="3414"/>
                  <a:pt x="22644" y="3419"/>
                </a:cubicBezTo>
                <a:cubicBezTo>
                  <a:pt x="23189" y="3486"/>
                  <a:pt x="23577" y="3982"/>
                  <a:pt x="23509" y="4529"/>
                </a:cubicBezTo>
                <a:cubicBezTo>
                  <a:pt x="23447" y="5033"/>
                  <a:pt x="23018" y="5402"/>
                  <a:pt x="22522" y="5402"/>
                </a:cubicBezTo>
                <a:cubicBezTo>
                  <a:pt x="22482" y="5402"/>
                  <a:pt x="22441" y="5400"/>
                  <a:pt x="22399" y="5394"/>
                </a:cubicBezTo>
                <a:cubicBezTo>
                  <a:pt x="21854" y="5327"/>
                  <a:pt x="21466" y="4829"/>
                  <a:pt x="21533" y="4285"/>
                </a:cubicBezTo>
                <a:cubicBezTo>
                  <a:pt x="21597" y="3780"/>
                  <a:pt x="22025" y="3411"/>
                  <a:pt x="22521" y="3411"/>
                </a:cubicBezTo>
                <a:close/>
                <a:moveTo>
                  <a:pt x="30391" y="4384"/>
                </a:moveTo>
                <a:cubicBezTo>
                  <a:pt x="30431" y="4384"/>
                  <a:pt x="30472" y="4386"/>
                  <a:pt x="30514" y="4391"/>
                </a:cubicBezTo>
                <a:cubicBezTo>
                  <a:pt x="31060" y="4458"/>
                  <a:pt x="31447" y="4956"/>
                  <a:pt x="31379" y="5501"/>
                </a:cubicBezTo>
                <a:cubicBezTo>
                  <a:pt x="31317" y="6006"/>
                  <a:pt x="30889" y="6375"/>
                  <a:pt x="30393" y="6375"/>
                </a:cubicBezTo>
                <a:cubicBezTo>
                  <a:pt x="30352" y="6375"/>
                  <a:pt x="30311" y="6372"/>
                  <a:pt x="30270" y="6367"/>
                </a:cubicBezTo>
                <a:cubicBezTo>
                  <a:pt x="29724" y="6300"/>
                  <a:pt x="29337" y="5803"/>
                  <a:pt x="29404" y="5257"/>
                </a:cubicBezTo>
                <a:cubicBezTo>
                  <a:pt x="29466" y="4754"/>
                  <a:pt x="29896" y="4384"/>
                  <a:pt x="30391" y="4384"/>
                </a:cubicBezTo>
                <a:close/>
                <a:moveTo>
                  <a:pt x="38199" y="5350"/>
                </a:moveTo>
                <a:cubicBezTo>
                  <a:pt x="38241" y="5350"/>
                  <a:pt x="38282" y="5353"/>
                  <a:pt x="38324" y="5358"/>
                </a:cubicBezTo>
                <a:cubicBezTo>
                  <a:pt x="38870" y="5425"/>
                  <a:pt x="39259" y="5922"/>
                  <a:pt x="39190" y="6468"/>
                </a:cubicBezTo>
                <a:cubicBezTo>
                  <a:pt x="39128" y="6971"/>
                  <a:pt x="38699" y="7341"/>
                  <a:pt x="38203" y="7341"/>
                </a:cubicBezTo>
                <a:cubicBezTo>
                  <a:pt x="38163" y="7341"/>
                  <a:pt x="38122" y="7339"/>
                  <a:pt x="38080" y="7334"/>
                </a:cubicBezTo>
                <a:cubicBezTo>
                  <a:pt x="37534" y="7265"/>
                  <a:pt x="37147" y="6768"/>
                  <a:pt x="37215" y="6222"/>
                </a:cubicBezTo>
                <a:cubicBezTo>
                  <a:pt x="37277" y="5720"/>
                  <a:pt x="37705" y="5350"/>
                  <a:pt x="38199" y="5350"/>
                </a:cubicBezTo>
                <a:close/>
                <a:moveTo>
                  <a:pt x="5129" y="0"/>
                </a:moveTo>
                <a:lnTo>
                  <a:pt x="1" y="41490"/>
                </a:lnTo>
                <a:lnTo>
                  <a:pt x="35867" y="45923"/>
                </a:lnTo>
                <a:lnTo>
                  <a:pt x="40997" y="4434"/>
                </a:lnTo>
                <a:lnTo>
                  <a:pt x="512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5437892">
            <a:off x="4627185" y="549926"/>
            <a:ext cx="421149" cy="310952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 rot="457638">
            <a:off x="1375991" y="1642138"/>
            <a:ext cx="3234417" cy="1263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5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ubTitle" idx="1"/>
          </p:nvPr>
        </p:nvSpPr>
        <p:spPr>
          <a:xfrm rot="458062">
            <a:off x="1190853" y="3142598"/>
            <a:ext cx="3231443" cy="767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None/>
              <a:defRPr sz="1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/>
          <p:nvPr/>
        </p:nvSpPr>
        <p:spPr>
          <a:xfrm rot="-5399665">
            <a:off x="-59719" y="3330917"/>
            <a:ext cx="1882869" cy="1742285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5400377">
            <a:off x="7387656" y="-348227"/>
            <a:ext cx="1408040" cy="2104494"/>
          </a:xfrm>
          <a:custGeom>
            <a:avLst/>
            <a:gdLst/>
            <a:ahLst/>
            <a:cxnLst/>
            <a:rect l="l" t="t" r="r" b="b"/>
            <a:pathLst>
              <a:path w="30873" h="39614" extrusionOk="0">
                <a:moveTo>
                  <a:pt x="0" y="0"/>
                </a:moveTo>
                <a:lnTo>
                  <a:pt x="0" y="36352"/>
                </a:lnTo>
                <a:lnTo>
                  <a:pt x="18457" y="39613"/>
                </a:lnTo>
                <a:lnTo>
                  <a:pt x="308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5400403">
            <a:off x="7440397" y="-60836"/>
            <a:ext cx="1563359" cy="1685040"/>
          </a:xfrm>
          <a:custGeom>
            <a:avLst/>
            <a:gdLst/>
            <a:ahLst/>
            <a:cxnLst/>
            <a:rect l="l" t="t" r="r" b="b"/>
            <a:pathLst>
              <a:path w="36662" h="33923" extrusionOk="0">
                <a:moveTo>
                  <a:pt x="0" y="0"/>
                </a:moveTo>
                <a:lnTo>
                  <a:pt x="0" y="26481"/>
                </a:lnTo>
                <a:lnTo>
                  <a:pt x="15058" y="33923"/>
                </a:lnTo>
                <a:lnTo>
                  <a:pt x="366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 rot="-8610908">
            <a:off x="8808692" y="3091181"/>
            <a:ext cx="398983" cy="738797"/>
          </a:xfrm>
          <a:custGeom>
            <a:avLst/>
            <a:gdLst/>
            <a:ahLst/>
            <a:cxnLst/>
            <a:rect l="l" t="t" r="r" b="b"/>
            <a:pathLst>
              <a:path w="6669" h="12349" extrusionOk="0">
                <a:moveTo>
                  <a:pt x="6439" y="1"/>
                </a:moveTo>
                <a:cubicBezTo>
                  <a:pt x="4707" y="106"/>
                  <a:pt x="1067" y="373"/>
                  <a:pt x="1067" y="373"/>
                </a:cubicBezTo>
                <a:cubicBezTo>
                  <a:pt x="1067" y="373"/>
                  <a:pt x="1477" y="7405"/>
                  <a:pt x="1" y="11576"/>
                </a:cubicBezTo>
                <a:cubicBezTo>
                  <a:pt x="2161" y="9507"/>
                  <a:pt x="3451" y="8190"/>
                  <a:pt x="3451" y="8190"/>
                </a:cubicBezTo>
                <a:lnTo>
                  <a:pt x="4352" y="12348"/>
                </a:lnTo>
                <a:cubicBezTo>
                  <a:pt x="4352" y="12348"/>
                  <a:pt x="6668" y="7737"/>
                  <a:pt x="6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 rot="-8610908">
            <a:off x="8630010" y="3660881"/>
            <a:ext cx="326174" cy="89201"/>
          </a:xfrm>
          <a:custGeom>
            <a:avLst/>
            <a:gdLst/>
            <a:ahLst/>
            <a:cxnLst/>
            <a:rect l="l" t="t" r="r" b="b"/>
            <a:pathLst>
              <a:path w="5452" h="1491" extrusionOk="0">
                <a:moveTo>
                  <a:pt x="5374" y="1"/>
                </a:moveTo>
                <a:lnTo>
                  <a:pt x="0" y="373"/>
                </a:lnTo>
                <a:lnTo>
                  <a:pt x="78" y="1490"/>
                </a:lnTo>
                <a:lnTo>
                  <a:pt x="5451" y="1118"/>
                </a:lnTo>
                <a:lnTo>
                  <a:pt x="53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-8610908">
            <a:off x="7870122" y="3547029"/>
            <a:ext cx="702363" cy="2063654"/>
          </a:xfrm>
          <a:custGeom>
            <a:avLst/>
            <a:gdLst/>
            <a:ahLst/>
            <a:cxnLst/>
            <a:rect l="l" t="t" r="r" b="b"/>
            <a:pathLst>
              <a:path w="11740" h="34494" extrusionOk="0">
                <a:moveTo>
                  <a:pt x="1" y="0"/>
                </a:moveTo>
                <a:lnTo>
                  <a:pt x="2483" y="34494"/>
                </a:lnTo>
                <a:lnTo>
                  <a:pt x="11739" y="33820"/>
                </a:lnTo>
                <a:lnTo>
                  <a:pt x="117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rot="-8610908">
            <a:off x="8218977" y="3632863"/>
            <a:ext cx="211367" cy="2055278"/>
          </a:xfrm>
          <a:custGeom>
            <a:avLst/>
            <a:gdLst/>
            <a:ahLst/>
            <a:cxnLst/>
            <a:rect l="l" t="t" r="r" b="b"/>
            <a:pathLst>
              <a:path w="3533" h="34354" extrusionOk="0">
                <a:moveTo>
                  <a:pt x="1024" y="0"/>
                </a:moveTo>
                <a:lnTo>
                  <a:pt x="0" y="6"/>
                </a:lnTo>
                <a:lnTo>
                  <a:pt x="2515" y="34353"/>
                </a:lnTo>
                <a:lnTo>
                  <a:pt x="3533" y="34279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 rot="-8610992">
            <a:off x="8108089" y="4294347"/>
            <a:ext cx="226445" cy="201317"/>
          </a:xfrm>
          <a:custGeom>
            <a:avLst/>
            <a:gdLst/>
            <a:ahLst/>
            <a:cxnLst/>
            <a:rect l="l" t="t" r="r" b="b"/>
            <a:pathLst>
              <a:path w="3785" h="3365" extrusionOk="0">
                <a:moveTo>
                  <a:pt x="2020" y="1454"/>
                </a:moveTo>
                <a:cubicBezTo>
                  <a:pt x="2004" y="1463"/>
                  <a:pt x="1988" y="1472"/>
                  <a:pt x="1972" y="1480"/>
                </a:cubicBezTo>
                <a:cubicBezTo>
                  <a:pt x="1825" y="1560"/>
                  <a:pt x="1916" y="1765"/>
                  <a:pt x="2052" y="1765"/>
                </a:cubicBezTo>
                <a:cubicBezTo>
                  <a:pt x="2073" y="1765"/>
                  <a:pt x="2094" y="1760"/>
                  <a:pt x="2115" y="1750"/>
                </a:cubicBezTo>
                <a:lnTo>
                  <a:pt x="2115" y="1750"/>
                </a:lnTo>
                <a:cubicBezTo>
                  <a:pt x="2052" y="1784"/>
                  <a:pt x="2005" y="1830"/>
                  <a:pt x="1969" y="1886"/>
                </a:cubicBezTo>
                <a:cubicBezTo>
                  <a:pt x="1813" y="1841"/>
                  <a:pt x="1675" y="1800"/>
                  <a:pt x="1534" y="1730"/>
                </a:cubicBezTo>
                <a:cubicBezTo>
                  <a:pt x="1680" y="1599"/>
                  <a:pt x="1848" y="1504"/>
                  <a:pt x="2020" y="1454"/>
                </a:cubicBezTo>
                <a:close/>
                <a:moveTo>
                  <a:pt x="2195" y="1"/>
                </a:moveTo>
                <a:cubicBezTo>
                  <a:pt x="1630" y="1"/>
                  <a:pt x="1084" y="277"/>
                  <a:pt x="697" y="804"/>
                </a:cubicBezTo>
                <a:cubicBezTo>
                  <a:pt x="0" y="1754"/>
                  <a:pt x="725" y="3062"/>
                  <a:pt x="1767" y="3331"/>
                </a:cubicBezTo>
                <a:cubicBezTo>
                  <a:pt x="1858" y="3354"/>
                  <a:pt x="1953" y="3365"/>
                  <a:pt x="2051" y="3365"/>
                </a:cubicBezTo>
                <a:cubicBezTo>
                  <a:pt x="2847" y="3365"/>
                  <a:pt x="3784" y="2633"/>
                  <a:pt x="3371" y="1799"/>
                </a:cubicBezTo>
                <a:cubicBezTo>
                  <a:pt x="3136" y="1327"/>
                  <a:pt x="2725" y="1113"/>
                  <a:pt x="2298" y="1113"/>
                </a:cubicBezTo>
                <a:cubicBezTo>
                  <a:pt x="1892" y="1113"/>
                  <a:pt x="1471" y="1307"/>
                  <a:pt x="1176" y="1657"/>
                </a:cubicBezTo>
                <a:cubicBezTo>
                  <a:pt x="1110" y="1735"/>
                  <a:pt x="1119" y="1840"/>
                  <a:pt x="1207" y="1897"/>
                </a:cubicBezTo>
                <a:cubicBezTo>
                  <a:pt x="1483" y="2076"/>
                  <a:pt x="1702" y="2124"/>
                  <a:pt x="2010" y="2219"/>
                </a:cubicBezTo>
                <a:cubicBezTo>
                  <a:pt x="2023" y="2223"/>
                  <a:pt x="2036" y="2225"/>
                  <a:pt x="2049" y="2225"/>
                </a:cubicBezTo>
                <a:cubicBezTo>
                  <a:pt x="2103" y="2225"/>
                  <a:pt x="2151" y="2194"/>
                  <a:pt x="2182" y="2148"/>
                </a:cubicBezTo>
                <a:cubicBezTo>
                  <a:pt x="2319" y="1948"/>
                  <a:pt x="2405" y="1616"/>
                  <a:pt x="2183" y="1448"/>
                </a:cubicBezTo>
                <a:cubicBezTo>
                  <a:pt x="2166" y="1435"/>
                  <a:pt x="2145" y="1431"/>
                  <a:pt x="2124" y="1429"/>
                </a:cubicBezTo>
                <a:cubicBezTo>
                  <a:pt x="2180" y="1419"/>
                  <a:pt x="2237" y="1414"/>
                  <a:pt x="2294" y="1414"/>
                </a:cubicBezTo>
                <a:cubicBezTo>
                  <a:pt x="2586" y="1414"/>
                  <a:pt x="2869" y="1553"/>
                  <a:pt x="3067" y="1873"/>
                </a:cubicBezTo>
                <a:cubicBezTo>
                  <a:pt x="3249" y="2168"/>
                  <a:pt x="3125" y="2491"/>
                  <a:pt x="2908" y="2722"/>
                </a:cubicBezTo>
                <a:cubicBezTo>
                  <a:pt x="2693" y="2949"/>
                  <a:pt x="2399" y="3050"/>
                  <a:pt x="2102" y="3050"/>
                </a:cubicBezTo>
                <a:cubicBezTo>
                  <a:pt x="1909" y="3050"/>
                  <a:pt x="1715" y="3008"/>
                  <a:pt x="1541" y="2929"/>
                </a:cubicBezTo>
                <a:cubicBezTo>
                  <a:pt x="666" y="2533"/>
                  <a:pt x="533" y="1447"/>
                  <a:pt x="1116" y="764"/>
                </a:cubicBezTo>
                <a:cubicBezTo>
                  <a:pt x="1393" y="440"/>
                  <a:pt x="1758" y="300"/>
                  <a:pt x="2133" y="300"/>
                </a:cubicBezTo>
                <a:cubicBezTo>
                  <a:pt x="2505" y="300"/>
                  <a:pt x="2886" y="439"/>
                  <a:pt x="3197" y="672"/>
                </a:cubicBezTo>
                <a:cubicBezTo>
                  <a:pt x="3225" y="693"/>
                  <a:pt x="3253" y="702"/>
                  <a:pt x="3279" y="702"/>
                </a:cubicBezTo>
                <a:cubicBezTo>
                  <a:pt x="3400" y="702"/>
                  <a:pt x="3480" y="503"/>
                  <a:pt x="3352" y="407"/>
                </a:cubicBezTo>
                <a:cubicBezTo>
                  <a:pt x="2987" y="134"/>
                  <a:pt x="2586" y="1"/>
                  <a:pt x="2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4499988">
            <a:off x="6722271" y="3924612"/>
            <a:ext cx="217118" cy="223759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3"/>
          <p:cNvGrpSpPr/>
          <p:nvPr/>
        </p:nvGrpSpPr>
        <p:grpSpPr>
          <a:xfrm rot="8413903">
            <a:off x="6513201" y="4175598"/>
            <a:ext cx="263672" cy="263580"/>
            <a:chOff x="4028549" y="3239505"/>
            <a:chExt cx="131381" cy="131321"/>
          </a:xfrm>
        </p:grpSpPr>
        <p:sp>
          <p:nvSpPr>
            <p:cNvPr id="131" name="Google Shape;131;p3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 rot="-10692833">
            <a:off x="7986933" y="484806"/>
            <a:ext cx="520198" cy="387230"/>
          </a:xfrm>
          <a:custGeom>
            <a:avLst/>
            <a:gdLst/>
            <a:ahLst/>
            <a:cxnLst/>
            <a:rect l="l" t="t" r="r" b="b"/>
            <a:pathLst>
              <a:path w="8500" h="5674" extrusionOk="0">
                <a:moveTo>
                  <a:pt x="1497" y="316"/>
                </a:moveTo>
                <a:cubicBezTo>
                  <a:pt x="1656" y="316"/>
                  <a:pt x="1813" y="352"/>
                  <a:pt x="1956" y="426"/>
                </a:cubicBezTo>
                <a:lnTo>
                  <a:pt x="7429" y="3235"/>
                </a:lnTo>
                <a:cubicBezTo>
                  <a:pt x="7949" y="3503"/>
                  <a:pt x="8140" y="4171"/>
                  <a:pt x="7855" y="4726"/>
                </a:cubicBezTo>
                <a:cubicBezTo>
                  <a:pt x="7749" y="4935"/>
                  <a:pt x="7586" y="5104"/>
                  <a:pt x="7386" y="5217"/>
                </a:cubicBezTo>
                <a:cubicBezTo>
                  <a:pt x="7219" y="5312"/>
                  <a:pt x="7036" y="5359"/>
                  <a:pt x="6855" y="5359"/>
                </a:cubicBezTo>
                <a:cubicBezTo>
                  <a:pt x="6696" y="5359"/>
                  <a:pt x="6538" y="5323"/>
                  <a:pt x="6395" y="5249"/>
                </a:cubicBezTo>
                <a:lnTo>
                  <a:pt x="922" y="2440"/>
                </a:lnTo>
                <a:cubicBezTo>
                  <a:pt x="672" y="2311"/>
                  <a:pt x="490" y="2086"/>
                  <a:pt x="408" y="1807"/>
                </a:cubicBezTo>
                <a:cubicBezTo>
                  <a:pt x="326" y="1524"/>
                  <a:pt x="357" y="1219"/>
                  <a:pt x="496" y="949"/>
                </a:cubicBezTo>
                <a:cubicBezTo>
                  <a:pt x="602" y="740"/>
                  <a:pt x="766" y="570"/>
                  <a:pt x="964" y="458"/>
                </a:cubicBezTo>
                <a:cubicBezTo>
                  <a:pt x="1132" y="364"/>
                  <a:pt x="1316" y="316"/>
                  <a:pt x="1497" y="316"/>
                </a:cubicBezTo>
                <a:close/>
                <a:moveTo>
                  <a:pt x="1497" y="1"/>
                </a:moveTo>
                <a:cubicBezTo>
                  <a:pt x="1262" y="1"/>
                  <a:pt x="1026" y="62"/>
                  <a:pt x="810" y="183"/>
                </a:cubicBezTo>
                <a:cubicBezTo>
                  <a:pt x="555" y="327"/>
                  <a:pt x="351" y="541"/>
                  <a:pt x="215" y="804"/>
                </a:cubicBezTo>
                <a:cubicBezTo>
                  <a:pt x="40" y="1147"/>
                  <a:pt x="1" y="1534"/>
                  <a:pt x="106" y="1895"/>
                </a:cubicBezTo>
                <a:cubicBezTo>
                  <a:pt x="211" y="2258"/>
                  <a:pt x="450" y="2550"/>
                  <a:pt x="779" y="2720"/>
                </a:cubicBezTo>
                <a:lnTo>
                  <a:pt x="6252" y="5529"/>
                </a:lnTo>
                <a:cubicBezTo>
                  <a:pt x="6440" y="5626"/>
                  <a:pt x="6646" y="5674"/>
                  <a:pt x="6855" y="5674"/>
                </a:cubicBezTo>
                <a:cubicBezTo>
                  <a:pt x="7089" y="5674"/>
                  <a:pt x="7325" y="5613"/>
                  <a:pt x="7541" y="5491"/>
                </a:cubicBezTo>
                <a:cubicBezTo>
                  <a:pt x="7794" y="5348"/>
                  <a:pt x="8000" y="5134"/>
                  <a:pt x="8135" y="4871"/>
                </a:cubicBezTo>
                <a:cubicBezTo>
                  <a:pt x="8499" y="4161"/>
                  <a:pt x="8246" y="3301"/>
                  <a:pt x="7572" y="2955"/>
                </a:cubicBezTo>
                <a:lnTo>
                  <a:pt x="2099" y="146"/>
                </a:lnTo>
                <a:cubicBezTo>
                  <a:pt x="1911" y="49"/>
                  <a:pt x="1705" y="1"/>
                  <a:pt x="1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0" y="539488"/>
            <a:ext cx="8430580" cy="522118"/>
          </a:xfrm>
          <a:custGeom>
            <a:avLst/>
            <a:gdLst/>
            <a:ahLst/>
            <a:cxnLst/>
            <a:rect l="l" t="t" r="r" b="b"/>
            <a:pathLst>
              <a:path w="93238" h="6394" extrusionOk="0">
                <a:moveTo>
                  <a:pt x="0" y="1"/>
                </a:moveTo>
                <a:lnTo>
                  <a:pt x="0" y="6393"/>
                </a:lnTo>
                <a:lnTo>
                  <a:pt x="93237" y="6393"/>
                </a:lnTo>
                <a:lnTo>
                  <a:pt x="91460" y="3197"/>
                </a:lnTo>
                <a:lnTo>
                  <a:pt x="932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96026" y="600159"/>
            <a:ext cx="80564" cy="400775"/>
          </a:xfrm>
          <a:custGeom>
            <a:avLst/>
            <a:gdLst/>
            <a:ahLst/>
            <a:cxnLst/>
            <a:rect l="l" t="t" r="r" b="b"/>
            <a:pathLst>
              <a:path w="891" h="4908" extrusionOk="0">
                <a:moveTo>
                  <a:pt x="0" y="1"/>
                </a:moveTo>
                <a:lnTo>
                  <a:pt x="0" y="4907"/>
                </a:lnTo>
                <a:lnTo>
                  <a:pt x="891" y="4907"/>
                </a:lnTo>
                <a:lnTo>
                  <a:pt x="89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713225" y="5614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ubTitle" idx="1"/>
          </p:nvPr>
        </p:nvSpPr>
        <p:spPr>
          <a:xfrm>
            <a:off x="713125" y="1181800"/>
            <a:ext cx="7717500" cy="34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4"/>
          <p:cNvSpPr/>
          <p:nvPr/>
        </p:nvSpPr>
        <p:spPr>
          <a:xfrm rot="-10692833">
            <a:off x="8150833" y="592359"/>
            <a:ext cx="357345" cy="263840"/>
          </a:xfrm>
          <a:custGeom>
            <a:avLst/>
            <a:gdLst/>
            <a:ahLst/>
            <a:cxnLst/>
            <a:rect l="l" t="t" r="r" b="b"/>
            <a:pathLst>
              <a:path w="5839" h="3866" extrusionOk="0">
                <a:moveTo>
                  <a:pt x="1121" y="316"/>
                </a:moveTo>
                <a:cubicBezTo>
                  <a:pt x="1225" y="316"/>
                  <a:pt x="1329" y="341"/>
                  <a:pt x="1424" y="390"/>
                </a:cubicBezTo>
                <a:lnTo>
                  <a:pt x="5127" y="2291"/>
                </a:lnTo>
                <a:cubicBezTo>
                  <a:pt x="5286" y="2372"/>
                  <a:pt x="5403" y="2510"/>
                  <a:pt x="5457" y="2679"/>
                </a:cubicBezTo>
                <a:cubicBezTo>
                  <a:pt x="5513" y="2849"/>
                  <a:pt x="5498" y="3030"/>
                  <a:pt x="5416" y="3187"/>
                </a:cubicBezTo>
                <a:cubicBezTo>
                  <a:pt x="5357" y="3304"/>
                  <a:pt x="5265" y="3399"/>
                  <a:pt x="5152" y="3463"/>
                </a:cubicBezTo>
                <a:cubicBezTo>
                  <a:pt x="5049" y="3521"/>
                  <a:pt x="4936" y="3550"/>
                  <a:pt x="4823" y="3550"/>
                </a:cubicBezTo>
                <a:cubicBezTo>
                  <a:pt x="4719" y="3550"/>
                  <a:pt x="4614" y="3525"/>
                  <a:pt x="4518" y="3476"/>
                </a:cubicBezTo>
                <a:lnTo>
                  <a:pt x="817" y="1577"/>
                </a:lnTo>
                <a:cubicBezTo>
                  <a:pt x="490" y="1409"/>
                  <a:pt x="360" y="1006"/>
                  <a:pt x="528" y="679"/>
                </a:cubicBezTo>
                <a:cubicBezTo>
                  <a:pt x="587" y="562"/>
                  <a:pt x="679" y="467"/>
                  <a:pt x="793" y="403"/>
                </a:cubicBezTo>
                <a:cubicBezTo>
                  <a:pt x="895" y="345"/>
                  <a:pt x="1008" y="316"/>
                  <a:pt x="1121" y="316"/>
                </a:cubicBezTo>
                <a:close/>
                <a:moveTo>
                  <a:pt x="1120" y="1"/>
                </a:moveTo>
                <a:cubicBezTo>
                  <a:pt x="954" y="1"/>
                  <a:pt x="788" y="43"/>
                  <a:pt x="639" y="128"/>
                </a:cubicBezTo>
                <a:cubicBezTo>
                  <a:pt x="471" y="222"/>
                  <a:pt x="335" y="363"/>
                  <a:pt x="247" y="534"/>
                </a:cubicBezTo>
                <a:cubicBezTo>
                  <a:pt x="0" y="1016"/>
                  <a:pt x="190" y="1609"/>
                  <a:pt x="672" y="1856"/>
                </a:cubicBezTo>
                <a:lnTo>
                  <a:pt x="4375" y="3757"/>
                </a:lnTo>
                <a:cubicBezTo>
                  <a:pt x="4517" y="3829"/>
                  <a:pt x="4671" y="3865"/>
                  <a:pt x="4824" y="3865"/>
                </a:cubicBezTo>
                <a:cubicBezTo>
                  <a:pt x="4990" y="3865"/>
                  <a:pt x="5156" y="3823"/>
                  <a:pt x="5305" y="3738"/>
                </a:cubicBezTo>
                <a:cubicBezTo>
                  <a:pt x="5473" y="3644"/>
                  <a:pt x="5609" y="3503"/>
                  <a:pt x="5697" y="3332"/>
                </a:cubicBezTo>
                <a:cubicBezTo>
                  <a:pt x="5816" y="3098"/>
                  <a:pt x="5838" y="2832"/>
                  <a:pt x="5758" y="2583"/>
                </a:cubicBezTo>
                <a:cubicBezTo>
                  <a:pt x="5678" y="2333"/>
                  <a:pt x="5504" y="2130"/>
                  <a:pt x="5272" y="2010"/>
                </a:cubicBezTo>
                <a:lnTo>
                  <a:pt x="1569" y="109"/>
                </a:lnTo>
                <a:cubicBezTo>
                  <a:pt x="1427" y="37"/>
                  <a:pt x="1273" y="1"/>
                  <a:pt x="11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8510891" y="4487551"/>
            <a:ext cx="217114" cy="223755"/>
          </a:xfrm>
          <a:custGeom>
            <a:avLst/>
            <a:gdLst/>
            <a:ahLst/>
            <a:cxnLst/>
            <a:rect l="l" t="t" r="r" b="b"/>
            <a:pathLst>
              <a:path w="3629" h="3740" extrusionOk="0">
                <a:moveTo>
                  <a:pt x="2849" y="0"/>
                </a:moveTo>
                <a:cubicBezTo>
                  <a:pt x="2845" y="0"/>
                  <a:pt x="2841" y="0"/>
                  <a:pt x="2837" y="1"/>
                </a:cubicBezTo>
                <a:cubicBezTo>
                  <a:pt x="2272" y="59"/>
                  <a:pt x="1729" y="312"/>
                  <a:pt x="1262" y="626"/>
                </a:cubicBezTo>
                <a:cubicBezTo>
                  <a:pt x="799" y="937"/>
                  <a:pt x="343" y="1346"/>
                  <a:pt x="127" y="1871"/>
                </a:cubicBezTo>
                <a:cubicBezTo>
                  <a:pt x="35" y="2095"/>
                  <a:pt x="0" y="2340"/>
                  <a:pt x="56" y="2578"/>
                </a:cubicBezTo>
                <a:cubicBezTo>
                  <a:pt x="117" y="2831"/>
                  <a:pt x="284" y="3047"/>
                  <a:pt x="484" y="3206"/>
                </a:cubicBezTo>
                <a:cubicBezTo>
                  <a:pt x="773" y="3437"/>
                  <a:pt x="1132" y="3594"/>
                  <a:pt x="1488" y="3691"/>
                </a:cubicBezTo>
                <a:cubicBezTo>
                  <a:pt x="1609" y="3724"/>
                  <a:pt x="1734" y="3739"/>
                  <a:pt x="1859" y="3739"/>
                </a:cubicBezTo>
                <a:cubicBezTo>
                  <a:pt x="2018" y="3739"/>
                  <a:pt x="2177" y="3714"/>
                  <a:pt x="2329" y="3667"/>
                </a:cubicBezTo>
                <a:cubicBezTo>
                  <a:pt x="2845" y="3508"/>
                  <a:pt x="3309" y="3117"/>
                  <a:pt x="3512" y="2612"/>
                </a:cubicBezTo>
                <a:cubicBezTo>
                  <a:pt x="3603" y="2385"/>
                  <a:pt x="3629" y="2125"/>
                  <a:pt x="3554" y="1890"/>
                </a:cubicBezTo>
                <a:cubicBezTo>
                  <a:pt x="3468" y="1623"/>
                  <a:pt x="3268" y="1417"/>
                  <a:pt x="3030" y="1274"/>
                </a:cubicBezTo>
                <a:cubicBezTo>
                  <a:pt x="2784" y="1127"/>
                  <a:pt x="2473" y="1028"/>
                  <a:pt x="2170" y="1028"/>
                </a:cubicBezTo>
                <a:cubicBezTo>
                  <a:pt x="1942" y="1028"/>
                  <a:pt x="1719" y="1084"/>
                  <a:pt x="1531" y="1219"/>
                </a:cubicBezTo>
                <a:cubicBezTo>
                  <a:pt x="1228" y="1436"/>
                  <a:pt x="1084" y="1804"/>
                  <a:pt x="1092" y="2169"/>
                </a:cubicBezTo>
                <a:cubicBezTo>
                  <a:pt x="1100" y="2470"/>
                  <a:pt x="1206" y="2838"/>
                  <a:pt x="1488" y="2994"/>
                </a:cubicBezTo>
                <a:cubicBezTo>
                  <a:pt x="1571" y="3039"/>
                  <a:pt x="1652" y="3059"/>
                  <a:pt x="1732" y="3059"/>
                </a:cubicBezTo>
                <a:cubicBezTo>
                  <a:pt x="2016" y="3059"/>
                  <a:pt x="2272" y="2810"/>
                  <a:pt x="2437" y="2587"/>
                </a:cubicBezTo>
                <a:cubicBezTo>
                  <a:pt x="2522" y="2471"/>
                  <a:pt x="2597" y="2347"/>
                  <a:pt x="2664" y="2222"/>
                </a:cubicBezTo>
                <a:cubicBezTo>
                  <a:pt x="2694" y="2163"/>
                  <a:pt x="2691" y="2082"/>
                  <a:pt x="2640" y="2036"/>
                </a:cubicBezTo>
                <a:cubicBezTo>
                  <a:pt x="2552" y="1956"/>
                  <a:pt x="2445" y="1925"/>
                  <a:pt x="2336" y="1925"/>
                </a:cubicBezTo>
                <a:cubicBezTo>
                  <a:pt x="2220" y="1925"/>
                  <a:pt x="2100" y="1960"/>
                  <a:pt x="1995" y="2011"/>
                </a:cubicBezTo>
                <a:cubicBezTo>
                  <a:pt x="1843" y="2087"/>
                  <a:pt x="1936" y="2293"/>
                  <a:pt x="2078" y="2293"/>
                </a:cubicBezTo>
                <a:cubicBezTo>
                  <a:pt x="2101" y="2293"/>
                  <a:pt x="2125" y="2288"/>
                  <a:pt x="2150" y="2276"/>
                </a:cubicBezTo>
                <a:cubicBezTo>
                  <a:pt x="2152" y="2274"/>
                  <a:pt x="2155" y="2273"/>
                  <a:pt x="2156" y="2273"/>
                </a:cubicBezTo>
                <a:lnTo>
                  <a:pt x="2156" y="2273"/>
                </a:lnTo>
                <a:cubicBezTo>
                  <a:pt x="2157" y="2272"/>
                  <a:pt x="2158" y="2272"/>
                  <a:pt x="2160" y="2271"/>
                </a:cubicBezTo>
                <a:cubicBezTo>
                  <a:pt x="2192" y="2260"/>
                  <a:pt x="2223" y="2248"/>
                  <a:pt x="2256" y="2241"/>
                </a:cubicBezTo>
                <a:cubicBezTo>
                  <a:pt x="2272" y="2237"/>
                  <a:pt x="2290" y="2232"/>
                  <a:pt x="2308" y="2230"/>
                </a:cubicBezTo>
                <a:lnTo>
                  <a:pt x="2308" y="2230"/>
                </a:lnTo>
                <a:cubicBezTo>
                  <a:pt x="2220" y="2379"/>
                  <a:pt x="2123" y="2513"/>
                  <a:pt x="1991" y="2631"/>
                </a:cubicBezTo>
                <a:cubicBezTo>
                  <a:pt x="1985" y="2635"/>
                  <a:pt x="1955" y="2660"/>
                  <a:pt x="1956" y="2660"/>
                </a:cubicBezTo>
                <a:cubicBezTo>
                  <a:pt x="1956" y="2660"/>
                  <a:pt x="1956" y="2660"/>
                  <a:pt x="1956" y="2660"/>
                </a:cubicBezTo>
                <a:lnTo>
                  <a:pt x="1956" y="2660"/>
                </a:lnTo>
                <a:cubicBezTo>
                  <a:pt x="1944" y="2669"/>
                  <a:pt x="1932" y="2678"/>
                  <a:pt x="1919" y="2686"/>
                </a:cubicBezTo>
                <a:cubicBezTo>
                  <a:pt x="1904" y="2695"/>
                  <a:pt x="1890" y="2704"/>
                  <a:pt x="1874" y="2712"/>
                </a:cubicBezTo>
                <a:cubicBezTo>
                  <a:pt x="1867" y="2716"/>
                  <a:pt x="1843" y="2726"/>
                  <a:pt x="1835" y="2730"/>
                </a:cubicBezTo>
                <a:lnTo>
                  <a:pt x="1835" y="2730"/>
                </a:lnTo>
                <a:cubicBezTo>
                  <a:pt x="1812" y="2738"/>
                  <a:pt x="1787" y="2743"/>
                  <a:pt x="1764" y="2750"/>
                </a:cubicBezTo>
                <a:cubicBezTo>
                  <a:pt x="1763" y="2751"/>
                  <a:pt x="1762" y="2751"/>
                  <a:pt x="1763" y="2752"/>
                </a:cubicBezTo>
                <a:lnTo>
                  <a:pt x="1763" y="2752"/>
                </a:lnTo>
                <a:cubicBezTo>
                  <a:pt x="1761" y="2752"/>
                  <a:pt x="1759" y="2752"/>
                  <a:pt x="1757" y="2752"/>
                </a:cubicBezTo>
                <a:cubicBezTo>
                  <a:pt x="1746" y="2752"/>
                  <a:pt x="1735" y="2751"/>
                  <a:pt x="1725" y="2751"/>
                </a:cubicBezTo>
                <a:cubicBezTo>
                  <a:pt x="1719" y="2751"/>
                  <a:pt x="1714" y="2751"/>
                  <a:pt x="1709" y="2752"/>
                </a:cubicBezTo>
                <a:cubicBezTo>
                  <a:pt x="1709" y="2752"/>
                  <a:pt x="1709" y="2752"/>
                  <a:pt x="1709" y="2752"/>
                </a:cubicBezTo>
                <a:lnTo>
                  <a:pt x="1709" y="2752"/>
                </a:lnTo>
                <a:cubicBezTo>
                  <a:pt x="1707" y="2751"/>
                  <a:pt x="1706" y="2751"/>
                  <a:pt x="1704" y="2750"/>
                </a:cubicBezTo>
                <a:cubicBezTo>
                  <a:pt x="1693" y="2746"/>
                  <a:pt x="1681" y="2743"/>
                  <a:pt x="1668" y="2740"/>
                </a:cubicBezTo>
                <a:cubicBezTo>
                  <a:pt x="1666" y="2740"/>
                  <a:pt x="1665" y="2739"/>
                  <a:pt x="1663" y="2739"/>
                </a:cubicBezTo>
                <a:lnTo>
                  <a:pt x="1663" y="2739"/>
                </a:lnTo>
                <a:cubicBezTo>
                  <a:pt x="1663" y="2739"/>
                  <a:pt x="1663" y="2739"/>
                  <a:pt x="1663" y="2739"/>
                </a:cubicBezTo>
                <a:cubicBezTo>
                  <a:pt x="1650" y="2731"/>
                  <a:pt x="1637" y="2724"/>
                  <a:pt x="1624" y="2717"/>
                </a:cubicBezTo>
                <a:cubicBezTo>
                  <a:pt x="1616" y="2713"/>
                  <a:pt x="1599" y="2699"/>
                  <a:pt x="1599" y="2699"/>
                </a:cubicBezTo>
                <a:lnTo>
                  <a:pt x="1599" y="2699"/>
                </a:lnTo>
                <a:cubicBezTo>
                  <a:pt x="1599" y="2699"/>
                  <a:pt x="1604" y="2703"/>
                  <a:pt x="1617" y="2714"/>
                </a:cubicBezTo>
                <a:cubicBezTo>
                  <a:pt x="1606" y="2707"/>
                  <a:pt x="1596" y="2698"/>
                  <a:pt x="1587" y="2689"/>
                </a:cubicBezTo>
                <a:cubicBezTo>
                  <a:pt x="1577" y="2679"/>
                  <a:pt x="1569" y="2670"/>
                  <a:pt x="1558" y="2660"/>
                </a:cubicBezTo>
                <a:cubicBezTo>
                  <a:pt x="1555" y="2655"/>
                  <a:pt x="1552" y="2651"/>
                  <a:pt x="1548" y="2647"/>
                </a:cubicBezTo>
                <a:cubicBezTo>
                  <a:pt x="1548" y="2646"/>
                  <a:pt x="1547" y="2646"/>
                  <a:pt x="1547" y="2645"/>
                </a:cubicBezTo>
                <a:lnTo>
                  <a:pt x="1547" y="2645"/>
                </a:lnTo>
                <a:cubicBezTo>
                  <a:pt x="1547" y="2645"/>
                  <a:pt x="1547" y="2645"/>
                  <a:pt x="1547" y="2645"/>
                </a:cubicBezTo>
                <a:cubicBezTo>
                  <a:pt x="1529" y="2622"/>
                  <a:pt x="1513" y="2598"/>
                  <a:pt x="1498" y="2572"/>
                </a:cubicBezTo>
                <a:cubicBezTo>
                  <a:pt x="1491" y="2559"/>
                  <a:pt x="1485" y="2546"/>
                  <a:pt x="1478" y="2533"/>
                </a:cubicBezTo>
                <a:cubicBezTo>
                  <a:pt x="1470" y="2517"/>
                  <a:pt x="1465" y="2503"/>
                  <a:pt x="1465" y="2503"/>
                </a:cubicBezTo>
                <a:lnTo>
                  <a:pt x="1465" y="2503"/>
                </a:lnTo>
                <a:cubicBezTo>
                  <a:pt x="1465" y="2503"/>
                  <a:pt x="1466" y="2506"/>
                  <a:pt x="1469" y="2514"/>
                </a:cubicBezTo>
                <a:cubicBezTo>
                  <a:pt x="1446" y="2451"/>
                  <a:pt x="1427" y="2388"/>
                  <a:pt x="1414" y="2323"/>
                </a:cubicBezTo>
                <a:cubicBezTo>
                  <a:pt x="1412" y="2312"/>
                  <a:pt x="1410" y="2301"/>
                  <a:pt x="1408" y="2291"/>
                </a:cubicBezTo>
                <a:lnTo>
                  <a:pt x="1408" y="2291"/>
                </a:lnTo>
                <a:cubicBezTo>
                  <a:pt x="1408" y="2287"/>
                  <a:pt x="1404" y="2260"/>
                  <a:pt x="1403" y="2252"/>
                </a:cubicBezTo>
                <a:cubicBezTo>
                  <a:pt x="1401" y="2214"/>
                  <a:pt x="1398" y="2176"/>
                  <a:pt x="1399" y="2137"/>
                </a:cubicBezTo>
                <a:cubicBezTo>
                  <a:pt x="1399" y="2102"/>
                  <a:pt x="1401" y="2067"/>
                  <a:pt x="1403" y="2032"/>
                </a:cubicBezTo>
                <a:cubicBezTo>
                  <a:pt x="1405" y="2021"/>
                  <a:pt x="1409" y="1994"/>
                  <a:pt x="1408" y="1994"/>
                </a:cubicBezTo>
                <a:lnTo>
                  <a:pt x="1408" y="1994"/>
                </a:lnTo>
                <a:cubicBezTo>
                  <a:pt x="1408" y="1994"/>
                  <a:pt x="1408" y="1994"/>
                  <a:pt x="1408" y="1995"/>
                </a:cubicBezTo>
                <a:lnTo>
                  <a:pt x="1408" y="1995"/>
                </a:lnTo>
                <a:cubicBezTo>
                  <a:pt x="1411" y="1978"/>
                  <a:pt x="1413" y="1963"/>
                  <a:pt x="1417" y="1947"/>
                </a:cubicBezTo>
                <a:cubicBezTo>
                  <a:pt x="1424" y="1912"/>
                  <a:pt x="1433" y="1877"/>
                  <a:pt x="1443" y="1844"/>
                </a:cubicBezTo>
                <a:cubicBezTo>
                  <a:pt x="1449" y="1826"/>
                  <a:pt x="1455" y="1810"/>
                  <a:pt x="1460" y="1792"/>
                </a:cubicBezTo>
                <a:cubicBezTo>
                  <a:pt x="1463" y="1784"/>
                  <a:pt x="1467" y="1775"/>
                  <a:pt x="1470" y="1765"/>
                </a:cubicBezTo>
                <a:lnTo>
                  <a:pt x="1470" y="1765"/>
                </a:lnTo>
                <a:cubicBezTo>
                  <a:pt x="1471" y="1764"/>
                  <a:pt x="1471" y="1762"/>
                  <a:pt x="1472" y="1760"/>
                </a:cubicBezTo>
                <a:cubicBezTo>
                  <a:pt x="1488" y="1728"/>
                  <a:pt x="1504" y="1698"/>
                  <a:pt x="1522" y="1667"/>
                </a:cubicBezTo>
                <a:cubicBezTo>
                  <a:pt x="1532" y="1651"/>
                  <a:pt x="1542" y="1636"/>
                  <a:pt x="1551" y="1622"/>
                </a:cubicBezTo>
                <a:cubicBezTo>
                  <a:pt x="1557" y="1614"/>
                  <a:pt x="1561" y="1607"/>
                  <a:pt x="1567" y="1600"/>
                </a:cubicBezTo>
                <a:cubicBezTo>
                  <a:pt x="1567" y="1599"/>
                  <a:pt x="1567" y="1599"/>
                  <a:pt x="1567" y="1599"/>
                </a:cubicBezTo>
                <a:lnTo>
                  <a:pt x="1567" y="1599"/>
                </a:lnTo>
                <a:cubicBezTo>
                  <a:pt x="1567" y="1599"/>
                  <a:pt x="1564" y="1602"/>
                  <a:pt x="1563" y="1604"/>
                </a:cubicBezTo>
                <a:lnTo>
                  <a:pt x="1563" y="1604"/>
                </a:lnTo>
                <a:cubicBezTo>
                  <a:pt x="1564" y="1602"/>
                  <a:pt x="1567" y="1599"/>
                  <a:pt x="1573" y="1592"/>
                </a:cubicBezTo>
                <a:cubicBezTo>
                  <a:pt x="1598" y="1566"/>
                  <a:pt x="1621" y="1540"/>
                  <a:pt x="1647" y="1515"/>
                </a:cubicBezTo>
                <a:cubicBezTo>
                  <a:pt x="1660" y="1502"/>
                  <a:pt x="1675" y="1490"/>
                  <a:pt x="1690" y="1480"/>
                </a:cubicBezTo>
                <a:lnTo>
                  <a:pt x="1690" y="1480"/>
                </a:lnTo>
                <a:cubicBezTo>
                  <a:pt x="1682" y="1486"/>
                  <a:pt x="1680" y="1488"/>
                  <a:pt x="1680" y="1488"/>
                </a:cubicBezTo>
                <a:cubicBezTo>
                  <a:pt x="1681" y="1488"/>
                  <a:pt x="1715" y="1463"/>
                  <a:pt x="1722" y="1458"/>
                </a:cubicBezTo>
                <a:cubicBezTo>
                  <a:pt x="1755" y="1437"/>
                  <a:pt x="1788" y="1419"/>
                  <a:pt x="1822" y="1404"/>
                </a:cubicBezTo>
                <a:lnTo>
                  <a:pt x="1822" y="1404"/>
                </a:lnTo>
                <a:cubicBezTo>
                  <a:pt x="1822" y="1404"/>
                  <a:pt x="1821" y="1404"/>
                  <a:pt x="1821" y="1404"/>
                </a:cubicBezTo>
                <a:cubicBezTo>
                  <a:pt x="1833" y="1400"/>
                  <a:pt x="1843" y="1395"/>
                  <a:pt x="1855" y="1391"/>
                </a:cubicBezTo>
                <a:cubicBezTo>
                  <a:pt x="1880" y="1382"/>
                  <a:pt x="1903" y="1375"/>
                  <a:pt x="1928" y="1368"/>
                </a:cubicBezTo>
                <a:cubicBezTo>
                  <a:pt x="2007" y="1346"/>
                  <a:pt x="2099" y="1335"/>
                  <a:pt x="2194" y="1335"/>
                </a:cubicBezTo>
                <a:cubicBezTo>
                  <a:pt x="2302" y="1335"/>
                  <a:pt x="2414" y="1350"/>
                  <a:pt x="2515" y="1379"/>
                </a:cubicBezTo>
                <a:cubicBezTo>
                  <a:pt x="2759" y="1452"/>
                  <a:pt x="3030" y="1597"/>
                  <a:pt x="3165" y="1791"/>
                </a:cubicBezTo>
                <a:cubicBezTo>
                  <a:pt x="3230" y="1887"/>
                  <a:pt x="3257" y="1944"/>
                  <a:pt x="3280" y="2057"/>
                </a:cubicBezTo>
                <a:cubicBezTo>
                  <a:pt x="3290" y="2105"/>
                  <a:pt x="3290" y="2111"/>
                  <a:pt x="3290" y="2175"/>
                </a:cubicBezTo>
                <a:cubicBezTo>
                  <a:pt x="3292" y="2200"/>
                  <a:pt x="3290" y="2223"/>
                  <a:pt x="3289" y="2248"/>
                </a:cubicBezTo>
                <a:cubicBezTo>
                  <a:pt x="3287" y="2260"/>
                  <a:pt x="3286" y="2273"/>
                  <a:pt x="3284" y="2285"/>
                </a:cubicBezTo>
                <a:cubicBezTo>
                  <a:pt x="3284" y="2287"/>
                  <a:pt x="3284" y="2289"/>
                  <a:pt x="3284" y="2290"/>
                </a:cubicBezTo>
                <a:lnTo>
                  <a:pt x="3284" y="2290"/>
                </a:lnTo>
                <a:cubicBezTo>
                  <a:pt x="3283" y="2297"/>
                  <a:pt x="3282" y="2303"/>
                  <a:pt x="3280" y="2309"/>
                </a:cubicBezTo>
                <a:cubicBezTo>
                  <a:pt x="3238" y="2520"/>
                  <a:pt x="3143" y="2702"/>
                  <a:pt x="3008" y="2860"/>
                </a:cubicBezTo>
                <a:cubicBezTo>
                  <a:pt x="2854" y="3042"/>
                  <a:pt x="2681" y="3175"/>
                  <a:pt x="2469" y="3282"/>
                </a:cubicBezTo>
                <a:cubicBezTo>
                  <a:pt x="2282" y="3376"/>
                  <a:pt x="2072" y="3432"/>
                  <a:pt x="1860" y="3432"/>
                </a:cubicBezTo>
                <a:cubicBezTo>
                  <a:pt x="1842" y="3432"/>
                  <a:pt x="1824" y="3432"/>
                  <a:pt x="1807" y="3431"/>
                </a:cubicBezTo>
                <a:cubicBezTo>
                  <a:pt x="1528" y="3421"/>
                  <a:pt x="1209" y="3288"/>
                  <a:pt x="951" y="3149"/>
                </a:cubicBezTo>
                <a:cubicBezTo>
                  <a:pt x="730" y="3029"/>
                  <a:pt x="526" y="2872"/>
                  <a:pt x="413" y="2663"/>
                </a:cubicBezTo>
                <a:cubicBezTo>
                  <a:pt x="333" y="2512"/>
                  <a:pt x="316" y="2325"/>
                  <a:pt x="354" y="2159"/>
                </a:cubicBezTo>
                <a:cubicBezTo>
                  <a:pt x="454" y="1721"/>
                  <a:pt x="816" y="1349"/>
                  <a:pt x="1179" y="1061"/>
                </a:cubicBezTo>
                <a:cubicBezTo>
                  <a:pt x="1579" y="745"/>
                  <a:pt x="2047" y="491"/>
                  <a:pt x="2538" y="363"/>
                </a:cubicBezTo>
                <a:cubicBezTo>
                  <a:pt x="2640" y="337"/>
                  <a:pt x="2763" y="313"/>
                  <a:pt x="2837" y="306"/>
                </a:cubicBezTo>
                <a:cubicBezTo>
                  <a:pt x="2919" y="297"/>
                  <a:pt x="2991" y="242"/>
                  <a:pt x="2991" y="153"/>
                </a:cubicBezTo>
                <a:cubicBezTo>
                  <a:pt x="2991" y="80"/>
                  <a:pt x="2927" y="0"/>
                  <a:pt x="2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 rot="3913898">
            <a:off x="8701281" y="4717356"/>
            <a:ext cx="263671" cy="263580"/>
            <a:chOff x="4028549" y="3239505"/>
            <a:chExt cx="131381" cy="131321"/>
          </a:xfrm>
        </p:grpSpPr>
        <p:sp>
          <p:nvSpPr>
            <p:cNvPr id="142" name="Google Shape;142;p4"/>
            <p:cNvSpPr/>
            <p:nvPr/>
          </p:nvSpPr>
          <p:spPr>
            <a:xfrm>
              <a:off x="4028549" y="3239505"/>
              <a:ext cx="73767" cy="106254"/>
            </a:xfrm>
            <a:custGeom>
              <a:avLst/>
              <a:gdLst/>
              <a:ahLst/>
              <a:cxnLst/>
              <a:rect l="l" t="t" r="r" b="b"/>
              <a:pathLst>
                <a:path w="1233" h="1776" extrusionOk="0">
                  <a:moveTo>
                    <a:pt x="992" y="153"/>
                  </a:moveTo>
                  <a:cubicBezTo>
                    <a:pt x="997" y="153"/>
                    <a:pt x="1002" y="154"/>
                    <a:pt x="1006" y="154"/>
                  </a:cubicBezTo>
                  <a:cubicBezTo>
                    <a:pt x="1007" y="154"/>
                    <a:pt x="1018" y="155"/>
                    <a:pt x="1020" y="155"/>
                  </a:cubicBezTo>
                  <a:lnTo>
                    <a:pt x="1020" y="155"/>
                  </a:lnTo>
                  <a:cubicBezTo>
                    <a:pt x="1025" y="156"/>
                    <a:pt x="1029" y="157"/>
                    <a:pt x="1034" y="158"/>
                  </a:cubicBezTo>
                  <a:cubicBezTo>
                    <a:pt x="1042" y="160"/>
                    <a:pt x="1049" y="161"/>
                    <a:pt x="1056" y="164"/>
                  </a:cubicBezTo>
                  <a:lnTo>
                    <a:pt x="1056" y="164"/>
                  </a:lnTo>
                  <a:cubicBezTo>
                    <a:pt x="1057" y="164"/>
                    <a:pt x="1057" y="165"/>
                    <a:pt x="1057" y="166"/>
                  </a:cubicBezTo>
                  <a:cubicBezTo>
                    <a:pt x="1060" y="170"/>
                    <a:pt x="1062" y="174"/>
                    <a:pt x="1064" y="177"/>
                  </a:cubicBezTo>
                  <a:lnTo>
                    <a:pt x="1064" y="177"/>
                  </a:lnTo>
                  <a:cubicBezTo>
                    <a:pt x="1064" y="177"/>
                    <a:pt x="1065" y="178"/>
                    <a:pt x="1065" y="179"/>
                  </a:cubicBezTo>
                  <a:cubicBezTo>
                    <a:pt x="1068" y="186"/>
                    <a:pt x="1071" y="195"/>
                    <a:pt x="1072" y="204"/>
                  </a:cubicBezTo>
                  <a:cubicBezTo>
                    <a:pt x="1073" y="208"/>
                    <a:pt x="1074" y="212"/>
                    <a:pt x="1075" y="217"/>
                  </a:cubicBezTo>
                  <a:lnTo>
                    <a:pt x="1075" y="217"/>
                  </a:lnTo>
                  <a:cubicBezTo>
                    <a:pt x="1075" y="218"/>
                    <a:pt x="1075" y="220"/>
                    <a:pt x="1075" y="221"/>
                  </a:cubicBezTo>
                  <a:cubicBezTo>
                    <a:pt x="1078" y="275"/>
                    <a:pt x="1075" y="293"/>
                    <a:pt x="1060" y="345"/>
                  </a:cubicBezTo>
                  <a:cubicBezTo>
                    <a:pt x="1030" y="458"/>
                    <a:pt x="971" y="561"/>
                    <a:pt x="906" y="664"/>
                  </a:cubicBezTo>
                  <a:cubicBezTo>
                    <a:pt x="746" y="912"/>
                    <a:pt x="546" y="1137"/>
                    <a:pt x="341" y="1347"/>
                  </a:cubicBezTo>
                  <a:cubicBezTo>
                    <a:pt x="285" y="1404"/>
                    <a:pt x="228" y="1460"/>
                    <a:pt x="171" y="1515"/>
                  </a:cubicBezTo>
                  <a:lnTo>
                    <a:pt x="171" y="1515"/>
                  </a:lnTo>
                  <a:cubicBezTo>
                    <a:pt x="178" y="1463"/>
                    <a:pt x="189" y="1411"/>
                    <a:pt x="202" y="1354"/>
                  </a:cubicBezTo>
                  <a:cubicBezTo>
                    <a:pt x="237" y="1205"/>
                    <a:pt x="284" y="1059"/>
                    <a:pt x="339" y="918"/>
                  </a:cubicBezTo>
                  <a:cubicBezTo>
                    <a:pt x="395" y="778"/>
                    <a:pt x="460" y="640"/>
                    <a:pt x="541" y="512"/>
                  </a:cubicBezTo>
                  <a:cubicBezTo>
                    <a:pt x="577" y="455"/>
                    <a:pt x="615" y="401"/>
                    <a:pt x="659" y="351"/>
                  </a:cubicBezTo>
                  <a:cubicBezTo>
                    <a:pt x="695" y="309"/>
                    <a:pt x="749" y="256"/>
                    <a:pt x="784" y="230"/>
                  </a:cubicBezTo>
                  <a:cubicBezTo>
                    <a:pt x="809" y="212"/>
                    <a:pt x="836" y="196"/>
                    <a:pt x="863" y="183"/>
                  </a:cubicBezTo>
                  <a:cubicBezTo>
                    <a:pt x="868" y="180"/>
                    <a:pt x="873" y="177"/>
                    <a:pt x="878" y="175"/>
                  </a:cubicBezTo>
                  <a:lnTo>
                    <a:pt x="878" y="175"/>
                  </a:lnTo>
                  <a:cubicBezTo>
                    <a:pt x="878" y="175"/>
                    <a:pt x="878" y="175"/>
                    <a:pt x="878" y="175"/>
                  </a:cubicBezTo>
                  <a:cubicBezTo>
                    <a:pt x="880" y="175"/>
                    <a:pt x="896" y="170"/>
                    <a:pt x="897" y="169"/>
                  </a:cubicBezTo>
                  <a:cubicBezTo>
                    <a:pt x="910" y="164"/>
                    <a:pt x="925" y="160"/>
                    <a:pt x="938" y="157"/>
                  </a:cubicBezTo>
                  <a:cubicBezTo>
                    <a:pt x="942" y="157"/>
                    <a:pt x="947" y="156"/>
                    <a:pt x="951" y="156"/>
                  </a:cubicBezTo>
                  <a:cubicBezTo>
                    <a:pt x="955" y="154"/>
                    <a:pt x="956" y="154"/>
                    <a:pt x="955" y="154"/>
                  </a:cubicBezTo>
                  <a:lnTo>
                    <a:pt x="955" y="154"/>
                  </a:lnTo>
                  <a:cubicBezTo>
                    <a:pt x="956" y="154"/>
                    <a:pt x="959" y="154"/>
                    <a:pt x="966" y="154"/>
                  </a:cubicBezTo>
                  <a:cubicBezTo>
                    <a:pt x="974" y="154"/>
                    <a:pt x="983" y="153"/>
                    <a:pt x="992" y="153"/>
                  </a:cubicBezTo>
                  <a:close/>
                  <a:moveTo>
                    <a:pt x="991" y="0"/>
                  </a:moveTo>
                  <a:cubicBezTo>
                    <a:pt x="903" y="0"/>
                    <a:pt x="815" y="29"/>
                    <a:pt x="739" y="77"/>
                  </a:cubicBezTo>
                  <a:cubicBezTo>
                    <a:pt x="497" y="229"/>
                    <a:pt x="346" y="513"/>
                    <a:pt x="235" y="769"/>
                  </a:cubicBezTo>
                  <a:cubicBezTo>
                    <a:pt x="165" y="932"/>
                    <a:pt x="107" y="1100"/>
                    <a:pt x="65" y="1273"/>
                  </a:cubicBezTo>
                  <a:cubicBezTo>
                    <a:pt x="33" y="1405"/>
                    <a:pt x="6" y="1543"/>
                    <a:pt x="5" y="1681"/>
                  </a:cubicBezTo>
                  <a:lnTo>
                    <a:pt x="5" y="1681"/>
                  </a:lnTo>
                  <a:cubicBezTo>
                    <a:pt x="0" y="1695"/>
                    <a:pt x="2" y="1710"/>
                    <a:pt x="8" y="1724"/>
                  </a:cubicBezTo>
                  <a:lnTo>
                    <a:pt x="8" y="1724"/>
                  </a:lnTo>
                  <a:cubicBezTo>
                    <a:pt x="17" y="1755"/>
                    <a:pt x="45" y="1772"/>
                    <a:pt x="75" y="1775"/>
                  </a:cubicBezTo>
                  <a:lnTo>
                    <a:pt x="75" y="1775"/>
                  </a:lnTo>
                  <a:cubicBezTo>
                    <a:pt x="78" y="1775"/>
                    <a:pt x="81" y="1776"/>
                    <a:pt x="85" y="1776"/>
                  </a:cubicBezTo>
                  <a:cubicBezTo>
                    <a:pt x="94" y="1776"/>
                    <a:pt x="104" y="1774"/>
                    <a:pt x="113" y="1770"/>
                  </a:cubicBezTo>
                  <a:lnTo>
                    <a:pt x="113" y="1770"/>
                  </a:lnTo>
                  <a:cubicBezTo>
                    <a:pt x="125" y="1765"/>
                    <a:pt x="135" y="1758"/>
                    <a:pt x="143" y="1749"/>
                  </a:cubicBezTo>
                  <a:lnTo>
                    <a:pt x="143" y="1749"/>
                  </a:lnTo>
                  <a:cubicBezTo>
                    <a:pt x="378" y="1542"/>
                    <a:pt x="597" y="1312"/>
                    <a:pt x="795" y="1070"/>
                  </a:cubicBezTo>
                  <a:cubicBezTo>
                    <a:pt x="901" y="941"/>
                    <a:pt x="1002" y="807"/>
                    <a:pt x="1087" y="662"/>
                  </a:cubicBezTo>
                  <a:cubicBezTo>
                    <a:pt x="1152" y="548"/>
                    <a:pt x="1211" y="426"/>
                    <a:pt x="1227" y="294"/>
                  </a:cubicBezTo>
                  <a:cubicBezTo>
                    <a:pt x="1233" y="242"/>
                    <a:pt x="1230" y="188"/>
                    <a:pt x="1212" y="138"/>
                  </a:cubicBezTo>
                  <a:cubicBezTo>
                    <a:pt x="1205" y="115"/>
                    <a:pt x="1193" y="91"/>
                    <a:pt x="1179" y="71"/>
                  </a:cubicBezTo>
                  <a:cubicBezTo>
                    <a:pt x="1154" y="36"/>
                    <a:pt x="1123" y="21"/>
                    <a:pt x="1082" y="11"/>
                  </a:cubicBezTo>
                  <a:cubicBezTo>
                    <a:pt x="1052" y="4"/>
                    <a:pt x="1021" y="0"/>
                    <a:pt x="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050446" y="3325177"/>
              <a:ext cx="109484" cy="45648"/>
            </a:xfrm>
            <a:custGeom>
              <a:avLst/>
              <a:gdLst/>
              <a:ahLst/>
              <a:cxnLst/>
              <a:rect l="l" t="t" r="r" b="b"/>
              <a:pathLst>
                <a:path w="1830" h="763" extrusionOk="0">
                  <a:moveTo>
                    <a:pt x="1643" y="229"/>
                  </a:moveTo>
                  <a:cubicBezTo>
                    <a:pt x="1643" y="229"/>
                    <a:pt x="1643" y="232"/>
                    <a:pt x="1642" y="235"/>
                  </a:cubicBezTo>
                  <a:lnTo>
                    <a:pt x="1642" y="235"/>
                  </a:lnTo>
                  <a:cubicBezTo>
                    <a:pt x="1642" y="235"/>
                    <a:pt x="1642" y="235"/>
                    <a:pt x="1642" y="235"/>
                  </a:cubicBezTo>
                  <a:cubicBezTo>
                    <a:pt x="1643" y="231"/>
                    <a:pt x="1643" y="229"/>
                    <a:pt x="1643" y="229"/>
                  </a:cubicBezTo>
                  <a:close/>
                  <a:moveTo>
                    <a:pt x="1606" y="317"/>
                  </a:moveTo>
                  <a:cubicBezTo>
                    <a:pt x="1605" y="318"/>
                    <a:pt x="1604" y="319"/>
                    <a:pt x="1603" y="321"/>
                  </a:cubicBezTo>
                  <a:lnTo>
                    <a:pt x="1603" y="321"/>
                  </a:lnTo>
                  <a:cubicBezTo>
                    <a:pt x="1604" y="319"/>
                    <a:pt x="1605" y="318"/>
                    <a:pt x="1606" y="317"/>
                  </a:cubicBezTo>
                  <a:close/>
                  <a:moveTo>
                    <a:pt x="1404" y="155"/>
                  </a:moveTo>
                  <a:cubicBezTo>
                    <a:pt x="1424" y="155"/>
                    <a:pt x="1444" y="156"/>
                    <a:pt x="1464" y="157"/>
                  </a:cubicBezTo>
                  <a:cubicBezTo>
                    <a:pt x="1493" y="159"/>
                    <a:pt x="1553" y="175"/>
                    <a:pt x="1579" y="190"/>
                  </a:cubicBezTo>
                  <a:cubicBezTo>
                    <a:pt x="1584" y="193"/>
                    <a:pt x="1599" y="203"/>
                    <a:pt x="1603" y="206"/>
                  </a:cubicBezTo>
                  <a:lnTo>
                    <a:pt x="1603" y="206"/>
                  </a:lnTo>
                  <a:cubicBezTo>
                    <a:pt x="1602" y="205"/>
                    <a:pt x="1602" y="205"/>
                    <a:pt x="1602" y="205"/>
                  </a:cubicBezTo>
                  <a:lnTo>
                    <a:pt x="1602" y="205"/>
                  </a:lnTo>
                  <a:cubicBezTo>
                    <a:pt x="1602" y="205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3" y="206"/>
                    <a:pt x="1603" y="206"/>
                    <a:pt x="1603" y="206"/>
                  </a:cubicBezTo>
                  <a:lnTo>
                    <a:pt x="1603" y="206"/>
                  </a:lnTo>
                  <a:cubicBezTo>
                    <a:pt x="1606" y="209"/>
                    <a:pt x="1620" y="221"/>
                    <a:pt x="1623" y="225"/>
                  </a:cubicBezTo>
                  <a:cubicBezTo>
                    <a:pt x="1629" y="231"/>
                    <a:pt x="1630" y="231"/>
                    <a:pt x="1630" y="231"/>
                  </a:cubicBezTo>
                  <a:cubicBezTo>
                    <a:pt x="1630" y="231"/>
                    <a:pt x="1630" y="231"/>
                    <a:pt x="1630" y="231"/>
                  </a:cubicBezTo>
                  <a:lnTo>
                    <a:pt x="1630" y="231"/>
                  </a:lnTo>
                  <a:cubicBezTo>
                    <a:pt x="1630" y="231"/>
                    <a:pt x="1630" y="231"/>
                    <a:pt x="1635" y="239"/>
                  </a:cubicBezTo>
                  <a:cubicBezTo>
                    <a:pt x="1636" y="242"/>
                    <a:pt x="1638" y="245"/>
                    <a:pt x="1640" y="249"/>
                  </a:cubicBezTo>
                  <a:lnTo>
                    <a:pt x="1640" y="249"/>
                  </a:lnTo>
                  <a:cubicBezTo>
                    <a:pt x="1640" y="250"/>
                    <a:pt x="1639" y="250"/>
                    <a:pt x="1639" y="251"/>
                  </a:cubicBezTo>
                  <a:cubicBezTo>
                    <a:pt x="1637" y="258"/>
                    <a:pt x="1634" y="265"/>
                    <a:pt x="1632" y="273"/>
                  </a:cubicBezTo>
                  <a:lnTo>
                    <a:pt x="1632" y="273"/>
                  </a:lnTo>
                  <a:cubicBezTo>
                    <a:pt x="1631" y="273"/>
                    <a:pt x="1625" y="286"/>
                    <a:pt x="1623" y="289"/>
                  </a:cubicBezTo>
                  <a:cubicBezTo>
                    <a:pt x="1619" y="299"/>
                    <a:pt x="1613" y="308"/>
                    <a:pt x="1606" y="317"/>
                  </a:cubicBezTo>
                  <a:cubicBezTo>
                    <a:pt x="1606" y="317"/>
                    <a:pt x="1606" y="317"/>
                    <a:pt x="1606" y="317"/>
                  </a:cubicBezTo>
                  <a:lnTo>
                    <a:pt x="1606" y="317"/>
                  </a:lnTo>
                  <a:cubicBezTo>
                    <a:pt x="1602" y="321"/>
                    <a:pt x="1601" y="322"/>
                    <a:pt x="1601" y="322"/>
                  </a:cubicBezTo>
                  <a:cubicBezTo>
                    <a:pt x="1601" y="322"/>
                    <a:pt x="1602" y="321"/>
                    <a:pt x="1603" y="321"/>
                  </a:cubicBezTo>
                  <a:lnTo>
                    <a:pt x="1603" y="321"/>
                  </a:lnTo>
                  <a:cubicBezTo>
                    <a:pt x="1601" y="323"/>
                    <a:pt x="1599" y="325"/>
                    <a:pt x="1597" y="327"/>
                  </a:cubicBezTo>
                  <a:cubicBezTo>
                    <a:pt x="1591" y="334"/>
                    <a:pt x="1584" y="341"/>
                    <a:pt x="1578" y="347"/>
                  </a:cubicBezTo>
                  <a:cubicBezTo>
                    <a:pt x="1556" y="368"/>
                    <a:pt x="1554" y="369"/>
                    <a:pt x="1533" y="384"/>
                  </a:cubicBezTo>
                  <a:cubicBezTo>
                    <a:pt x="1445" y="442"/>
                    <a:pt x="1353" y="473"/>
                    <a:pt x="1252" y="501"/>
                  </a:cubicBezTo>
                  <a:cubicBezTo>
                    <a:pt x="1003" y="569"/>
                    <a:pt x="740" y="591"/>
                    <a:pt x="483" y="601"/>
                  </a:cubicBezTo>
                  <a:cubicBezTo>
                    <a:pt x="415" y="604"/>
                    <a:pt x="348" y="606"/>
                    <a:pt x="281" y="608"/>
                  </a:cubicBezTo>
                  <a:lnTo>
                    <a:pt x="281" y="608"/>
                  </a:lnTo>
                  <a:cubicBezTo>
                    <a:pt x="424" y="498"/>
                    <a:pt x="590" y="410"/>
                    <a:pt x="751" y="336"/>
                  </a:cubicBezTo>
                  <a:cubicBezTo>
                    <a:pt x="954" y="242"/>
                    <a:pt x="1182" y="155"/>
                    <a:pt x="1404" y="155"/>
                  </a:cubicBezTo>
                  <a:close/>
                  <a:moveTo>
                    <a:pt x="1392" y="1"/>
                  </a:moveTo>
                  <a:cubicBezTo>
                    <a:pt x="1186" y="1"/>
                    <a:pt x="972" y="77"/>
                    <a:pt x="789" y="153"/>
                  </a:cubicBezTo>
                  <a:cubicBezTo>
                    <a:pt x="521" y="266"/>
                    <a:pt x="239" y="413"/>
                    <a:pt x="33" y="624"/>
                  </a:cubicBezTo>
                  <a:lnTo>
                    <a:pt x="33" y="624"/>
                  </a:lnTo>
                  <a:cubicBezTo>
                    <a:pt x="27" y="628"/>
                    <a:pt x="22" y="633"/>
                    <a:pt x="18" y="639"/>
                  </a:cubicBezTo>
                  <a:lnTo>
                    <a:pt x="18" y="639"/>
                  </a:lnTo>
                  <a:cubicBezTo>
                    <a:pt x="2" y="661"/>
                    <a:pt x="1" y="684"/>
                    <a:pt x="8" y="705"/>
                  </a:cubicBezTo>
                  <a:lnTo>
                    <a:pt x="8" y="705"/>
                  </a:lnTo>
                  <a:cubicBezTo>
                    <a:pt x="15" y="735"/>
                    <a:pt x="39" y="761"/>
                    <a:pt x="80" y="762"/>
                  </a:cubicBezTo>
                  <a:cubicBezTo>
                    <a:pt x="99" y="762"/>
                    <a:pt x="118" y="762"/>
                    <a:pt x="137" y="762"/>
                  </a:cubicBezTo>
                  <a:cubicBezTo>
                    <a:pt x="400" y="762"/>
                    <a:pt x="664" y="752"/>
                    <a:pt x="925" y="718"/>
                  </a:cubicBezTo>
                  <a:cubicBezTo>
                    <a:pt x="1176" y="685"/>
                    <a:pt x="1471" y="641"/>
                    <a:pt x="1670" y="470"/>
                  </a:cubicBezTo>
                  <a:cubicBezTo>
                    <a:pt x="1746" y="406"/>
                    <a:pt x="1829" y="279"/>
                    <a:pt x="1776" y="179"/>
                  </a:cubicBezTo>
                  <a:cubicBezTo>
                    <a:pt x="1730" y="90"/>
                    <a:pt x="1639" y="36"/>
                    <a:pt x="1543" y="16"/>
                  </a:cubicBezTo>
                  <a:cubicBezTo>
                    <a:pt x="1493" y="5"/>
                    <a:pt x="144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Dibujo animad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44742EC3-DBAE-44E3-9D7A-446AD3F44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315372" y="2138122"/>
            <a:ext cx="1073012" cy="107301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1B803D-F4C7-4FD2-B5FD-6DF24F9594BE}"/>
              </a:ext>
            </a:extLst>
          </p:cNvPr>
          <p:cNvSpPr txBox="1"/>
          <p:nvPr userDrawn="1"/>
        </p:nvSpPr>
        <p:spPr>
          <a:xfrm>
            <a:off x="5098774" y="4660101"/>
            <a:ext cx="3304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>
                    <a:lumMod val="65000"/>
                  </a:schemeClr>
                </a:solidFill>
                <a:latin typeface="Brush Script MT" panose="03060802040406070304" pitchFamily="66" charset="0"/>
              </a:rPr>
              <a:t>Profesora Catherine Soto Órdenes</a:t>
            </a:r>
            <a:endParaRPr lang="es-CL" dirty="0">
              <a:solidFill>
                <a:schemeClr val="bg1">
                  <a:lumMod val="65000"/>
                </a:schemeClr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3"/>
        </a:soli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6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5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redoka One"/>
              <a:buNone/>
              <a:defRPr sz="28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odak"/>
              <a:buNone/>
              <a:defRPr sz="2800">
                <a:solidFill>
                  <a:schemeClr val="accent5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01675"/>
            <a:ext cx="7717500" cy="3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lata"/>
              <a:buChar char="●"/>
              <a:defRPr sz="1800"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●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ata"/>
              <a:buChar char="○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ata"/>
              <a:buChar char="■"/>
              <a:defRPr>
                <a:solidFill>
                  <a:schemeClr val="accent5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>
          <p15:clr>
            <a:srgbClr val="EA4335"/>
          </p15:clr>
        </p15:guide>
        <p15:guide id="4" pos="576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Nx0h28ebjw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8"/>
          <p:cNvSpPr txBox="1">
            <a:spLocks noGrp="1"/>
          </p:cNvSpPr>
          <p:nvPr>
            <p:ph type="ctrTitle"/>
          </p:nvPr>
        </p:nvSpPr>
        <p:spPr>
          <a:xfrm rot="-487460">
            <a:off x="2618228" y="2006203"/>
            <a:ext cx="3573831" cy="1164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/>
              <a:t>Matemática</a:t>
            </a:r>
            <a:endParaRPr sz="4400"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subTitle" idx="1"/>
          </p:nvPr>
        </p:nvSpPr>
        <p:spPr>
          <a:xfrm rot="-487428">
            <a:off x="3239261" y="2997688"/>
            <a:ext cx="2698277" cy="767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Números hasta el 50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Parte 1</a:t>
            </a:r>
            <a:endParaRPr dirty="0"/>
          </a:p>
        </p:txBody>
      </p:sp>
      <p:pic>
        <p:nvPicPr>
          <p:cNvPr id="5" name="Imagen 18">
            <a:extLst>
              <a:ext uri="{FF2B5EF4-FFF2-40B4-BE49-F238E27FC236}">
                <a16:creationId xmlns:a16="http://schemas.microsoft.com/office/drawing/2014/main" xmlns="" id="{8951229A-BAB7-4F50-A794-F0C2A50F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3" y="89819"/>
            <a:ext cx="484983" cy="5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88EFE79-66C7-4F32-A486-D5AEA4D0C0D8}"/>
              </a:ext>
            </a:extLst>
          </p:cNvPr>
          <p:cNvSpPr/>
          <p:nvPr/>
        </p:nvSpPr>
        <p:spPr>
          <a:xfrm>
            <a:off x="576766" y="509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Colegio Mater Dolorosa </a:t>
            </a:r>
            <a:endParaRPr lang="es-CL" altLang="es-CL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 Catherine Soto </a:t>
            </a:r>
            <a:r>
              <a:rPr lang="es-MX" altLang="es-C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rdenes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MX" altLang="es-CL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2°B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endParaRPr lang="es-CL" altLang="es-CL" dirty="0"/>
          </a:p>
        </p:txBody>
      </p:sp>
      <p:pic>
        <p:nvPicPr>
          <p:cNvPr id="1026" name="Picture 2" descr="trapeze hi">
            <a:extLst>
              <a:ext uri="{FF2B5EF4-FFF2-40B4-BE49-F238E27FC236}">
                <a16:creationId xmlns:a16="http://schemas.microsoft.com/office/drawing/2014/main" xmlns="" id="{F7A7FAE2-2946-4618-998F-55F61C46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0" y="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Dieciséis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3" y="1768859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2440958" y="264653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7147105" y="257175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s-ES" sz="8800" b="0" cap="none" spc="0" dirty="0">
              <a:ln w="0"/>
              <a:solidFill>
                <a:srgbClr val="66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F63AFA1-58DF-47F2-ACE7-E47791D8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673" y="1788959"/>
            <a:ext cx="3156252" cy="6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Diecisiete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0" y="1768858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1930176" y="264653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962858" y="26465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s-ES" sz="88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84EFD1B-B95F-4893-8884-288D7CD1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20" y="1806387"/>
            <a:ext cx="3595042" cy="6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Dieciocho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" y="1328339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1752055" y="24089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736771" y="26465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s-ES" sz="8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B4E870-F28C-4F92-A536-E6C138050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775" y="2081824"/>
            <a:ext cx="3905992" cy="6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Diecinueve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" y="1328339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1752055" y="240892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437840" y="293697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s-ES" sz="8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0FAE5B0-B5E7-47DE-8B76-62D3435A1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250" y="2120856"/>
            <a:ext cx="4501180" cy="6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Once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" y="1359471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2280492" y="2132597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99296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endParaRPr lang="es-ES" sz="8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A4E15E-BAA8-42DA-8DED-EEB2C268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512" y="2207698"/>
            <a:ext cx="5304750" cy="72810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D515A95-F3F5-445A-BDAB-1D212813D13D}"/>
              </a:ext>
            </a:extLst>
          </p:cNvPr>
          <p:cNvSpPr/>
          <p:nvPr/>
        </p:nvSpPr>
        <p:spPr>
          <a:xfrm>
            <a:off x="6500108" y="2836326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393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27BBFA0-61E1-40D1-BA2C-A202C57A1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Elementos multimedia en línea 3" title="Aprender contar los números de 11 a 20 - para niños y bebés (español)">
            <a:hlinkClick r:id="" action="ppaction://media"/>
            <a:extLst>
              <a:ext uri="{FF2B5EF4-FFF2-40B4-BE49-F238E27FC236}">
                <a16:creationId xmlns:a16="http://schemas.microsoft.com/office/drawing/2014/main" xmlns="" id="{26CD4BD8-7311-41FF-B48A-D7E2491293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3511" y="1199724"/>
            <a:ext cx="4856728" cy="27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F9584CA-9406-4739-95F9-143B479A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2" y="0"/>
            <a:ext cx="5473662" cy="50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8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11691D-5B4C-4A35-BF11-4E347C49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6C8DA44-A4D7-4045-B1B0-ECDDC65A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" y="561450"/>
            <a:ext cx="7843911" cy="33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Recordemos…</a:t>
            </a:r>
            <a:endParaRPr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7472A292-15DE-4533-975F-0F340EE9A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61683"/>
              </p:ext>
            </p:extLst>
          </p:nvPr>
        </p:nvGraphicFramePr>
        <p:xfrm>
          <a:off x="1070345" y="1154467"/>
          <a:ext cx="6811926" cy="3491380"/>
        </p:xfrm>
        <a:graphic>
          <a:graphicData uri="http://schemas.openxmlformats.org/drawingml/2006/table">
            <a:tbl>
              <a:tblPr firstRow="1" bandRow="1">
                <a:tableStyleId>{50872BBB-1FCD-40D4-8D76-E03AE9C66067}</a:tableStyleId>
              </a:tblPr>
              <a:tblGrid>
                <a:gridCol w="3405963">
                  <a:extLst>
                    <a:ext uri="{9D8B030D-6E8A-4147-A177-3AD203B41FA5}">
                      <a16:colId xmlns:a16="http://schemas.microsoft.com/office/drawing/2014/main" xmlns="" val="1133674589"/>
                    </a:ext>
                  </a:extLst>
                </a:gridCol>
                <a:gridCol w="3405963">
                  <a:extLst>
                    <a:ext uri="{9D8B030D-6E8A-4147-A177-3AD203B41FA5}">
                      <a16:colId xmlns:a16="http://schemas.microsoft.com/office/drawing/2014/main" xmlns="" val="2909599066"/>
                    </a:ext>
                  </a:extLst>
                </a:gridCol>
              </a:tblGrid>
              <a:tr h="698276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979258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650299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356141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8715480"/>
                  </a:ext>
                </a:extLst>
              </a:tr>
              <a:tr h="69827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26899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8E9A6E0-A318-4B23-A12A-A4F1CBB8860B}"/>
              </a:ext>
            </a:extLst>
          </p:cNvPr>
          <p:cNvSpPr/>
          <p:nvPr/>
        </p:nvSpPr>
        <p:spPr>
          <a:xfrm>
            <a:off x="5919312" y="1316213"/>
            <a:ext cx="333571" cy="3646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361DC55-FE79-448C-9EE1-8D2E702F8B6E}"/>
              </a:ext>
            </a:extLst>
          </p:cNvPr>
          <p:cNvSpPr/>
          <p:nvPr/>
        </p:nvSpPr>
        <p:spPr>
          <a:xfrm>
            <a:off x="5742197" y="2033388"/>
            <a:ext cx="333571" cy="3646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0331B2D-FB49-45F4-BC24-4AE914760E55}"/>
              </a:ext>
            </a:extLst>
          </p:cNvPr>
          <p:cNvSpPr/>
          <p:nvPr/>
        </p:nvSpPr>
        <p:spPr>
          <a:xfrm>
            <a:off x="6086097" y="2033387"/>
            <a:ext cx="333571" cy="3646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499E32E-948D-4A97-B12B-7BA71C9EA1C7}"/>
              </a:ext>
            </a:extLst>
          </p:cNvPr>
          <p:cNvSpPr/>
          <p:nvPr/>
        </p:nvSpPr>
        <p:spPr>
          <a:xfrm>
            <a:off x="5585740" y="2717821"/>
            <a:ext cx="333571" cy="3646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6F74DEFF-70B9-4CFB-B235-3ACBF16546B3}"/>
              </a:ext>
            </a:extLst>
          </p:cNvPr>
          <p:cNvSpPr/>
          <p:nvPr/>
        </p:nvSpPr>
        <p:spPr>
          <a:xfrm>
            <a:off x="5919312" y="2717822"/>
            <a:ext cx="333571" cy="3646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BA5735F1-CCCC-453F-AA57-99875FD7C525}"/>
              </a:ext>
            </a:extLst>
          </p:cNvPr>
          <p:cNvSpPr/>
          <p:nvPr/>
        </p:nvSpPr>
        <p:spPr>
          <a:xfrm>
            <a:off x="6252883" y="2717821"/>
            <a:ext cx="333571" cy="3646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077384B-5A2D-4C6A-B90B-559EAEAFDE27}"/>
              </a:ext>
            </a:extLst>
          </p:cNvPr>
          <p:cNvSpPr/>
          <p:nvPr/>
        </p:nvSpPr>
        <p:spPr>
          <a:xfrm>
            <a:off x="5418955" y="3402254"/>
            <a:ext cx="333571" cy="364669"/>
          </a:xfrm>
          <a:prstGeom prst="rect">
            <a:avLst/>
          </a:prstGeom>
          <a:solidFill>
            <a:srgbClr val="E91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BFEAC53-7487-43DA-901A-ED06EBB6696A}"/>
              </a:ext>
            </a:extLst>
          </p:cNvPr>
          <p:cNvSpPr/>
          <p:nvPr/>
        </p:nvSpPr>
        <p:spPr>
          <a:xfrm>
            <a:off x="5742756" y="3402254"/>
            <a:ext cx="333571" cy="364669"/>
          </a:xfrm>
          <a:prstGeom prst="rect">
            <a:avLst/>
          </a:prstGeom>
          <a:solidFill>
            <a:srgbClr val="E91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5275446D-5A76-4962-B66A-31C396ED3ADC}"/>
              </a:ext>
            </a:extLst>
          </p:cNvPr>
          <p:cNvSpPr/>
          <p:nvPr/>
        </p:nvSpPr>
        <p:spPr>
          <a:xfrm>
            <a:off x="6075768" y="3403047"/>
            <a:ext cx="333571" cy="364669"/>
          </a:xfrm>
          <a:prstGeom prst="rect">
            <a:avLst/>
          </a:prstGeom>
          <a:solidFill>
            <a:srgbClr val="E91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742F7D6-8853-43A7-82B2-9B0BF19D6255}"/>
              </a:ext>
            </a:extLst>
          </p:cNvPr>
          <p:cNvSpPr/>
          <p:nvPr/>
        </p:nvSpPr>
        <p:spPr>
          <a:xfrm>
            <a:off x="6419668" y="3402254"/>
            <a:ext cx="333571" cy="364669"/>
          </a:xfrm>
          <a:prstGeom prst="rect">
            <a:avLst/>
          </a:prstGeom>
          <a:solidFill>
            <a:srgbClr val="E91B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54B5CC6-A1D1-4D09-AE4B-D868C5AECE33}"/>
              </a:ext>
            </a:extLst>
          </p:cNvPr>
          <p:cNvSpPr/>
          <p:nvPr/>
        </p:nvSpPr>
        <p:spPr>
          <a:xfrm>
            <a:off x="5243581" y="4118018"/>
            <a:ext cx="333571" cy="3646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E5E58DD4-FB8A-4656-ADC7-217E57FF8718}"/>
              </a:ext>
            </a:extLst>
          </p:cNvPr>
          <p:cNvSpPr/>
          <p:nvPr/>
        </p:nvSpPr>
        <p:spPr>
          <a:xfrm>
            <a:off x="5580256" y="4118018"/>
            <a:ext cx="333571" cy="3646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37B6D2A-A964-499B-BF84-70AF97AEAC6D}"/>
              </a:ext>
            </a:extLst>
          </p:cNvPr>
          <p:cNvSpPr/>
          <p:nvPr/>
        </p:nvSpPr>
        <p:spPr>
          <a:xfrm>
            <a:off x="5919312" y="4118020"/>
            <a:ext cx="333571" cy="3646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61E5304-0E6C-4111-B387-D7BAC19886EB}"/>
              </a:ext>
            </a:extLst>
          </p:cNvPr>
          <p:cNvSpPr/>
          <p:nvPr/>
        </p:nvSpPr>
        <p:spPr>
          <a:xfrm>
            <a:off x="6236310" y="4118018"/>
            <a:ext cx="333571" cy="3646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142CBBF-37D6-4039-9C35-FC2F64647187}"/>
              </a:ext>
            </a:extLst>
          </p:cNvPr>
          <p:cNvSpPr/>
          <p:nvPr/>
        </p:nvSpPr>
        <p:spPr>
          <a:xfrm>
            <a:off x="6542675" y="4118018"/>
            <a:ext cx="333571" cy="36466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BF7A0AA-A6DE-4C61-9F01-37715301BCCB}"/>
              </a:ext>
            </a:extLst>
          </p:cNvPr>
          <p:cNvSpPr/>
          <p:nvPr/>
        </p:nvSpPr>
        <p:spPr>
          <a:xfrm>
            <a:off x="2498847" y="103688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F7E43C9A-1A6E-48AA-8105-29ABD4787F43}"/>
              </a:ext>
            </a:extLst>
          </p:cNvPr>
          <p:cNvSpPr/>
          <p:nvPr/>
        </p:nvSpPr>
        <p:spPr>
          <a:xfrm>
            <a:off x="2498846" y="175405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E5674E6D-0484-4594-975D-03BA45AFF9A1}"/>
              </a:ext>
            </a:extLst>
          </p:cNvPr>
          <p:cNvSpPr/>
          <p:nvPr/>
        </p:nvSpPr>
        <p:spPr>
          <a:xfrm>
            <a:off x="2473962" y="24384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AD23B3BC-1D56-48D3-AF29-655D59B8D539}"/>
              </a:ext>
            </a:extLst>
          </p:cNvPr>
          <p:cNvSpPr/>
          <p:nvPr/>
        </p:nvSpPr>
        <p:spPr>
          <a:xfrm>
            <a:off x="2486404" y="30824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7DD685D0-7716-423C-8A88-79EC8D642134}"/>
              </a:ext>
            </a:extLst>
          </p:cNvPr>
          <p:cNvSpPr/>
          <p:nvPr/>
        </p:nvSpPr>
        <p:spPr>
          <a:xfrm>
            <a:off x="2478276" y="383868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Recordemos…</a:t>
            </a:r>
            <a:endParaRPr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7472A292-15DE-4533-975F-0F340EE9A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32836"/>
              </p:ext>
            </p:extLst>
          </p:nvPr>
        </p:nvGraphicFramePr>
        <p:xfrm>
          <a:off x="509631" y="1257040"/>
          <a:ext cx="8091793" cy="3481645"/>
        </p:xfrm>
        <a:graphic>
          <a:graphicData uri="http://schemas.openxmlformats.org/drawingml/2006/table">
            <a:tbl>
              <a:tblPr firstRow="1" bandRow="1">
                <a:tableStyleId>{50872BBB-1FCD-40D4-8D76-E03AE9C66067}</a:tableStyleId>
              </a:tblPr>
              <a:tblGrid>
                <a:gridCol w="2839333">
                  <a:extLst>
                    <a:ext uri="{9D8B030D-6E8A-4147-A177-3AD203B41FA5}">
                      <a16:colId xmlns:a16="http://schemas.microsoft.com/office/drawing/2014/main" xmlns="" val="1133674589"/>
                    </a:ext>
                  </a:extLst>
                </a:gridCol>
                <a:gridCol w="5252460">
                  <a:extLst>
                    <a:ext uri="{9D8B030D-6E8A-4147-A177-3AD203B41FA5}">
                      <a16:colId xmlns:a16="http://schemas.microsoft.com/office/drawing/2014/main" xmlns="" val="2909599066"/>
                    </a:ext>
                  </a:extLst>
                </a:gridCol>
              </a:tblGrid>
              <a:tr h="69632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2979258"/>
                  </a:ext>
                </a:extLst>
              </a:tr>
              <a:tr h="69632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6650299"/>
                  </a:ext>
                </a:extLst>
              </a:tr>
              <a:tr h="69632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8356141"/>
                  </a:ext>
                </a:extLst>
              </a:tr>
              <a:tr h="69632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8715480"/>
                  </a:ext>
                </a:extLst>
              </a:tr>
              <a:tr h="69632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268993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8E9A6E0-A318-4B23-A12A-A4F1CBB8860B}"/>
              </a:ext>
            </a:extLst>
          </p:cNvPr>
          <p:cNvSpPr/>
          <p:nvPr/>
        </p:nvSpPr>
        <p:spPr>
          <a:xfrm>
            <a:off x="5100680" y="1455804"/>
            <a:ext cx="333571" cy="364669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361DC55-FE79-448C-9EE1-8D2E702F8B6E}"/>
              </a:ext>
            </a:extLst>
          </p:cNvPr>
          <p:cNvSpPr/>
          <p:nvPr/>
        </p:nvSpPr>
        <p:spPr>
          <a:xfrm>
            <a:off x="4966757" y="2160729"/>
            <a:ext cx="333571" cy="364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BA5735F1-CCCC-453F-AA57-99875FD7C525}"/>
              </a:ext>
            </a:extLst>
          </p:cNvPr>
          <p:cNvSpPr/>
          <p:nvPr/>
        </p:nvSpPr>
        <p:spPr>
          <a:xfrm>
            <a:off x="5451423" y="2819918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BF7A0AA-A6DE-4C61-9F01-37715301BCCB}"/>
              </a:ext>
            </a:extLst>
          </p:cNvPr>
          <p:cNvSpPr/>
          <p:nvPr/>
        </p:nvSpPr>
        <p:spPr>
          <a:xfrm>
            <a:off x="1785957" y="116022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F7E43C9A-1A6E-48AA-8105-29ABD4787F43}"/>
              </a:ext>
            </a:extLst>
          </p:cNvPr>
          <p:cNvSpPr/>
          <p:nvPr/>
        </p:nvSpPr>
        <p:spPr>
          <a:xfrm>
            <a:off x="1785957" y="188139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E5674E6D-0484-4594-975D-03BA45AFF9A1}"/>
              </a:ext>
            </a:extLst>
          </p:cNvPr>
          <p:cNvSpPr/>
          <p:nvPr/>
        </p:nvSpPr>
        <p:spPr>
          <a:xfrm>
            <a:off x="1750997" y="257175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AD23B3BC-1D56-48D3-AF29-655D59B8D539}"/>
              </a:ext>
            </a:extLst>
          </p:cNvPr>
          <p:cNvSpPr/>
          <p:nvPr/>
        </p:nvSpPr>
        <p:spPr>
          <a:xfrm>
            <a:off x="1765906" y="323066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7DD685D0-7716-423C-8A88-79EC8D642134}"/>
              </a:ext>
            </a:extLst>
          </p:cNvPr>
          <p:cNvSpPr/>
          <p:nvPr/>
        </p:nvSpPr>
        <p:spPr>
          <a:xfrm>
            <a:off x="1548597" y="391216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9C28A337-B936-46B4-AEE8-4C5B7B605638}"/>
              </a:ext>
            </a:extLst>
          </p:cNvPr>
          <p:cNvSpPr/>
          <p:nvPr/>
        </p:nvSpPr>
        <p:spPr>
          <a:xfrm>
            <a:off x="5429152" y="1455804"/>
            <a:ext cx="333571" cy="364669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D887F66D-2DE1-4FD2-B191-A011CBA8880B}"/>
              </a:ext>
            </a:extLst>
          </p:cNvPr>
          <p:cNvSpPr/>
          <p:nvPr/>
        </p:nvSpPr>
        <p:spPr>
          <a:xfrm>
            <a:off x="5752525" y="1455804"/>
            <a:ext cx="333571" cy="364669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D8BBA8A8-51D4-400E-AC9D-2181EE8CB566}"/>
              </a:ext>
            </a:extLst>
          </p:cNvPr>
          <p:cNvSpPr/>
          <p:nvPr/>
        </p:nvSpPr>
        <p:spPr>
          <a:xfrm>
            <a:off x="6095696" y="1455804"/>
            <a:ext cx="333571" cy="364669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75E70D26-83AC-4E1D-8594-90A0FBD0C977}"/>
              </a:ext>
            </a:extLst>
          </p:cNvPr>
          <p:cNvSpPr/>
          <p:nvPr/>
        </p:nvSpPr>
        <p:spPr>
          <a:xfrm>
            <a:off x="6429267" y="1448239"/>
            <a:ext cx="333571" cy="364669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78B4BF10-F373-4710-B182-F0B4306101D5}"/>
              </a:ext>
            </a:extLst>
          </p:cNvPr>
          <p:cNvSpPr/>
          <p:nvPr/>
        </p:nvSpPr>
        <p:spPr>
          <a:xfrm>
            <a:off x="6762838" y="1455804"/>
            <a:ext cx="333571" cy="364669"/>
          </a:xfrm>
          <a:prstGeom prst="rect">
            <a:avLst/>
          </a:prstGeom>
          <a:solidFill>
            <a:srgbClr val="66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5BF645E2-0795-4D38-8A0C-3043EE6768A7}"/>
              </a:ext>
            </a:extLst>
          </p:cNvPr>
          <p:cNvSpPr/>
          <p:nvPr/>
        </p:nvSpPr>
        <p:spPr>
          <a:xfrm>
            <a:off x="5294696" y="2160730"/>
            <a:ext cx="333571" cy="364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9E3C832-A483-40F0-B6E2-FEF308D55D28}"/>
              </a:ext>
            </a:extLst>
          </p:cNvPr>
          <p:cNvSpPr/>
          <p:nvPr/>
        </p:nvSpPr>
        <p:spPr>
          <a:xfrm>
            <a:off x="5623020" y="2160731"/>
            <a:ext cx="333571" cy="364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5381AA43-1ACC-4F05-B142-A5DE5517ADAD}"/>
              </a:ext>
            </a:extLst>
          </p:cNvPr>
          <p:cNvSpPr/>
          <p:nvPr/>
        </p:nvSpPr>
        <p:spPr>
          <a:xfrm>
            <a:off x="5946323" y="2160732"/>
            <a:ext cx="333571" cy="364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3AEF0D07-2E40-450E-908D-4B3903FB6D55}"/>
              </a:ext>
            </a:extLst>
          </p:cNvPr>
          <p:cNvSpPr/>
          <p:nvPr/>
        </p:nvSpPr>
        <p:spPr>
          <a:xfrm>
            <a:off x="6262481" y="2169599"/>
            <a:ext cx="333571" cy="364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B89C62AB-FBD2-4F71-948D-1187A3F9E530}"/>
              </a:ext>
            </a:extLst>
          </p:cNvPr>
          <p:cNvSpPr/>
          <p:nvPr/>
        </p:nvSpPr>
        <p:spPr>
          <a:xfrm>
            <a:off x="6595899" y="2162446"/>
            <a:ext cx="333571" cy="364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9FDEB677-6700-451D-9F6C-098CFF4CD95F}"/>
              </a:ext>
            </a:extLst>
          </p:cNvPr>
          <p:cNvSpPr/>
          <p:nvPr/>
        </p:nvSpPr>
        <p:spPr>
          <a:xfrm>
            <a:off x="6929623" y="2169599"/>
            <a:ext cx="333571" cy="364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3F62DD7D-AAB2-4B24-9785-3F97FE9DEF46}"/>
              </a:ext>
            </a:extLst>
          </p:cNvPr>
          <p:cNvSpPr/>
          <p:nvPr/>
        </p:nvSpPr>
        <p:spPr>
          <a:xfrm>
            <a:off x="5778773" y="2819918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8AD7432A-1F16-4EBC-A4AA-234F37D5BB52}"/>
              </a:ext>
            </a:extLst>
          </p:cNvPr>
          <p:cNvSpPr/>
          <p:nvPr/>
        </p:nvSpPr>
        <p:spPr>
          <a:xfrm>
            <a:off x="6113108" y="2819918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1DDC04AC-8536-482A-9342-EA8DF07F1BCE}"/>
              </a:ext>
            </a:extLst>
          </p:cNvPr>
          <p:cNvSpPr/>
          <p:nvPr/>
        </p:nvSpPr>
        <p:spPr>
          <a:xfrm>
            <a:off x="6444383" y="2819919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3C9F8E57-9504-4D71-A6FB-1A72A392257B}"/>
              </a:ext>
            </a:extLst>
          </p:cNvPr>
          <p:cNvSpPr/>
          <p:nvPr/>
        </p:nvSpPr>
        <p:spPr>
          <a:xfrm>
            <a:off x="6781779" y="2827484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8D3A8B66-2D5E-455C-A1F7-BB1A6CA73667}"/>
              </a:ext>
            </a:extLst>
          </p:cNvPr>
          <p:cNvSpPr/>
          <p:nvPr/>
        </p:nvSpPr>
        <p:spPr>
          <a:xfrm>
            <a:off x="7102908" y="2823752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10D91FBB-7E67-4FDB-B25B-009A0A5E8917}"/>
              </a:ext>
            </a:extLst>
          </p:cNvPr>
          <p:cNvSpPr/>
          <p:nvPr/>
        </p:nvSpPr>
        <p:spPr>
          <a:xfrm>
            <a:off x="5110484" y="2827483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92136DE7-58E3-40CD-BC30-8EAEF8A15F25}"/>
              </a:ext>
            </a:extLst>
          </p:cNvPr>
          <p:cNvSpPr/>
          <p:nvPr/>
        </p:nvSpPr>
        <p:spPr>
          <a:xfrm>
            <a:off x="4783134" y="2827482"/>
            <a:ext cx="333571" cy="364669"/>
          </a:xfrm>
          <a:prstGeom prst="rect">
            <a:avLst/>
          </a:prstGeom>
          <a:solidFill>
            <a:srgbClr val="1515C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3F3D70B7-077D-459B-B10F-636965261B80}"/>
              </a:ext>
            </a:extLst>
          </p:cNvPr>
          <p:cNvSpPr/>
          <p:nvPr/>
        </p:nvSpPr>
        <p:spPr>
          <a:xfrm>
            <a:off x="4555528" y="3503778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xmlns="" id="{23B8CD9F-741C-4DED-8D77-7AE3D6020B34}"/>
              </a:ext>
            </a:extLst>
          </p:cNvPr>
          <p:cNvSpPr/>
          <p:nvPr/>
        </p:nvSpPr>
        <p:spPr>
          <a:xfrm>
            <a:off x="4889099" y="3507621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43E63171-2FD2-4D63-A8F5-F3482B579727}"/>
              </a:ext>
            </a:extLst>
          </p:cNvPr>
          <p:cNvSpPr/>
          <p:nvPr/>
        </p:nvSpPr>
        <p:spPr>
          <a:xfrm>
            <a:off x="5222670" y="3503778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xmlns="" id="{04D20C8D-EDC9-4EB9-A3E8-33C57568ED1F}"/>
              </a:ext>
            </a:extLst>
          </p:cNvPr>
          <p:cNvSpPr/>
          <p:nvPr/>
        </p:nvSpPr>
        <p:spPr>
          <a:xfrm>
            <a:off x="5556241" y="3510145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7B49646A-850E-4868-A68E-3B13A692B7BA}"/>
              </a:ext>
            </a:extLst>
          </p:cNvPr>
          <p:cNvSpPr/>
          <p:nvPr/>
        </p:nvSpPr>
        <p:spPr>
          <a:xfrm>
            <a:off x="5889812" y="3509437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xmlns="" id="{585AB5F3-05F7-4929-8AD1-03ED11C7C6E1}"/>
              </a:ext>
            </a:extLst>
          </p:cNvPr>
          <p:cNvSpPr/>
          <p:nvPr/>
        </p:nvSpPr>
        <p:spPr>
          <a:xfrm>
            <a:off x="6223383" y="3510145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218893FC-3B06-4720-BF3E-F2638A5DC9CC}"/>
              </a:ext>
            </a:extLst>
          </p:cNvPr>
          <p:cNvSpPr/>
          <p:nvPr/>
        </p:nvSpPr>
        <p:spPr>
          <a:xfrm>
            <a:off x="6564771" y="3506801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205D5F5D-5C38-4699-9B70-8CEC6762226F}"/>
              </a:ext>
            </a:extLst>
          </p:cNvPr>
          <p:cNvSpPr/>
          <p:nvPr/>
        </p:nvSpPr>
        <p:spPr>
          <a:xfrm>
            <a:off x="6898342" y="3506498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A956C980-599A-4BCC-9283-2606386B24C7}"/>
              </a:ext>
            </a:extLst>
          </p:cNvPr>
          <p:cNvSpPr/>
          <p:nvPr/>
        </p:nvSpPr>
        <p:spPr>
          <a:xfrm>
            <a:off x="7234100" y="3509437"/>
            <a:ext cx="333571" cy="364669"/>
          </a:xfrm>
          <a:prstGeom prst="rect">
            <a:avLst/>
          </a:prstGeom>
          <a:solidFill>
            <a:srgbClr val="0068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B344D972-4811-4671-BF28-E5B6037FD53E}"/>
              </a:ext>
            </a:extLst>
          </p:cNvPr>
          <p:cNvSpPr/>
          <p:nvPr/>
        </p:nvSpPr>
        <p:spPr>
          <a:xfrm>
            <a:off x="4427841" y="4194004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44CCCA39-563D-45B3-A06B-428F568FBED2}"/>
              </a:ext>
            </a:extLst>
          </p:cNvPr>
          <p:cNvSpPr/>
          <p:nvPr/>
        </p:nvSpPr>
        <p:spPr>
          <a:xfrm>
            <a:off x="4761412" y="4197847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A4F92CBD-71D2-4C8E-85C1-159D3237C273}"/>
              </a:ext>
            </a:extLst>
          </p:cNvPr>
          <p:cNvSpPr/>
          <p:nvPr/>
        </p:nvSpPr>
        <p:spPr>
          <a:xfrm>
            <a:off x="5094983" y="4194004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xmlns="" id="{1F8BC032-4F71-4360-A1E9-B1D003B4AFC9}"/>
              </a:ext>
            </a:extLst>
          </p:cNvPr>
          <p:cNvSpPr/>
          <p:nvPr/>
        </p:nvSpPr>
        <p:spPr>
          <a:xfrm>
            <a:off x="5428554" y="4200371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2AA7E7B2-3032-41BB-B203-3E18543237BA}"/>
              </a:ext>
            </a:extLst>
          </p:cNvPr>
          <p:cNvSpPr/>
          <p:nvPr/>
        </p:nvSpPr>
        <p:spPr>
          <a:xfrm>
            <a:off x="5762125" y="4199663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B0F0DAE7-04C7-4C72-8525-20456140DC47}"/>
              </a:ext>
            </a:extLst>
          </p:cNvPr>
          <p:cNvSpPr/>
          <p:nvPr/>
        </p:nvSpPr>
        <p:spPr>
          <a:xfrm>
            <a:off x="6095696" y="4200371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8EBA2569-E281-4E2A-84AC-C96505201FFA}"/>
              </a:ext>
            </a:extLst>
          </p:cNvPr>
          <p:cNvSpPr/>
          <p:nvPr/>
        </p:nvSpPr>
        <p:spPr>
          <a:xfrm>
            <a:off x="6437084" y="4197027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AD63B586-971D-45DD-B73D-30744E7C5AE6}"/>
              </a:ext>
            </a:extLst>
          </p:cNvPr>
          <p:cNvSpPr/>
          <p:nvPr/>
        </p:nvSpPr>
        <p:spPr>
          <a:xfrm>
            <a:off x="6770655" y="4196724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39E1F87E-FD42-4A62-993C-F9FEE62CF34B}"/>
              </a:ext>
            </a:extLst>
          </p:cNvPr>
          <p:cNvSpPr/>
          <p:nvPr/>
        </p:nvSpPr>
        <p:spPr>
          <a:xfrm>
            <a:off x="7106413" y="4199663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xmlns="" id="{D6D814D6-387E-4285-B824-641612A9899F}"/>
              </a:ext>
            </a:extLst>
          </p:cNvPr>
          <p:cNvSpPr/>
          <p:nvPr/>
        </p:nvSpPr>
        <p:spPr>
          <a:xfrm>
            <a:off x="7412147" y="4191498"/>
            <a:ext cx="333571" cy="364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94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6" grpId="0"/>
      <p:bldP spid="26" grpId="0"/>
      <p:bldP spid="27" grpId="0"/>
      <p:bldP spid="28" grpId="0"/>
      <p:bldP spid="29" grpId="0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3"/>
          <p:cNvSpPr txBox="1">
            <a:spLocks noGrp="1"/>
          </p:cNvSpPr>
          <p:nvPr>
            <p:ph type="title"/>
          </p:nvPr>
        </p:nvSpPr>
        <p:spPr>
          <a:xfrm rot="457748">
            <a:off x="1230992" y="2056533"/>
            <a:ext cx="3391824" cy="12639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Amigos del </a:t>
            </a:r>
            <a:br>
              <a:rPr lang="es-ES" dirty="0"/>
            </a:br>
            <a:r>
              <a:rPr lang="es-ES" dirty="0"/>
              <a:t>10</a:t>
            </a:r>
            <a:endParaRPr dirty="0"/>
          </a:p>
        </p:txBody>
      </p:sp>
      <p:sp>
        <p:nvSpPr>
          <p:cNvPr id="846" name="Google Shape;846;p43"/>
          <p:cNvSpPr txBox="1">
            <a:spLocks noGrp="1"/>
          </p:cNvSpPr>
          <p:nvPr>
            <p:ph type="title" idx="2"/>
          </p:nvPr>
        </p:nvSpPr>
        <p:spPr>
          <a:xfrm>
            <a:off x="4995550" y="1187550"/>
            <a:ext cx="3435300" cy="27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10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Once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3" y="1768859"/>
            <a:ext cx="5304750" cy="7281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3E5EFD3-551F-4794-8142-A8D67A7BD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944" y="1802627"/>
            <a:ext cx="695044" cy="7359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2440958" y="264653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736771" y="26465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s-ES" sz="8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2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Doce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3" y="1768859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2440958" y="264653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736771" y="26465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s-ES" sz="8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CB3DC12-3884-42F3-BEAD-F76EE3B6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402" y="1820551"/>
            <a:ext cx="1060126" cy="6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Trece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3" y="1768859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2440958" y="264653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736771" y="26465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s-ES" sz="8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79E95D4-8A20-4360-8022-06AD2753D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634" y="1818585"/>
            <a:ext cx="1685662" cy="6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Catorce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3" y="1768859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2440958" y="264653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736771" y="26465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E91B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s-ES" sz="8800" b="0" cap="none" spc="0" dirty="0">
              <a:ln w="0"/>
              <a:solidFill>
                <a:srgbClr val="E91BB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38471E9-0779-4745-8B39-9BCB8F343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208" y="1809059"/>
            <a:ext cx="2164865" cy="6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9"/>
          <p:cNvSpPr txBox="1">
            <a:spLocks noGrp="1"/>
          </p:cNvSpPr>
          <p:nvPr>
            <p:ph type="title"/>
          </p:nvPr>
        </p:nvSpPr>
        <p:spPr>
          <a:xfrm>
            <a:off x="713250" y="497654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Quince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5A1BA3-FF87-432A-B12E-A7EDF1BB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3" y="1768859"/>
            <a:ext cx="5304750" cy="7281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075CEF0-50B8-4912-B6BC-44EC8D91B7DD}"/>
              </a:ext>
            </a:extLst>
          </p:cNvPr>
          <p:cNvSpPr/>
          <p:nvPr/>
        </p:nvSpPr>
        <p:spPr>
          <a:xfrm>
            <a:off x="2440958" y="264653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B3A82E-48C1-420A-821E-6BA43EF3E310}"/>
              </a:ext>
            </a:extLst>
          </p:cNvPr>
          <p:cNvSpPr/>
          <p:nvPr/>
        </p:nvSpPr>
        <p:spPr>
          <a:xfrm>
            <a:off x="6736771" y="2646539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4550B2D-5FA0-4249-A84B-76038FD77469}"/>
              </a:ext>
            </a:extLst>
          </p:cNvPr>
          <p:cNvSpPr/>
          <p:nvPr/>
        </p:nvSpPr>
        <p:spPr>
          <a:xfrm>
            <a:off x="4059627" y="3137032"/>
            <a:ext cx="2012581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s-ES" sz="8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s-ES" sz="8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4EF1626-E1D6-41C0-9567-1E025B416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06" y="1768859"/>
            <a:ext cx="2762505" cy="7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Personal Notes - Teacher Appreciation Week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EEEEEE"/>
      </a:lt2>
      <a:accent1>
        <a:srgbClr val="FFAB40"/>
      </a:accent1>
      <a:accent2>
        <a:srgbClr val="FFCB65"/>
      </a:accent2>
      <a:accent3>
        <a:srgbClr val="F15232"/>
      </a:accent3>
      <a:accent4>
        <a:srgbClr val="C4341A"/>
      </a:accent4>
      <a:accent5>
        <a:srgbClr val="073763"/>
      </a:accent5>
      <a:accent6>
        <a:srgbClr val="569D9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72</Words>
  <Application>Microsoft Office PowerPoint</Application>
  <PresentationFormat>Presentación en pantalla (16:9)</PresentationFormat>
  <Paragraphs>60</Paragraphs>
  <Slides>17</Slides>
  <Notes>14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Times New Roman</vt:lpstr>
      <vt:lpstr>Brush Script MT</vt:lpstr>
      <vt:lpstr>Modak</vt:lpstr>
      <vt:lpstr>Alata</vt:lpstr>
      <vt:lpstr>Calibri</vt:lpstr>
      <vt:lpstr>Fredoka One</vt:lpstr>
      <vt:lpstr>Arial Narrow</vt:lpstr>
      <vt:lpstr>Personal Notes - Teacher Appreciation Week by Slidesgo</vt:lpstr>
      <vt:lpstr>Matemática</vt:lpstr>
      <vt:lpstr>Recordemos…</vt:lpstr>
      <vt:lpstr>Recordemos…</vt:lpstr>
      <vt:lpstr>Amigos del  10</vt:lpstr>
      <vt:lpstr>Once</vt:lpstr>
      <vt:lpstr>Doce</vt:lpstr>
      <vt:lpstr>Trece</vt:lpstr>
      <vt:lpstr>Catorce</vt:lpstr>
      <vt:lpstr>Quince</vt:lpstr>
      <vt:lpstr>Dieciséis</vt:lpstr>
      <vt:lpstr>Diecisiete</vt:lpstr>
      <vt:lpstr>Dieciocho</vt:lpstr>
      <vt:lpstr>Diecinueve</vt:lpstr>
      <vt:lpstr>Once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Notes</dc:title>
  <dc:creator>Elizabeth Soto Ordenes</dc:creator>
  <cp:lastModifiedBy>HP</cp:lastModifiedBy>
  <cp:revision>15</cp:revision>
  <dcterms:modified xsi:type="dcterms:W3CDTF">2021-03-22T16:19:15Z</dcterms:modified>
</cp:coreProperties>
</file>