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8" r:id="rId2"/>
    <p:sldId id="259" r:id="rId3"/>
    <p:sldId id="260" r:id="rId4"/>
    <p:sldId id="261" r:id="rId5"/>
    <p:sldId id="256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40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929977"/>
            <a:ext cx="6313714" cy="95107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Estimados apoderados: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6800" y="2560320"/>
            <a:ext cx="10058400" cy="3931920"/>
          </a:xfrm>
        </p:spPr>
        <p:txBody>
          <a:bodyPr>
            <a:normAutofit/>
          </a:bodyPr>
          <a:lstStyle/>
          <a:p>
            <a:r>
              <a:rPr lang="es-ES" sz="2400" dirty="0" smtClean="0"/>
              <a:t>Hoy se trabajo en la clase online otra parte de la prueba </a:t>
            </a:r>
            <a:r>
              <a:rPr lang="es-ES" sz="2400" dirty="0" smtClean="0"/>
              <a:t>diagnóstica </a:t>
            </a:r>
            <a:r>
              <a:rPr lang="es-ES" sz="2400" dirty="0" smtClean="0"/>
              <a:t>(adjunto </a:t>
            </a:r>
            <a:r>
              <a:rPr lang="es-ES" sz="2400" dirty="0" smtClean="0"/>
              <a:t>a continuación </a:t>
            </a:r>
            <a:r>
              <a:rPr lang="es-ES" sz="2400" dirty="0" smtClean="0"/>
              <a:t>) en la cual debían seguir la siguiente instrucción:</a:t>
            </a:r>
          </a:p>
          <a:p>
            <a:pPr marL="0" indent="0">
              <a:buNone/>
            </a:pPr>
            <a:r>
              <a:rPr lang="es-ES" sz="2400" dirty="0" smtClean="0"/>
              <a:t>    - Marcar con una </a:t>
            </a:r>
            <a:r>
              <a:rPr lang="es-ES" sz="2400" dirty="0" smtClean="0"/>
              <a:t>X, </a:t>
            </a:r>
            <a:r>
              <a:rPr lang="es-ES" sz="2400" dirty="0" smtClean="0"/>
              <a:t>el pez que se encuentra dentro de la pecera.</a:t>
            </a:r>
          </a:p>
          <a:p>
            <a:pPr marL="0" indent="0">
              <a:buNone/>
            </a:pPr>
            <a:r>
              <a:rPr lang="es-ES" sz="2400" dirty="0"/>
              <a:t> </a:t>
            </a:r>
            <a:r>
              <a:rPr lang="es-ES" sz="2400" dirty="0" smtClean="0"/>
              <a:t>   - Pintar el niño o la </a:t>
            </a:r>
            <a:r>
              <a:rPr lang="es-ES" sz="2400" dirty="0" smtClean="0"/>
              <a:t>niña, </a:t>
            </a:r>
            <a:r>
              <a:rPr lang="es-ES" sz="2400" dirty="0" smtClean="0"/>
              <a:t>que se encuentra debajo de la mesa.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600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4075" y="1110343"/>
            <a:ext cx="10058400" cy="3931920"/>
          </a:xfrm>
        </p:spPr>
        <p:txBody>
          <a:bodyPr/>
          <a:lstStyle/>
          <a:p>
            <a:r>
              <a:rPr lang="es-ES" dirty="0"/>
              <a:t>Marca con una X el pez que está </a:t>
            </a:r>
            <a:r>
              <a:rPr lang="es-ES" b="1" dirty="0"/>
              <a:t>dentro</a:t>
            </a:r>
            <a:r>
              <a:rPr lang="es-ES" dirty="0"/>
              <a:t> de la pecera y colorea el que está afuera.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2937237" y="2367325"/>
            <a:ext cx="6272077" cy="267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6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14548" y="1293223"/>
            <a:ext cx="10058400" cy="3931920"/>
          </a:xfrm>
        </p:spPr>
        <p:txBody>
          <a:bodyPr/>
          <a:lstStyle/>
          <a:p>
            <a:r>
              <a:rPr lang="es-ES" dirty="0"/>
              <a:t>Colorea el niño o la niña que está </a:t>
            </a:r>
            <a:r>
              <a:rPr lang="es-ES" b="1" dirty="0"/>
              <a:t>debajo</a:t>
            </a:r>
            <a:r>
              <a:rPr lang="es-ES" dirty="0"/>
              <a:t> de la </a:t>
            </a:r>
            <a:r>
              <a:rPr lang="es-ES" dirty="0" smtClean="0"/>
              <a:t>mesa</a:t>
            </a:r>
          </a:p>
          <a:p>
            <a:endParaRPr lang="en-U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45352" y="2111465"/>
            <a:ext cx="6690088" cy="37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5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01486" y="2090058"/>
            <a:ext cx="10058400" cy="2377439"/>
          </a:xfrm>
        </p:spPr>
        <p:txBody>
          <a:bodyPr>
            <a:normAutofit lnSpcReduction="10000"/>
          </a:bodyPr>
          <a:lstStyle/>
          <a:p>
            <a:r>
              <a:rPr lang="es-ES" sz="2400" dirty="0" smtClean="0"/>
              <a:t>Además comenzamos con nuestra primera clase de inglés, en la cual observamos el video que les adjunto a continuación.</a:t>
            </a:r>
          </a:p>
          <a:p>
            <a:r>
              <a:rPr lang="es-ES" sz="2400" dirty="0" smtClean="0"/>
              <a:t>Lo importante de este video es aprender a saludar (Hello) y a responder cuando se les pregunta el nombre (My name is) </a:t>
            </a:r>
          </a:p>
          <a:p>
            <a:r>
              <a:rPr lang="es-ES" sz="2400" dirty="0" smtClean="0"/>
              <a:t>Se solicita repasar en casa para poder ir avanzando con más facilidad con sus hijos.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7615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Hello Song for Kids  Greeting Song for Kids  The Singing Walrus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9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26</TotalTime>
  <Words>158</Words>
  <Application>Microsoft Office PowerPoint</Application>
  <PresentationFormat>Personalizado</PresentationFormat>
  <Paragraphs>9</Paragraphs>
  <Slides>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6" baseType="lpstr">
      <vt:lpstr>Savon</vt:lpstr>
      <vt:lpstr>Estimados apoderados: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HP</cp:lastModifiedBy>
  <cp:revision>5</cp:revision>
  <dcterms:created xsi:type="dcterms:W3CDTF">2021-03-11T14:18:22Z</dcterms:created>
  <dcterms:modified xsi:type="dcterms:W3CDTF">2021-03-11T16:54:56Z</dcterms:modified>
</cp:coreProperties>
</file>