
<file path=[Content_Types].xml><?xml version="1.0" encoding="utf-8"?>
<Types xmlns="http://schemas.openxmlformats.org/package/2006/content-types">
  <Default Extension="png" ContentType="image/png"/>
  <Default Extension="svg" ContentType="image/svg+xml"/>
  <Default Extension="m4a"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3">
  <p:sldMasterIdLst>
    <p:sldMasterId id="2147483672" r:id="rId1"/>
  </p:sldMasterIdLst>
  <p:notesMasterIdLst>
    <p:notesMasterId r:id="rId14"/>
  </p:notesMasterIdLst>
  <p:sldIdLst>
    <p:sldId id="256" r:id="rId2"/>
    <p:sldId id="257" r:id="rId3"/>
    <p:sldId id="258" r:id="rId4"/>
    <p:sldId id="259" r:id="rId5"/>
    <p:sldId id="260" r:id="rId6"/>
    <p:sldId id="261" r:id="rId7"/>
    <p:sldId id="262" r:id="rId8"/>
    <p:sldId id="272" r:id="rId9"/>
    <p:sldId id="273" r:id="rId10"/>
    <p:sldId id="275" r:id="rId11"/>
    <p:sldId id="276" r:id="rId12"/>
    <p:sldId id="274"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3C0627-7F7C-473F-AE57-780B27B6EDB9}">
  <a:tblStyle styleId="{5C3C0627-7F7C-473F-AE57-780B27B6ED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2" d="100"/>
          <a:sy n="92" d="100"/>
        </p:scale>
        <p:origin x="-660" y="-2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784836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b0b8984cf7_0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b0b8984cf7_0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b0cb0f2717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b0cb0f2717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b0762f9524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b0762f9524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0b8984cf7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0b8984cf7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b0762f9524_0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b0762f9524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b0b8984c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b0b8984c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b0b8984cf7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b0b8984cf7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892995" flipH="1">
            <a:off x="2477348" y="2397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0" y="3575"/>
            <a:ext cx="91440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892995" flipH="1">
            <a:off x="2441602" y="1702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900299">
            <a:off x="8130790" y="8349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70">
            <a:off x="736902" y="34087"/>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9570">
            <a:off x="675832" y="-37409"/>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rot="175">
            <a:off x="1104425" y="540323"/>
            <a:ext cx="5895900" cy="178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800">
                <a:latin typeface="Patrick Hand SC"/>
                <a:ea typeface="Patrick Hand SC"/>
                <a:cs typeface="Patrick Hand SC"/>
                <a:sym typeface="Patrick Hand SC"/>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rot="1352">
            <a:off x="1382675" y="2439025"/>
            <a:ext cx="5339400" cy="4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_9">
    <p:spTree>
      <p:nvGrpSpPr>
        <p:cNvPr id="1" name="Shape 112"/>
        <p:cNvGrpSpPr/>
        <p:nvPr/>
      </p:nvGrpSpPr>
      <p:grpSpPr>
        <a:xfrm>
          <a:off x="0" y="0"/>
          <a:ext cx="0" cy="0"/>
          <a:chOff x="0" y="0"/>
          <a:chExt cx="0" cy="0"/>
        </a:xfrm>
      </p:grpSpPr>
      <p:sp>
        <p:nvSpPr>
          <p:cNvPr id="113" name="Google Shape;113;p13"/>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flipH="1">
            <a:off x="4396800" y="3575"/>
            <a:ext cx="47472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3"/>
          <p:cNvGrpSpPr/>
          <p:nvPr/>
        </p:nvGrpSpPr>
        <p:grpSpPr>
          <a:xfrm>
            <a:off x="541198" y="255767"/>
            <a:ext cx="8061616" cy="5279655"/>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13"/>
          <p:cNvSpPr txBox="1">
            <a:spLocks noGrp="1"/>
          </p:cNvSpPr>
          <p:nvPr>
            <p:ph type="title"/>
          </p:nvPr>
        </p:nvSpPr>
        <p:spPr>
          <a:xfrm>
            <a:off x="1738461"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43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150850" y="1504550"/>
            <a:ext cx="11859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0" name="Google Shape;120;p13"/>
          <p:cNvSpPr txBox="1">
            <a:spLocks noGrp="1"/>
          </p:cNvSpPr>
          <p:nvPr>
            <p:ph type="subTitle" idx="1"/>
          </p:nvPr>
        </p:nvSpPr>
        <p:spPr>
          <a:xfrm>
            <a:off x="1449150" y="1966260"/>
            <a:ext cx="25893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2500"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121" name="Google Shape;121;p13"/>
          <p:cNvSpPr txBox="1">
            <a:spLocks noGrp="1"/>
          </p:cNvSpPr>
          <p:nvPr>
            <p:ph type="subTitle" idx="3"/>
          </p:nvPr>
        </p:nvSpPr>
        <p:spPr>
          <a:xfrm rot="1593">
            <a:off x="1449150" y="2428571"/>
            <a:ext cx="2589300" cy="5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5807350" y="1508373"/>
            <a:ext cx="11859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3" name="Google Shape;123;p13"/>
          <p:cNvSpPr txBox="1">
            <a:spLocks noGrp="1"/>
          </p:cNvSpPr>
          <p:nvPr>
            <p:ph type="subTitle" idx="5"/>
          </p:nvPr>
        </p:nvSpPr>
        <p:spPr>
          <a:xfrm>
            <a:off x="5105650" y="1970083"/>
            <a:ext cx="25893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2500"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124" name="Google Shape;124;p13"/>
          <p:cNvSpPr txBox="1">
            <a:spLocks noGrp="1"/>
          </p:cNvSpPr>
          <p:nvPr>
            <p:ph type="subTitle" idx="6"/>
          </p:nvPr>
        </p:nvSpPr>
        <p:spPr>
          <a:xfrm rot="1593">
            <a:off x="5105650" y="2432393"/>
            <a:ext cx="2589300" cy="5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2269706" y="3026826"/>
            <a:ext cx="11859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6" name="Google Shape;126;p13"/>
          <p:cNvSpPr txBox="1">
            <a:spLocks noGrp="1"/>
          </p:cNvSpPr>
          <p:nvPr>
            <p:ph type="subTitle" idx="8"/>
          </p:nvPr>
        </p:nvSpPr>
        <p:spPr>
          <a:xfrm>
            <a:off x="1568006" y="3488537"/>
            <a:ext cx="25893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2500"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127" name="Google Shape;127;p13"/>
          <p:cNvSpPr txBox="1">
            <a:spLocks noGrp="1"/>
          </p:cNvSpPr>
          <p:nvPr>
            <p:ph type="subTitle" idx="9"/>
          </p:nvPr>
        </p:nvSpPr>
        <p:spPr>
          <a:xfrm rot="1593">
            <a:off x="1568006" y="3950847"/>
            <a:ext cx="2589300" cy="5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5688406" y="3026826"/>
            <a:ext cx="11859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9" name="Google Shape;129;p13"/>
          <p:cNvSpPr txBox="1">
            <a:spLocks noGrp="1"/>
          </p:cNvSpPr>
          <p:nvPr>
            <p:ph type="subTitle" idx="14"/>
          </p:nvPr>
        </p:nvSpPr>
        <p:spPr>
          <a:xfrm>
            <a:off x="4986706" y="3488537"/>
            <a:ext cx="2589300" cy="461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2500"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130" name="Google Shape;130;p13"/>
          <p:cNvSpPr txBox="1">
            <a:spLocks noGrp="1"/>
          </p:cNvSpPr>
          <p:nvPr>
            <p:ph type="subTitle" idx="15"/>
          </p:nvPr>
        </p:nvSpPr>
        <p:spPr>
          <a:xfrm rot="1593">
            <a:off x="4986706" y="3950847"/>
            <a:ext cx="2589300" cy="5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CUSTOM">
    <p:spTree>
      <p:nvGrpSpPr>
        <p:cNvPr id="1" name="Shape 131"/>
        <p:cNvGrpSpPr/>
        <p:nvPr/>
      </p:nvGrpSpPr>
      <p:grpSpPr>
        <a:xfrm>
          <a:off x="0" y="0"/>
          <a:ext cx="0" cy="0"/>
          <a:chOff x="0" y="0"/>
          <a:chExt cx="0" cy="0"/>
        </a:xfrm>
      </p:grpSpPr>
      <p:sp>
        <p:nvSpPr>
          <p:cNvPr id="132" name="Google Shape;132;p14"/>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76200" y="-9450"/>
            <a:ext cx="46041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14"/>
          <p:cNvGrpSpPr/>
          <p:nvPr/>
        </p:nvGrpSpPr>
        <p:grpSpPr>
          <a:xfrm>
            <a:off x="541198" y="255767"/>
            <a:ext cx="8061616" cy="5279655"/>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4"/>
          <p:cNvSpPr txBox="1">
            <a:spLocks noGrp="1"/>
          </p:cNvSpPr>
          <p:nvPr>
            <p:ph type="title"/>
          </p:nvPr>
        </p:nvSpPr>
        <p:spPr>
          <a:xfrm>
            <a:off x="1733550"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43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CUSTOM_1">
    <p:spTree>
      <p:nvGrpSpPr>
        <p:cNvPr id="1" name="Shape 145"/>
        <p:cNvGrpSpPr/>
        <p:nvPr/>
      </p:nvGrpSpPr>
      <p:grpSpPr>
        <a:xfrm>
          <a:off x="0" y="0"/>
          <a:ext cx="0" cy="0"/>
          <a:chOff x="0" y="0"/>
          <a:chExt cx="0" cy="0"/>
        </a:xfrm>
      </p:grpSpPr>
      <p:sp>
        <p:nvSpPr>
          <p:cNvPr id="146" name="Google Shape;146;p16"/>
          <p:cNvSpPr/>
          <p:nvPr/>
        </p:nvSpPr>
        <p:spPr>
          <a:xfrm>
            <a:off x="-12525" y="-9450"/>
            <a:ext cx="45453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6"/>
          <p:cNvGrpSpPr/>
          <p:nvPr/>
        </p:nvGrpSpPr>
        <p:grpSpPr>
          <a:xfrm>
            <a:off x="541198" y="255767"/>
            <a:ext cx="8061616" cy="5279655"/>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16"/>
          <p:cNvSpPr txBox="1">
            <a:spLocks noGrp="1"/>
          </p:cNvSpPr>
          <p:nvPr>
            <p:ph type="title"/>
          </p:nvPr>
        </p:nvSpPr>
        <p:spPr>
          <a:xfrm>
            <a:off x="1734294"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43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CUSTOM_3">
    <p:spTree>
      <p:nvGrpSpPr>
        <p:cNvPr id="1" name="Shape 152"/>
        <p:cNvGrpSpPr/>
        <p:nvPr/>
      </p:nvGrpSpPr>
      <p:grpSpPr>
        <a:xfrm>
          <a:off x="0" y="0"/>
          <a:ext cx="0" cy="0"/>
          <a:chOff x="0" y="0"/>
          <a:chExt cx="0" cy="0"/>
        </a:xfrm>
      </p:grpSpPr>
      <p:sp>
        <p:nvSpPr>
          <p:cNvPr id="153" name="Google Shape;153;p17"/>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flipH="1">
            <a:off x="4396800" y="3575"/>
            <a:ext cx="47472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17"/>
          <p:cNvGrpSpPr/>
          <p:nvPr/>
        </p:nvGrpSpPr>
        <p:grpSpPr>
          <a:xfrm>
            <a:off x="3935539" y="-741579"/>
            <a:ext cx="5349406" cy="4344106"/>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7"/>
          <p:cNvGrpSpPr/>
          <p:nvPr/>
        </p:nvGrpSpPr>
        <p:grpSpPr>
          <a:xfrm flipH="1">
            <a:off x="-360236" y="1468221"/>
            <a:ext cx="5349406" cy="4344106"/>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7"/>
          <p:cNvGrpSpPr/>
          <p:nvPr/>
        </p:nvGrpSpPr>
        <p:grpSpPr>
          <a:xfrm>
            <a:off x="586051" y="844600"/>
            <a:ext cx="7971899" cy="3461454"/>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2893500" y="1937313"/>
            <a:ext cx="5558400" cy="840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7" name="Google Shape;167;p17"/>
          <p:cNvSpPr txBox="1">
            <a:spLocks noGrp="1"/>
          </p:cNvSpPr>
          <p:nvPr>
            <p:ph type="title" idx="2" hasCustomPrompt="1"/>
          </p:nvPr>
        </p:nvSpPr>
        <p:spPr>
          <a:xfrm>
            <a:off x="1055300" y="1992500"/>
            <a:ext cx="1665000" cy="110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4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68" name="Google Shape;168;p17"/>
          <p:cNvSpPr txBox="1">
            <a:spLocks noGrp="1"/>
          </p:cNvSpPr>
          <p:nvPr>
            <p:ph type="subTitle" idx="1"/>
          </p:nvPr>
        </p:nvSpPr>
        <p:spPr>
          <a:xfrm rot="1159">
            <a:off x="2893500" y="2779188"/>
            <a:ext cx="5339400" cy="353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solidFill>
                  <a:schemeClr val="accent5"/>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7">
    <p:spTree>
      <p:nvGrpSpPr>
        <p:cNvPr id="1" name="Shape 237"/>
        <p:cNvGrpSpPr/>
        <p:nvPr/>
      </p:nvGrpSpPr>
      <p:grpSpPr>
        <a:xfrm>
          <a:off x="0" y="0"/>
          <a:ext cx="0" cy="0"/>
          <a:chOff x="0" y="0"/>
          <a:chExt cx="0" cy="0"/>
        </a:xfrm>
      </p:grpSpPr>
      <p:sp>
        <p:nvSpPr>
          <p:cNvPr id="238" name="Google Shape;238;p23"/>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flipH="1">
            <a:off x="0" y="3575"/>
            <a:ext cx="91440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23"/>
          <p:cNvGrpSpPr/>
          <p:nvPr/>
        </p:nvGrpSpPr>
        <p:grpSpPr>
          <a:xfrm>
            <a:off x="3339027" y="1113425"/>
            <a:ext cx="5955628" cy="4833786"/>
            <a:chOff x="2031957" y="-524742"/>
            <a:chExt cx="7112047" cy="5772374"/>
          </a:xfrm>
        </p:grpSpPr>
        <p:sp>
          <p:nvSpPr>
            <p:cNvPr id="241" name="Google Shape;241;p23"/>
            <p:cNvSpPr/>
            <p:nvPr/>
          </p:nvSpPr>
          <p:spPr>
            <a:xfrm rot="892995" flipH="1">
              <a:off x="2477348" y="2397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rot="892995" flipH="1">
              <a:off x="2477352" y="20241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rot="900299">
              <a:off x="8130790" y="8349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23"/>
          <p:cNvSpPr/>
          <p:nvPr/>
        </p:nvSpPr>
        <p:spPr>
          <a:xfrm rot="-9572">
            <a:off x="1119746" y="105341"/>
            <a:ext cx="6968337" cy="4624313"/>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rot="-9572">
            <a:off x="1055909" y="30605"/>
            <a:ext cx="6968337" cy="4624313"/>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23"/>
          <p:cNvGrpSpPr/>
          <p:nvPr/>
        </p:nvGrpSpPr>
        <p:grpSpPr>
          <a:xfrm rot="2700000">
            <a:off x="6985464" y="35048"/>
            <a:ext cx="932837" cy="932837"/>
            <a:chOff x="7898308" y="723458"/>
            <a:chExt cx="932846" cy="932846"/>
          </a:xfrm>
        </p:grpSpPr>
        <p:sp>
          <p:nvSpPr>
            <p:cNvPr id="247" name="Google Shape;247;p23"/>
            <p:cNvSpPr/>
            <p:nvPr/>
          </p:nvSpPr>
          <p:spPr>
            <a:xfrm rot="-8100000">
              <a:off x="7846236" y="1048814"/>
              <a:ext cx="1037025" cy="282169"/>
            </a:xfrm>
            <a:custGeom>
              <a:avLst/>
              <a:gdLst/>
              <a:ahLst/>
              <a:cxnLst/>
              <a:rect l="l" t="t" r="r" b="b"/>
              <a:pathLst>
                <a:path w="39387" h="10717" extrusionOk="0">
                  <a:moveTo>
                    <a:pt x="418" y="1"/>
                  </a:moveTo>
                  <a:cubicBezTo>
                    <a:pt x="156" y="1"/>
                    <a:pt x="1" y="310"/>
                    <a:pt x="167" y="525"/>
                  </a:cubicBezTo>
                  <a:lnTo>
                    <a:pt x="3692" y="5168"/>
                  </a:lnTo>
                  <a:cubicBezTo>
                    <a:pt x="3787" y="5263"/>
                    <a:pt x="3787" y="5430"/>
                    <a:pt x="3692" y="5549"/>
                  </a:cubicBezTo>
                  <a:lnTo>
                    <a:pt x="167" y="10193"/>
                  </a:lnTo>
                  <a:cubicBezTo>
                    <a:pt x="1" y="10407"/>
                    <a:pt x="167" y="10717"/>
                    <a:pt x="441" y="10717"/>
                  </a:cubicBezTo>
                  <a:lnTo>
                    <a:pt x="39053" y="10717"/>
                  </a:lnTo>
                  <a:cubicBezTo>
                    <a:pt x="39232" y="10717"/>
                    <a:pt x="39387" y="10562"/>
                    <a:pt x="39387" y="10383"/>
                  </a:cubicBezTo>
                  <a:lnTo>
                    <a:pt x="39387" y="322"/>
                  </a:lnTo>
                  <a:cubicBezTo>
                    <a:pt x="39387" y="144"/>
                    <a:pt x="39232" y="1"/>
                    <a:pt x="39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3"/>
            <p:cNvSpPr/>
            <p:nvPr/>
          </p:nvSpPr>
          <p:spPr>
            <a:xfrm rot="-8100000">
              <a:off x="7976996" y="733019"/>
              <a:ext cx="143915" cy="282169"/>
            </a:xfrm>
            <a:custGeom>
              <a:avLst/>
              <a:gdLst/>
              <a:ahLst/>
              <a:cxnLst/>
              <a:rect l="l" t="t" r="r" b="b"/>
              <a:pathLst>
                <a:path w="5466" h="10717" extrusionOk="0">
                  <a:moveTo>
                    <a:pt x="1" y="1"/>
                  </a:moveTo>
                  <a:lnTo>
                    <a:pt x="1" y="10717"/>
                  </a:lnTo>
                  <a:lnTo>
                    <a:pt x="5013" y="10717"/>
                  </a:lnTo>
                  <a:cubicBezTo>
                    <a:pt x="5275" y="10717"/>
                    <a:pt x="5466" y="10526"/>
                    <a:pt x="5466" y="10264"/>
                  </a:cubicBezTo>
                  <a:lnTo>
                    <a:pt x="5466" y="441"/>
                  </a:lnTo>
                  <a:cubicBezTo>
                    <a:pt x="5466" y="191"/>
                    <a:pt x="5275" y="1"/>
                    <a:pt x="5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rot="-8100000">
              <a:off x="7985994" y="711291"/>
              <a:ext cx="82463" cy="282169"/>
            </a:xfrm>
            <a:custGeom>
              <a:avLst/>
              <a:gdLst/>
              <a:ahLst/>
              <a:cxnLst/>
              <a:rect l="l" t="t" r="r" b="b"/>
              <a:pathLst>
                <a:path w="3132" h="10717" extrusionOk="0">
                  <a:moveTo>
                    <a:pt x="0" y="1"/>
                  </a:moveTo>
                  <a:lnTo>
                    <a:pt x="0" y="10717"/>
                  </a:lnTo>
                  <a:lnTo>
                    <a:pt x="2763" y="10717"/>
                  </a:lnTo>
                  <a:cubicBezTo>
                    <a:pt x="2965" y="10717"/>
                    <a:pt x="3132" y="10550"/>
                    <a:pt x="3132" y="10347"/>
                  </a:cubicBezTo>
                  <a:lnTo>
                    <a:pt x="3132" y="370"/>
                  </a:lnTo>
                  <a:cubicBezTo>
                    <a:pt x="3132" y="168"/>
                    <a:pt x="2965" y="1"/>
                    <a:pt x="2763" y="1"/>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rot="-8100000">
              <a:off x="8319977" y="1157874"/>
              <a:ext cx="59583" cy="50447"/>
            </a:xfrm>
            <a:custGeom>
              <a:avLst/>
              <a:gdLst/>
              <a:ahLst/>
              <a:cxnLst/>
              <a:rect l="l" t="t" r="r" b="b"/>
              <a:pathLst>
                <a:path w="2263" h="1916" extrusionOk="0">
                  <a:moveTo>
                    <a:pt x="1692" y="0"/>
                  </a:moveTo>
                  <a:cubicBezTo>
                    <a:pt x="1435" y="0"/>
                    <a:pt x="1164" y="188"/>
                    <a:pt x="1072" y="451"/>
                  </a:cubicBezTo>
                  <a:cubicBezTo>
                    <a:pt x="964" y="213"/>
                    <a:pt x="798" y="94"/>
                    <a:pt x="500" y="94"/>
                  </a:cubicBezTo>
                  <a:cubicBezTo>
                    <a:pt x="179" y="106"/>
                    <a:pt x="0" y="428"/>
                    <a:pt x="48" y="701"/>
                  </a:cubicBezTo>
                  <a:cubicBezTo>
                    <a:pt x="167" y="1237"/>
                    <a:pt x="881" y="1654"/>
                    <a:pt x="1322" y="1916"/>
                  </a:cubicBezTo>
                  <a:lnTo>
                    <a:pt x="1369" y="1904"/>
                  </a:lnTo>
                  <a:cubicBezTo>
                    <a:pt x="1715" y="1606"/>
                    <a:pt x="2262" y="1106"/>
                    <a:pt x="2215" y="594"/>
                  </a:cubicBezTo>
                  <a:cubicBezTo>
                    <a:pt x="2163" y="167"/>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rot="-8100000">
              <a:off x="8343960" y="1249202"/>
              <a:ext cx="59583" cy="50394"/>
            </a:xfrm>
            <a:custGeom>
              <a:avLst/>
              <a:gdLst/>
              <a:ahLst/>
              <a:cxnLst/>
              <a:rect l="l" t="t" r="r" b="b"/>
              <a:pathLst>
                <a:path w="2263" h="1914" extrusionOk="0">
                  <a:moveTo>
                    <a:pt x="1689" y="0"/>
                  </a:moveTo>
                  <a:cubicBezTo>
                    <a:pt x="1430" y="0"/>
                    <a:pt x="1158" y="185"/>
                    <a:pt x="1072" y="437"/>
                  </a:cubicBezTo>
                  <a:cubicBezTo>
                    <a:pt x="965" y="199"/>
                    <a:pt x="798" y="80"/>
                    <a:pt x="500" y="80"/>
                  </a:cubicBezTo>
                  <a:cubicBezTo>
                    <a:pt x="179" y="92"/>
                    <a:pt x="0" y="425"/>
                    <a:pt x="48" y="687"/>
                  </a:cubicBezTo>
                  <a:cubicBezTo>
                    <a:pt x="167" y="1223"/>
                    <a:pt x="881" y="1639"/>
                    <a:pt x="1322" y="1913"/>
                  </a:cubicBezTo>
                  <a:lnTo>
                    <a:pt x="1370" y="1901"/>
                  </a:lnTo>
                  <a:cubicBezTo>
                    <a:pt x="1715" y="1604"/>
                    <a:pt x="2263" y="1092"/>
                    <a:pt x="2215" y="592"/>
                  </a:cubicBezTo>
                  <a:cubicBezTo>
                    <a:pt x="2163" y="164"/>
                    <a:pt x="1932"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rot="-8100000">
              <a:off x="8228713" y="1153323"/>
              <a:ext cx="59267" cy="50473"/>
            </a:xfrm>
            <a:custGeom>
              <a:avLst/>
              <a:gdLst/>
              <a:ahLst/>
              <a:cxnLst/>
              <a:rect l="l" t="t" r="r" b="b"/>
              <a:pathLst>
                <a:path w="2251" h="1917" extrusionOk="0">
                  <a:moveTo>
                    <a:pt x="1689" y="1"/>
                  </a:moveTo>
                  <a:cubicBezTo>
                    <a:pt x="1435" y="1"/>
                    <a:pt x="1163" y="185"/>
                    <a:pt x="1072" y="440"/>
                  </a:cubicBezTo>
                  <a:cubicBezTo>
                    <a:pt x="977" y="202"/>
                    <a:pt x="810" y="83"/>
                    <a:pt x="513" y="83"/>
                  </a:cubicBezTo>
                  <a:cubicBezTo>
                    <a:pt x="179" y="107"/>
                    <a:pt x="1" y="428"/>
                    <a:pt x="48" y="702"/>
                  </a:cubicBezTo>
                  <a:cubicBezTo>
                    <a:pt x="167" y="1238"/>
                    <a:pt x="882" y="1654"/>
                    <a:pt x="1334" y="1916"/>
                  </a:cubicBezTo>
                  <a:lnTo>
                    <a:pt x="1358" y="1916"/>
                  </a:lnTo>
                  <a:cubicBezTo>
                    <a:pt x="1703" y="1619"/>
                    <a:pt x="2251" y="1119"/>
                    <a:pt x="2203" y="607"/>
                  </a:cubicBezTo>
                  <a:cubicBezTo>
                    <a:pt x="2163" y="170"/>
                    <a:pt x="1934"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p:nvPr/>
          </p:nvSpPr>
          <p:spPr>
            <a:xfrm rot="-8100000">
              <a:off x="8305860" y="1056374"/>
              <a:ext cx="59267" cy="51052"/>
            </a:xfrm>
            <a:custGeom>
              <a:avLst/>
              <a:gdLst/>
              <a:ahLst/>
              <a:cxnLst/>
              <a:rect l="l" t="t" r="r" b="b"/>
              <a:pathLst>
                <a:path w="2251" h="1939" extrusionOk="0">
                  <a:moveTo>
                    <a:pt x="1692" y="0"/>
                  </a:moveTo>
                  <a:cubicBezTo>
                    <a:pt x="1437" y="0"/>
                    <a:pt x="1164" y="188"/>
                    <a:pt x="1072" y="450"/>
                  </a:cubicBezTo>
                  <a:cubicBezTo>
                    <a:pt x="965" y="212"/>
                    <a:pt x="810" y="93"/>
                    <a:pt x="513" y="93"/>
                  </a:cubicBezTo>
                  <a:cubicBezTo>
                    <a:pt x="179" y="105"/>
                    <a:pt x="1" y="426"/>
                    <a:pt x="48" y="700"/>
                  </a:cubicBezTo>
                  <a:cubicBezTo>
                    <a:pt x="155" y="1248"/>
                    <a:pt x="870" y="1653"/>
                    <a:pt x="1310" y="1938"/>
                  </a:cubicBezTo>
                  <a:lnTo>
                    <a:pt x="1358" y="1915"/>
                  </a:lnTo>
                  <a:cubicBezTo>
                    <a:pt x="1691" y="1617"/>
                    <a:pt x="2251" y="1117"/>
                    <a:pt x="2203" y="605"/>
                  </a:cubicBezTo>
                  <a:cubicBezTo>
                    <a:pt x="2163"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rot="-8100000">
              <a:off x="8425735" y="1167415"/>
              <a:ext cx="59583" cy="50420"/>
            </a:xfrm>
            <a:custGeom>
              <a:avLst/>
              <a:gdLst/>
              <a:ahLst/>
              <a:cxnLst/>
              <a:rect l="l" t="t" r="r" b="b"/>
              <a:pathLst>
                <a:path w="2263" h="1915" extrusionOk="0">
                  <a:moveTo>
                    <a:pt x="1692" y="0"/>
                  </a:moveTo>
                  <a:cubicBezTo>
                    <a:pt x="1432" y="0"/>
                    <a:pt x="1158" y="186"/>
                    <a:pt x="1072" y="438"/>
                  </a:cubicBezTo>
                  <a:cubicBezTo>
                    <a:pt x="965" y="200"/>
                    <a:pt x="798" y="81"/>
                    <a:pt x="500" y="81"/>
                  </a:cubicBezTo>
                  <a:cubicBezTo>
                    <a:pt x="179" y="93"/>
                    <a:pt x="0" y="426"/>
                    <a:pt x="48" y="688"/>
                  </a:cubicBezTo>
                  <a:cubicBezTo>
                    <a:pt x="167" y="1224"/>
                    <a:pt x="881" y="1641"/>
                    <a:pt x="1322" y="1915"/>
                  </a:cubicBezTo>
                  <a:lnTo>
                    <a:pt x="1370" y="1891"/>
                  </a:lnTo>
                  <a:cubicBezTo>
                    <a:pt x="1715" y="1593"/>
                    <a:pt x="2263" y="1093"/>
                    <a:pt x="2215" y="581"/>
                  </a:cubicBezTo>
                  <a:cubicBezTo>
                    <a:pt x="2163" y="162"/>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rot="-8100000">
              <a:off x="8532133" y="1360144"/>
              <a:ext cx="59267" cy="50578"/>
            </a:xfrm>
            <a:custGeom>
              <a:avLst/>
              <a:gdLst/>
              <a:ahLst/>
              <a:cxnLst/>
              <a:rect l="l" t="t" r="r" b="b"/>
              <a:pathLst>
                <a:path w="2251" h="1921" extrusionOk="0">
                  <a:moveTo>
                    <a:pt x="1686" y="1"/>
                  </a:moveTo>
                  <a:cubicBezTo>
                    <a:pt x="1432" y="1"/>
                    <a:pt x="1163" y="184"/>
                    <a:pt x="1072" y="444"/>
                  </a:cubicBezTo>
                  <a:cubicBezTo>
                    <a:pt x="965" y="206"/>
                    <a:pt x="810" y="87"/>
                    <a:pt x="513" y="87"/>
                  </a:cubicBezTo>
                  <a:cubicBezTo>
                    <a:pt x="179" y="99"/>
                    <a:pt x="1" y="433"/>
                    <a:pt x="48" y="695"/>
                  </a:cubicBezTo>
                  <a:cubicBezTo>
                    <a:pt x="167" y="1230"/>
                    <a:pt x="882" y="1647"/>
                    <a:pt x="1322" y="1921"/>
                  </a:cubicBezTo>
                  <a:lnTo>
                    <a:pt x="1358" y="1921"/>
                  </a:lnTo>
                  <a:cubicBezTo>
                    <a:pt x="1703" y="1623"/>
                    <a:pt x="2251" y="1111"/>
                    <a:pt x="2203" y="611"/>
                  </a:cubicBezTo>
                  <a:cubicBezTo>
                    <a:pt x="2162" y="172"/>
                    <a:pt x="1931" y="1"/>
                    <a:pt x="1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3"/>
            <p:cNvSpPr/>
            <p:nvPr/>
          </p:nvSpPr>
          <p:spPr>
            <a:xfrm rot="-8100000">
              <a:off x="8445524" y="1360053"/>
              <a:ext cx="59267" cy="51052"/>
            </a:xfrm>
            <a:custGeom>
              <a:avLst/>
              <a:gdLst/>
              <a:ahLst/>
              <a:cxnLst/>
              <a:rect l="l" t="t" r="r" b="b"/>
              <a:pathLst>
                <a:path w="2251" h="1939" extrusionOk="0">
                  <a:moveTo>
                    <a:pt x="1692" y="0"/>
                  </a:moveTo>
                  <a:cubicBezTo>
                    <a:pt x="1436" y="0"/>
                    <a:pt x="1163" y="187"/>
                    <a:pt x="1072" y="450"/>
                  </a:cubicBezTo>
                  <a:cubicBezTo>
                    <a:pt x="965" y="212"/>
                    <a:pt x="810" y="93"/>
                    <a:pt x="512" y="93"/>
                  </a:cubicBezTo>
                  <a:cubicBezTo>
                    <a:pt x="179" y="105"/>
                    <a:pt x="0" y="426"/>
                    <a:pt x="48" y="700"/>
                  </a:cubicBezTo>
                  <a:cubicBezTo>
                    <a:pt x="155" y="1248"/>
                    <a:pt x="869" y="1664"/>
                    <a:pt x="1310" y="1938"/>
                  </a:cubicBezTo>
                  <a:lnTo>
                    <a:pt x="1358" y="1914"/>
                  </a:lnTo>
                  <a:cubicBezTo>
                    <a:pt x="1691" y="1617"/>
                    <a:pt x="2251" y="1117"/>
                    <a:pt x="2203" y="605"/>
                  </a:cubicBezTo>
                  <a:cubicBezTo>
                    <a:pt x="2162" y="169"/>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rot="-8100000">
              <a:off x="8512883" y="1466326"/>
              <a:ext cx="59293" cy="50473"/>
            </a:xfrm>
            <a:custGeom>
              <a:avLst/>
              <a:gdLst/>
              <a:ahLst/>
              <a:cxnLst/>
              <a:rect l="l" t="t" r="r" b="b"/>
              <a:pathLst>
                <a:path w="2252" h="1917" extrusionOk="0">
                  <a:moveTo>
                    <a:pt x="1685" y="1"/>
                  </a:moveTo>
                  <a:cubicBezTo>
                    <a:pt x="1432" y="1"/>
                    <a:pt x="1164" y="185"/>
                    <a:pt x="1073" y="440"/>
                  </a:cubicBezTo>
                  <a:cubicBezTo>
                    <a:pt x="965" y="202"/>
                    <a:pt x="799" y="83"/>
                    <a:pt x="501" y="83"/>
                  </a:cubicBezTo>
                  <a:cubicBezTo>
                    <a:pt x="180" y="107"/>
                    <a:pt x="1" y="428"/>
                    <a:pt x="49" y="702"/>
                  </a:cubicBezTo>
                  <a:cubicBezTo>
                    <a:pt x="168" y="1238"/>
                    <a:pt x="882" y="1654"/>
                    <a:pt x="1323" y="1916"/>
                  </a:cubicBezTo>
                  <a:lnTo>
                    <a:pt x="1358" y="1916"/>
                  </a:lnTo>
                  <a:cubicBezTo>
                    <a:pt x="1692" y="1619"/>
                    <a:pt x="2251" y="1119"/>
                    <a:pt x="2204"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rot="-8100000">
              <a:off x="8535264" y="1555867"/>
              <a:ext cx="51737" cy="24802"/>
            </a:xfrm>
            <a:custGeom>
              <a:avLst/>
              <a:gdLst/>
              <a:ahLst/>
              <a:cxnLst/>
              <a:rect l="l" t="t" r="r" b="b"/>
              <a:pathLst>
                <a:path w="1965" h="942" extrusionOk="0">
                  <a:moveTo>
                    <a:pt x="0" y="1"/>
                  </a:moveTo>
                  <a:cubicBezTo>
                    <a:pt x="262" y="406"/>
                    <a:pt x="798" y="715"/>
                    <a:pt x="1155" y="942"/>
                  </a:cubicBezTo>
                  <a:lnTo>
                    <a:pt x="1191" y="918"/>
                  </a:lnTo>
                  <a:cubicBezTo>
                    <a:pt x="1453" y="703"/>
                    <a:pt x="1822"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rot="-8100000">
              <a:off x="8614627" y="1508983"/>
              <a:ext cx="54870" cy="49841"/>
            </a:xfrm>
            <a:custGeom>
              <a:avLst/>
              <a:gdLst/>
              <a:ahLst/>
              <a:cxnLst/>
              <a:rect l="l" t="t" r="r" b="b"/>
              <a:pathLst>
                <a:path w="2084" h="1893" extrusionOk="0">
                  <a:moveTo>
                    <a:pt x="1530" y="1"/>
                  </a:moveTo>
                  <a:cubicBezTo>
                    <a:pt x="1276" y="1"/>
                    <a:pt x="1008" y="184"/>
                    <a:pt x="917" y="440"/>
                  </a:cubicBezTo>
                  <a:cubicBezTo>
                    <a:pt x="810" y="202"/>
                    <a:pt x="643" y="83"/>
                    <a:pt x="346" y="83"/>
                  </a:cubicBezTo>
                  <a:cubicBezTo>
                    <a:pt x="203" y="83"/>
                    <a:pt x="84" y="166"/>
                    <a:pt x="0" y="261"/>
                  </a:cubicBezTo>
                  <a:lnTo>
                    <a:pt x="1239" y="1892"/>
                  </a:lnTo>
                  <a:cubicBezTo>
                    <a:pt x="1584" y="1595"/>
                    <a:pt x="2084" y="1095"/>
                    <a:pt x="2048" y="607"/>
                  </a:cubicBezTo>
                  <a:cubicBezTo>
                    <a:pt x="2002" y="170"/>
                    <a:pt x="1772" y="1"/>
                    <a:pt x="1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rot="-8100000">
              <a:off x="8623240" y="1393739"/>
              <a:ext cx="59583" cy="50420"/>
            </a:xfrm>
            <a:custGeom>
              <a:avLst/>
              <a:gdLst/>
              <a:ahLst/>
              <a:cxnLst/>
              <a:rect l="l" t="t" r="r" b="b"/>
              <a:pathLst>
                <a:path w="2263" h="1915" extrusionOk="0">
                  <a:moveTo>
                    <a:pt x="1687" y="0"/>
                  </a:moveTo>
                  <a:cubicBezTo>
                    <a:pt x="1426" y="0"/>
                    <a:pt x="1152" y="186"/>
                    <a:pt x="1072" y="438"/>
                  </a:cubicBezTo>
                  <a:cubicBezTo>
                    <a:pt x="964" y="200"/>
                    <a:pt x="798" y="81"/>
                    <a:pt x="500" y="81"/>
                  </a:cubicBezTo>
                  <a:cubicBezTo>
                    <a:pt x="179" y="93"/>
                    <a:pt x="0" y="426"/>
                    <a:pt x="36" y="688"/>
                  </a:cubicBezTo>
                  <a:cubicBezTo>
                    <a:pt x="155" y="1224"/>
                    <a:pt x="869" y="1641"/>
                    <a:pt x="1322" y="1915"/>
                  </a:cubicBezTo>
                  <a:lnTo>
                    <a:pt x="1369" y="1891"/>
                  </a:lnTo>
                  <a:cubicBezTo>
                    <a:pt x="1703" y="1593"/>
                    <a:pt x="2262" y="1093"/>
                    <a:pt x="2215" y="581"/>
                  </a:cubicBezTo>
                  <a:cubicBezTo>
                    <a:pt x="2163" y="162"/>
                    <a:pt x="1931" y="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rot="-8100000">
              <a:off x="8716812" y="1433334"/>
              <a:ext cx="48920" cy="51052"/>
            </a:xfrm>
            <a:custGeom>
              <a:avLst/>
              <a:gdLst/>
              <a:ahLst/>
              <a:cxnLst/>
              <a:rect l="l" t="t" r="r" b="b"/>
              <a:pathLst>
                <a:path w="1858" h="1939" extrusionOk="0">
                  <a:moveTo>
                    <a:pt x="1307" y="0"/>
                  </a:moveTo>
                  <a:cubicBezTo>
                    <a:pt x="1053" y="0"/>
                    <a:pt x="783" y="188"/>
                    <a:pt x="691" y="450"/>
                  </a:cubicBezTo>
                  <a:cubicBezTo>
                    <a:pt x="667" y="426"/>
                    <a:pt x="667" y="414"/>
                    <a:pt x="655" y="402"/>
                  </a:cubicBezTo>
                  <a:lnTo>
                    <a:pt x="1" y="1260"/>
                  </a:lnTo>
                  <a:cubicBezTo>
                    <a:pt x="286" y="1534"/>
                    <a:pt x="655" y="1760"/>
                    <a:pt x="929" y="1938"/>
                  </a:cubicBezTo>
                  <a:lnTo>
                    <a:pt x="965" y="1915"/>
                  </a:lnTo>
                  <a:cubicBezTo>
                    <a:pt x="1310" y="1617"/>
                    <a:pt x="1858" y="1117"/>
                    <a:pt x="1822" y="605"/>
                  </a:cubicBezTo>
                  <a:cubicBezTo>
                    <a:pt x="1776" y="170"/>
                    <a:pt x="1548" y="0"/>
                    <a:pt x="1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rot="-8100000">
              <a:off x="8686165" y="1349126"/>
              <a:ext cx="58951" cy="35729"/>
            </a:xfrm>
            <a:custGeom>
              <a:avLst/>
              <a:gdLst/>
              <a:ahLst/>
              <a:cxnLst/>
              <a:rect l="l" t="t" r="r" b="b"/>
              <a:pathLst>
                <a:path w="2239" h="1357" extrusionOk="0">
                  <a:moveTo>
                    <a:pt x="1689" y="1"/>
                  </a:moveTo>
                  <a:cubicBezTo>
                    <a:pt x="1434" y="1"/>
                    <a:pt x="1163" y="185"/>
                    <a:pt x="1072" y="440"/>
                  </a:cubicBezTo>
                  <a:cubicBezTo>
                    <a:pt x="965" y="202"/>
                    <a:pt x="810" y="83"/>
                    <a:pt x="512" y="83"/>
                  </a:cubicBezTo>
                  <a:cubicBezTo>
                    <a:pt x="179" y="106"/>
                    <a:pt x="0" y="428"/>
                    <a:pt x="48" y="702"/>
                  </a:cubicBezTo>
                  <a:cubicBezTo>
                    <a:pt x="107" y="952"/>
                    <a:pt x="286" y="1154"/>
                    <a:pt x="512" y="1357"/>
                  </a:cubicBezTo>
                  <a:lnTo>
                    <a:pt x="1917" y="1357"/>
                  </a:lnTo>
                  <a:cubicBezTo>
                    <a:pt x="2096" y="1130"/>
                    <a:pt x="2239"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rot="-8100000">
              <a:off x="8599637" y="1283173"/>
              <a:ext cx="59267" cy="50894"/>
            </a:xfrm>
            <a:custGeom>
              <a:avLst/>
              <a:gdLst/>
              <a:ahLst/>
              <a:cxnLst/>
              <a:rect l="l" t="t" r="r" b="b"/>
              <a:pathLst>
                <a:path w="2251" h="1933" extrusionOk="0">
                  <a:moveTo>
                    <a:pt x="1686" y="0"/>
                  </a:moveTo>
                  <a:cubicBezTo>
                    <a:pt x="1432" y="0"/>
                    <a:pt x="1163" y="184"/>
                    <a:pt x="1072" y="444"/>
                  </a:cubicBezTo>
                  <a:cubicBezTo>
                    <a:pt x="965" y="206"/>
                    <a:pt x="810" y="87"/>
                    <a:pt x="513" y="87"/>
                  </a:cubicBezTo>
                  <a:cubicBezTo>
                    <a:pt x="179" y="99"/>
                    <a:pt x="1" y="432"/>
                    <a:pt x="48" y="694"/>
                  </a:cubicBezTo>
                  <a:cubicBezTo>
                    <a:pt x="155" y="1242"/>
                    <a:pt x="870" y="1658"/>
                    <a:pt x="1310" y="1932"/>
                  </a:cubicBezTo>
                  <a:lnTo>
                    <a:pt x="1358" y="1920"/>
                  </a:lnTo>
                  <a:cubicBezTo>
                    <a:pt x="1703" y="1623"/>
                    <a:pt x="2251" y="1111"/>
                    <a:pt x="2203" y="611"/>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rot="-8100000">
              <a:off x="8513120" y="1263635"/>
              <a:ext cx="59267" cy="51052"/>
            </a:xfrm>
            <a:custGeom>
              <a:avLst/>
              <a:gdLst/>
              <a:ahLst/>
              <a:cxnLst/>
              <a:rect l="l" t="t" r="r" b="b"/>
              <a:pathLst>
                <a:path w="2251" h="1939" extrusionOk="0">
                  <a:moveTo>
                    <a:pt x="1692" y="0"/>
                  </a:moveTo>
                  <a:cubicBezTo>
                    <a:pt x="1436" y="0"/>
                    <a:pt x="1163" y="188"/>
                    <a:pt x="1072" y="450"/>
                  </a:cubicBezTo>
                  <a:cubicBezTo>
                    <a:pt x="965" y="212"/>
                    <a:pt x="810" y="93"/>
                    <a:pt x="512" y="93"/>
                  </a:cubicBezTo>
                  <a:cubicBezTo>
                    <a:pt x="179" y="105"/>
                    <a:pt x="0" y="426"/>
                    <a:pt x="48" y="700"/>
                  </a:cubicBezTo>
                  <a:cubicBezTo>
                    <a:pt x="167" y="1248"/>
                    <a:pt x="881" y="1653"/>
                    <a:pt x="1310" y="1938"/>
                  </a:cubicBezTo>
                  <a:lnTo>
                    <a:pt x="1358" y="1915"/>
                  </a:lnTo>
                  <a:cubicBezTo>
                    <a:pt x="1691" y="1617"/>
                    <a:pt x="2251" y="1117"/>
                    <a:pt x="2203" y="605"/>
                  </a:cubicBezTo>
                  <a:cubicBezTo>
                    <a:pt x="2162"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rot="-8100000">
              <a:off x="8293800" y="957743"/>
              <a:ext cx="58951" cy="42627"/>
            </a:xfrm>
            <a:custGeom>
              <a:avLst/>
              <a:gdLst/>
              <a:ahLst/>
              <a:cxnLst/>
              <a:rect l="l" t="t" r="r" b="b"/>
              <a:pathLst>
                <a:path w="2239" h="1619" extrusionOk="0">
                  <a:moveTo>
                    <a:pt x="1689" y="1"/>
                  </a:moveTo>
                  <a:cubicBezTo>
                    <a:pt x="1434" y="1"/>
                    <a:pt x="1163" y="184"/>
                    <a:pt x="1072" y="440"/>
                  </a:cubicBezTo>
                  <a:cubicBezTo>
                    <a:pt x="965" y="202"/>
                    <a:pt x="810" y="83"/>
                    <a:pt x="512" y="83"/>
                  </a:cubicBezTo>
                  <a:cubicBezTo>
                    <a:pt x="179" y="95"/>
                    <a:pt x="0" y="428"/>
                    <a:pt x="48" y="690"/>
                  </a:cubicBezTo>
                  <a:cubicBezTo>
                    <a:pt x="119" y="1071"/>
                    <a:pt x="476" y="1369"/>
                    <a:pt x="834" y="1619"/>
                  </a:cubicBezTo>
                  <a:lnTo>
                    <a:pt x="1679" y="1619"/>
                  </a:lnTo>
                  <a:cubicBezTo>
                    <a:pt x="1965" y="1333"/>
                    <a:pt x="2239" y="964"/>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rot="-8100000">
              <a:off x="8213825" y="965257"/>
              <a:ext cx="59609" cy="50341"/>
            </a:xfrm>
            <a:custGeom>
              <a:avLst/>
              <a:gdLst/>
              <a:ahLst/>
              <a:cxnLst/>
              <a:rect l="l" t="t" r="r" b="b"/>
              <a:pathLst>
                <a:path w="2264" h="1912" extrusionOk="0">
                  <a:moveTo>
                    <a:pt x="1688" y="0"/>
                  </a:moveTo>
                  <a:cubicBezTo>
                    <a:pt x="1427" y="0"/>
                    <a:pt x="1152" y="189"/>
                    <a:pt x="1072" y="447"/>
                  </a:cubicBezTo>
                  <a:cubicBezTo>
                    <a:pt x="965" y="209"/>
                    <a:pt x="799" y="90"/>
                    <a:pt x="501" y="90"/>
                  </a:cubicBezTo>
                  <a:cubicBezTo>
                    <a:pt x="179" y="102"/>
                    <a:pt x="1" y="423"/>
                    <a:pt x="37" y="697"/>
                  </a:cubicBezTo>
                  <a:cubicBezTo>
                    <a:pt x="156" y="1233"/>
                    <a:pt x="870" y="1650"/>
                    <a:pt x="1322" y="1912"/>
                  </a:cubicBezTo>
                  <a:lnTo>
                    <a:pt x="1370" y="1900"/>
                  </a:lnTo>
                  <a:cubicBezTo>
                    <a:pt x="1703" y="1602"/>
                    <a:pt x="2263" y="1102"/>
                    <a:pt x="2215" y="590"/>
                  </a:cubicBezTo>
                  <a:cubicBezTo>
                    <a:pt x="2164" y="165"/>
                    <a:pt x="1931" y="0"/>
                    <a:pt x="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rot="-8100000">
              <a:off x="8113185" y="1027615"/>
              <a:ext cx="59267" cy="50578"/>
            </a:xfrm>
            <a:custGeom>
              <a:avLst/>
              <a:gdLst/>
              <a:ahLst/>
              <a:cxnLst/>
              <a:rect l="l" t="t" r="r" b="b"/>
              <a:pathLst>
                <a:path w="2251" h="1921" extrusionOk="0">
                  <a:moveTo>
                    <a:pt x="1686" y="0"/>
                  </a:moveTo>
                  <a:cubicBezTo>
                    <a:pt x="1432" y="0"/>
                    <a:pt x="1163" y="183"/>
                    <a:pt x="1072" y="444"/>
                  </a:cubicBezTo>
                  <a:cubicBezTo>
                    <a:pt x="965" y="206"/>
                    <a:pt x="810" y="87"/>
                    <a:pt x="513" y="87"/>
                  </a:cubicBezTo>
                  <a:cubicBezTo>
                    <a:pt x="179" y="98"/>
                    <a:pt x="1" y="432"/>
                    <a:pt x="48" y="694"/>
                  </a:cubicBezTo>
                  <a:cubicBezTo>
                    <a:pt x="167" y="1230"/>
                    <a:pt x="882" y="1646"/>
                    <a:pt x="1322" y="1920"/>
                  </a:cubicBezTo>
                  <a:lnTo>
                    <a:pt x="1358" y="1920"/>
                  </a:lnTo>
                  <a:cubicBezTo>
                    <a:pt x="1691" y="1622"/>
                    <a:pt x="2251" y="1111"/>
                    <a:pt x="2203" y="610"/>
                  </a:cubicBezTo>
                  <a:cubicBezTo>
                    <a:pt x="2162" y="172"/>
                    <a:pt x="1932"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rot="-8100000">
              <a:off x="8117975" y="936269"/>
              <a:ext cx="59267" cy="50763"/>
            </a:xfrm>
            <a:custGeom>
              <a:avLst/>
              <a:gdLst/>
              <a:ahLst/>
              <a:cxnLst/>
              <a:rect l="l" t="t" r="r" b="b"/>
              <a:pathLst>
                <a:path w="2251" h="1928" extrusionOk="0">
                  <a:moveTo>
                    <a:pt x="1689" y="0"/>
                  </a:moveTo>
                  <a:cubicBezTo>
                    <a:pt x="1434" y="0"/>
                    <a:pt x="1163" y="184"/>
                    <a:pt x="1072" y="440"/>
                  </a:cubicBezTo>
                  <a:cubicBezTo>
                    <a:pt x="965" y="201"/>
                    <a:pt x="810" y="82"/>
                    <a:pt x="512" y="82"/>
                  </a:cubicBezTo>
                  <a:cubicBezTo>
                    <a:pt x="179" y="94"/>
                    <a:pt x="0" y="428"/>
                    <a:pt x="48" y="690"/>
                  </a:cubicBezTo>
                  <a:cubicBezTo>
                    <a:pt x="155" y="1249"/>
                    <a:pt x="870" y="1666"/>
                    <a:pt x="1310" y="1928"/>
                  </a:cubicBezTo>
                  <a:lnTo>
                    <a:pt x="1358" y="1916"/>
                  </a:lnTo>
                  <a:cubicBezTo>
                    <a:pt x="1703" y="1618"/>
                    <a:pt x="2251" y="1106"/>
                    <a:pt x="2203" y="606"/>
                  </a:cubicBezTo>
                  <a:cubicBezTo>
                    <a:pt x="2162" y="169"/>
                    <a:pt x="1933"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rot="-8100000">
              <a:off x="8190086" y="855572"/>
              <a:ext cx="59267" cy="49314"/>
            </a:xfrm>
            <a:custGeom>
              <a:avLst/>
              <a:gdLst/>
              <a:ahLst/>
              <a:cxnLst/>
              <a:rect l="l" t="t" r="r" b="b"/>
              <a:pathLst>
                <a:path w="2251" h="1873" extrusionOk="0">
                  <a:moveTo>
                    <a:pt x="1686" y="0"/>
                  </a:moveTo>
                  <a:cubicBezTo>
                    <a:pt x="1432" y="0"/>
                    <a:pt x="1163" y="183"/>
                    <a:pt x="1072" y="444"/>
                  </a:cubicBezTo>
                  <a:cubicBezTo>
                    <a:pt x="965" y="206"/>
                    <a:pt x="810" y="87"/>
                    <a:pt x="512" y="87"/>
                  </a:cubicBezTo>
                  <a:cubicBezTo>
                    <a:pt x="179" y="99"/>
                    <a:pt x="0" y="432"/>
                    <a:pt x="48" y="694"/>
                  </a:cubicBezTo>
                  <a:cubicBezTo>
                    <a:pt x="155" y="1206"/>
                    <a:pt x="798" y="1599"/>
                    <a:pt x="1239" y="1873"/>
                  </a:cubicBezTo>
                  <a:lnTo>
                    <a:pt x="1405" y="1873"/>
                  </a:lnTo>
                  <a:cubicBezTo>
                    <a:pt x="1763" y="1575"/>
                    <a:pt x="2251" y="1087"/>
                    <a:pt x="2203" y="610"/>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rot="-8100000">
              <a:off x="8021194" y="1029416"/>
              <a:ext cx="58635" cy="38256"/>
            </a:xfrm>
            <a:custGeom>
              <a:avLst/>
              <a:gdLst/>
              <a:ahLst/>
              <a:cxnLst/>
              <a:rect l="l" t="t" r="r" b="b"/>
              <a:pathLst>
                <a:path w="2227" h="1453" extrusionOk="0">
                  <a:moveTo>
                    <a:pt x="48" y="0"/>
                  </a:moveTo>
                  <a:cubicBezTo>
                    <a:pt x="0" y="83"/>
                    <a:pt x="0" y="155"/>
                    <a:pt x="12" y="238"/>
                  </a:cubicBezTo>
                  <a:cubicBezTo>
                    <a:pt x="131" y="774"/>
                    <a:pt x="846" y="1191"/>
                    <a:pt x="1298" y="1453"/>
                  </a:cubicBezTo>
                  <a:lnTo>
                    <a:pt x="1334" y="1441"/>
                  </a:lnTo>
                  <a:cubicBezTo>
                    <a:pt x="1679" y="1143"/>
                    <a:pt x="2227" y="631"/>
                    <a:pt x="2191" y="131"/>
                  </a:cubicBezTo>
                  <a:cubicBezTo>
                    <a:pt x="2191" y="83"/>
                    <a:pt x="2167" y="36"/>
                    <a:pt x="2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rot="-8100000">
              <a:off x="8246853" y="1261928"/>
              <a:ext cx="56450" cy="31674"/>
            </a:xfrm>
            <a:custGeom>
              <a:avLst/>
              <a:gdLst/>
              <a:ahLst/>
              <a:cxnLst/>
              <a:rect l="l" t="t" r="r" b="b"/>
              <a:pathLst>
                <a:path w="2144" h="1203" extrusionOk="0">
                  <a:moveTo>
                    <a:pt x="1" y="0"/>
                  </a:moveTo>
                  <a:cubicBezTo>
                    <a:pt x="144" y="536"/>
                    <a:pt x="834" y="929"/>
                    <a:pt x="1263" y="1203"/>
                  </a:cubicBezTo>
                  <a:lnTo>
                    <a:pt x="1310" y="1191"/>
                  </a:lnTo>
                  <a:cubicBezTo>
                    <a:pt x="1620" y="917"/>
                    <a:pt x="2096" y="476"/>
                    <a:pt x="2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rot="-8100000">
              <a:off x="8406851" y="1069812"/>
              <a:ext cx="58951" cy="35729"/>
            </a:xfrm>
            <a:custGeom>
              <a:avLst/>
              <a:gdLst/>
              <a:ahLst/>
              <a:cxnLst/>
              <a:rect l="l" t="t" r="r" b="b"/>
              <a:pathLst>
                <a:path w="2239" h="1357" extrusionOk="0">
                  <a:moveTo>
                    <a:pt x="1689" y="1"/>
                  </a:moveTo>
                  <a:cubicBezTo>
                    <a:pt x="1434" y="1"/>
                    <a:pt x="1163" y="185"/>
                    <a:pt x="1072" y="440"/>
                  </a:cubicBezTo>
                  <a:cubicBezTo>
                    <a:pt x="964" y="202"/>
                    <a:pt x="810" y="83"/>
                    <a:pt x="512" y="83"/>
                  </a:cubicBezTo>
                  <a:cubicBezTo>
                    <a:pt x="179" y="106"/>
                    <a:pt x="0" y="428"/>
                    <a:pt x="48" y="702"/>
                  </a:cubicBezTo>
                  <a:cubicBezTo>
                    <a:pt x="107" y="952"/>
                    <a:pt x="286" y="1154"/>
                    <a:pt x="512" y="1357"/>
                  </a:cubicBezTo>
                  <a:lnTo>
                    <a:pt x="1917" y="1357"/>
                  </a:lnTo>
                  <a:cubicBezTo>
                    <a:pt x="2096" y="1130"/>
                    <a:pt x="2238"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rot="-8100000">
              <a:off x="8436021" y="1263664"/>
              <a:ext cx="59293" cy="50894"/>
            </a:xfrm>
            <a:custGeom>
              <a:avLst/>
              <a:gdLst/>
              <a:ahLst/>
              <a:cxnLst/>
              <a:rect l="l" t="t" r="r" b="b"/>
              <a:pathLst>
                <a:path w="2252" h="1933" extrusionOk="0">
                  <a:moveTo>
                    <a:pt x="1682" y="1"/>
                  </a:moveTo>
                  <a:cubicBezTo>
                    <a:pt x="1430" y="1"/>
                    <a:pt x="1163" y="184"/>
                    <a:pt x="1072" y="444"/>
                  </a:cubicBezTo>
                  <a:cubicBezTo>
                    <a:pt x="965" y="206"/>
                    <a:pt x="799" y="87"/>
                    <a:pt x="501" y="87"/>
                  </a:cubicBezTo>
                  <a:cubicBezTo>
                    <a:pt x="180" y="99"/>
                    <a:pt x="1" y="433"/>
                    <a:pt x="49" y="695"/>
                  </a:cubicBezTo>
                  <a:cubicBezTo>
                    <a:pt x="168" y="1230"/>
                    <a:pt x="882" y="1647"/>
                    <a:pt x="1311" y="1933"/>
                  </a:cubicBezTo>
                  <a:lnTo>
                    <a:pt x="1358" y="1921"/>
                  </a:lnTo>
                  <a:cubicBezTo>
                    <a:pt x="1692" y="1623"/>
                    <a:pt x="2251" y="1111"/>
                    <a:pt x="2204" y="611"/>
                  </a:cubicBezTo>
                  <a:cubicBezTo>
                    <a:pt x="2157" y="172"/>
                    <a:pt x="1926" y="1"/>
                    <a:pt x="1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rot="-8100000">
              <a:off x="8199237" y="1066330"/>
              <a:ext cx="59583" cy="50289"/>
            </a:xfrm>
            <a:custGeom>
              <a:avLst/>
              <a:gdLst/>
              <a:ahLst/>
              <a:cxnLst/>
              <a:rect l="l" t="t" r="r" b="b"/>
              <a:pathLst>
                <a:path w="2263" h="1910" extrusionOk="0">
                  <a:moveTo>
                    <a:pt x="1681" y="1"/>
                  </a:moveTo>
                  <a:cubicBezTo>
                    <a:pt x="1422" y="1"/>
                    <a:pt x="1151" y="182"/>
                    <a:pt x="1072" y="433"/>
                  </a:cubicBezTo>
                  <a:cubicBezTo>
                    <a:pt x="965" y="195"/>
                    <a:pt x="798" y="76"/>
                    <a:pt x="500" y="76"/>
                  </a:cubicBezTo>
                  <a:cubicBezTo>
                    <a:pt x="179" y="99"/>
                    <a:pt x="0" y="421"/>
                    <a:pt x="36" y="695"/>
                  </a:cubicBezTo>
                  <a:cubicBezTo>
                    <a:pt x="155" y="1230"/>
                    <a:pt x="869" y="1647"/>
                    <a:pt x="1322" y="1909"/>
                  </a:cubicBezTo>
                  <a:lnTo>
                    <a:pt x="1369" y="1897"/>
                  </a:lnTo>
                  <a:cubicBezTo>
                    <a:pt x="1703" y="1600"/>
                    <a:pt x="2262" y="1088"/>
                    <a:pt x="2215" y="588"/>
                  </a:cubicBezTo>
                  <a:cubicBezTo>
                    <a:pt x="2163" y="164"/>
                    <a:pt x="1927" y="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rot="-8100000">
              <a:off x="8510636" y="1174433"/>
              <a:ext cx="58661" cy="42627"/>
            </a:xfrm>
            <a:custGeom>
              <a:avLst/>
              <a:gdLst/>
              <a:ahLst/>
              <a:cxnLst/>
              <a:rect l="l" t="t" r="r" b="b"/>
              <a:pathLst>
                <a:path w="2228" h="1619" extrusionOk="0">
                  <a:moveTo>
                    <a:pt x="1685" y="1"/>
                  </a:moveTo>
                  <a:cubicBezTo>
                    <a:pt x="1432" y="1"/>
                    <a:pt x="1164" y="184"/>
                    <a:pt x="1072" y="440"/>
                  </a:cubicBezTo>
                  <a:cubicBezTo>
                    <a:pt x="965" y="202"/>
                    <a:pt x="799" y="83"/>
                    <a:pt x="501" y="83"/>
                  </a:cubicBezTo>
                  <a:cubicBezTo>
                    <a:pt x="179" y="95"/>
                    <a:pt x="1" y="428"/>
                    <a:pt x="37" y="690"/>
                  </a:cubicBezTo>
                  <a:cubicBezTo>
                    <a:pt x="120" y="1071"/>
                    <a:pt x="477" y="1369"/>
                    <a:pt x="834" y="1619"/>
                  </a:cubicBezTo>
                  <a:lnTo>
                    <a:pt x="1680" y="1619"/>
                  </a:lnTo>
                  <a:cubicBezTo>
                    <a:pt x="1965" y="1333"/>
                    <a:pt x="2227" y="964"/>
                    <a:pt x="2203"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rot="-8100000">
              <a:off x="8130699" y="1151316"/>
              <a:ext cx="51763" cy="24802"/>
            </a:xfrm>
            <a:custGeom>
              <a:avLst/>
              <a:gdLst/>
              <a:ahLst/>
              <a:cxnLst/>
              <a:rect l="l" t="t" r="r" b="b"/>
              <a:pathLst>
                <a:path w="1966" h="942" extrusionOk="0">
                  <a:moveTo>
                    <a:pt x="1" y="1"/>
                  </a:moveTo>
                  <a:cubicBezTo>
                    <a:pt x="263" y="406"/>
                    <a:pt x="799" y="715"/>
                    <a:pt x="1156" y="942"/>
                  </a:cubicBezTo>
                  <a:lnTo>
                    <a:pt x="1192" y="918"/>
                  </a:lnTo>
                  <a:cubicBezTo>
                    <a:pt x="1453" y="703"/>
                    <a:pt x="1823"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rot="-8100000">
              <a:off x="8358352" y="1366586"/>
              <a:ext cx="58661" cy="38256"/>
            </a:xfrm>
            <a:custGeom>
              <a:avLst/>
              <a:gdLst/>
              <a:ahLst/>
              <a:cxnLst/>
              <a:rect l="l" t="t" r="r" b="b"/>
              <a:pathLst>
                <a:path w="2228" h="1453" extrusionOk="0">
                  <a:moveTo>
                    <a:pt x="36" y="0"/>
                  </a:moveTo>
                  <a:cubicBezTo>
                    <a:pt x="13" y="83"/>
                    <a:pt x="1" y="155"/>
                    <a:pt x="13" y="238"/>
                  </a:cubicBezTo>
                  <a:cubicBezTo>
                    <a:pt x="132" y="774"/>
                    <a:pt x="846" y="1191"/>
                    <a:pt x="1287" y="1453"/>
                  </a:cubicBezTo>
                  <a:lnTo>
                    <a:pt x="1334" y="1441"/>
                  </a:lnTo>
                  <a:cubicBezTo>
                    <a:pt x="1680" y="1143"/>
                    <a:pt x="2227" y="631"/>
                    <a:pt x="2180" y="131"/>
                  </a:cubicBezTo>
                  <a:cubicBezTo>
                    <a:pt x="2180" y="83"/>
                    <a:pt x="2168" y="36"/>
                    <a:pt x="2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23"/>
          <p:cNvSpPr/>
          <p:nvPr/>
        </p:nvSpPr>
        <p:spPr>
          <a:xfrm>
            <a:off x="1722025" y="4031786"/>
            <a:ext cx="345002" cy="444330"/>
          </a:xfrm>
          <a:custGeom>
            <a:avLst/>
            <a:gdLst/>
            <a:ahLst/>
            <a:cxnLst/>
            <a:rect l="l" t="t" r="r" b="b"/>
            <a:pathLst>
              <a:path w="9121" h="11747" extrusionOk="0">
                <a:moveTo>
                  <a:pt x="6947" y="0"/>
                </a:moveTo>
                <a:cubicBezTo>
                  <a:pt x="5420" y="0"/>
                  <a:pt x="5041" y="2868"/>
                  <a:pt x="4184" y="3909"/>
                </a:cubicBezTo>
                <a:cubicBezTo>
                  <a:pt x="2244" y="2160"/>
                  <a:pt x="1124" y="1462"/>
                  <a:pt x="694" y="1462"/>
                </a:cubicBezTo>
                <a:cubicBezTo>
                  <a:pt x="0" y="1462"/>
                  <a:pt x="1102" y="3281"/>
                  <a:pt x="3450" y="5443"/>
                </a:cubicBezTo>
                <a:cubicBezTo>
                  <a:pt x="1597" y="8954"/>
                  <a:pt x="1227" y="11746"/>
                  <a:pt x="1905" y="11746"/>
                </a:cubicBezTo>
                <a:cubicBezTo>
                  <a:pt x="2387" y="11746"/>
                  <a:pt x="3399" y="10338"/>
                  <a:pt x="4784" y="6778"/>
                </a:cubicBezTo>
                <a:cubicBezTo>
                  <a:pt x="5495" y="7439"/>
                  <a:pt x="7304" y="9919"/>
                  <a:pt x="8359" y="9919"/>
                </a:cubicBezTo>
                <a:cubicBezTo>
                  <a:pt x="8740" y="9919"/>
                  <a:pt x="9023" y="9595"/>
                  <a:pt x="9121" y="8746"/>
                </a:cubicBezTo>
                <a:cubicBezTo>
                  <a:pt x="8287" y="7345"/>
                  <a:pt x="6786" y="6344"/>
                  <a:pt x="5651" y="5143"/>
                </a:cubicBezTo>
                <a:cubicBezTo>
                  <a:pt x="6319" y="3775"/>
                  <a:pt x="7086" y="2441"/>
                  <a:pt x="7786" y="1107"/>
                </a:cubicBezTo>
                <a:cubicBezTo>
                  <a:pt x="7886" y="740"/>
                  <a:pt x="7753" y="273"/>
                  <a:pt x="7386" y="73"/>
                </a:cubicBezTo>
                <a:cubicBezTo>
                  <a:pt x="7230" y="23"/>
                  <a:pt x="7084" y="0"/>
                  <a:pt x="6947" y="0"/>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8">
    <p:spTree>
      <p:nvGrpSpPr>
        <p:cNvPr id="1" name="Shape 279"/>
        <p:cNvGrpSpPr/>
        <p:nvPr/>
      </p:nvGrpSpPr>
      <p:grpSpPr>
        <a:xfrm>
          <a:off x="0" y="0"/>
          <a:ext cx="0" cy="0"/>
          <a:chOff x="0" y="0"/>
          <a:chExt cx="0" cy="0"/>
        </a:xfrm>
      </p:grpSpPr>
      <p:sp>
        <p:nvSpPr>
          <p:cNvPr id="280" name="Google Shape;280;p24"/>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4"/>
          <p:cNvSpPr/>
          <p:nvPr/>
        </p:nvSpPr>
        <p:spPr>
          <a:xfrm>
            <a:off x="4546550" y="-9450"/>
            <a:ext cx="45975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24"/>
          <p:cNvGrpSpPr/>
          <p:nvPr/>
        </p:nvGrpSpPr>
        <p:grpSpPr>
          <a:xfrm rot="210527" flipH="1">
            <a:off x="604318" y="350596"/>
            <a:ext cx="7935148" cy="4442127"/>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24"/>
          <p:cNvGrpSpPr/>
          <p:nvPr/>
        </p:nvGrpSpPr>
        <p:grpSpPr>
          <a:xfrm rot="210527" flipH="1">
            <a:off x="631593" y="375713"/>
            <a:ext cx="7935148" cy="4442127"/>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24"/>
          <p:cNvSpPr/>
          <p:nvPr/>
        </p:nvSpPr>
        <p:spPr>
          <a:xfrm rot="476397">
            <a:off x="7559648" y="178551"/>
            <a:ext cx="246500" cy="700564"/>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4"/>
          <p:cNvSpPr/>
          <p:nvPr/>
        </p:nvSpPr>
        <p:spPr>
          <a:xfrm rot="476397">
            <a:off x="7911196" y="227576"/>
            <a:ext cx="246500" cy="700564"/>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4"/>
          <p:cNvSpPr/>
          <p:nvPr/>
        </p:nvSpPr>
        <p:spPr>
          <a:xfrm flipH="1">
            <a:off x="-2964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9095" y="3575"/>
            <a:ext cx="91440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4"/>
          <p:cNvGrpSpPr/>
          <p:nvPr/>
        </p:nvGrpSpPr>
        <p:grpSpPr>
          <a:xfrm>
            <a:off x="541185" y="297567"/>
            <a:ext cx="8061616" cy="5279655"/>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4"/>
          <p:cNvSpPr txBox="1">
            <a:spLocks noGrp="1"/>
          </p:cNvSpPr>
          <p:nvPr>
            <p:ph type="body" idx="1"/>
          </p:nvPr>
        </p:nvSpPr>
        <p:spPr>
          <a:xfrm>
            <a:off x="849600" y="1228075"/>
            <a:ext cx="7526100" cy="3451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5"/>
              </a:buClr>
              <a:buSzPts val="1200"/>
              <a:buAutoNum type="arabicPeriod"/>
              <a:defRPr sz="1100">
                <a:solidFill>
                  <a:schemeClr val="accent5"/>
                </a:solidFill>
              </a:defRPr>
            </a:lvl1pPr>
            <a:lvl2pPr marL="914400" lvl="1" indent="-304800">
              <a:spcBef>
                <a:spcPts val="0"/>
              </a:spcBef>
              <a:spcAft>
                <a:spcPts val="0"/>
              </a:spcAft>
              <a:buClr>
                <a:schemeClr val="accent5"/>
              </a:buClr>
              <a:buSzPts val="1200"/>
              <a:buFont typeface="Roboto Condensed Light"/>
              <a:buAutoNum type="alphaLcPeriod"/>
              <a:defRPr>
                <a:solidFill>
                  <a:schemeClr val="accent5"/>
                </a:solidFill>
              </a:defRPr>
            </a:lvl2pPr>
            <a:lvl3pPr marL="1371600" lvl="2" indent="-304800">
              <a:spcBef>
                <a:spcPts val="0"/>
              </a:spcBef>
              <a:spcAft>
                <a:spcPts val="0"/>
              </a:spcAft>
              <a:buClr>
                <a:schemeClr val="accent5"/>
              </a:buClr>
              <a:buSzPts val="1200"/>
              <a:buFont typeface="Roboto Condensed Light"/>
              <a:buAutoNum type="romanLcPeriod"/>
              <a:defRPr>
                <a:solidFill>
                  <a:schemeClr val="accent5"/>
                </a:solidFill>
              </a:defRPr>
            </a:lvl3pPr>
            <a:lvl4pPr marL="1828800" lvl="3" indent="-304800">
              <a:spcBef>
                <a:spcPts val="0"/>
              </a:spcBef>
              <a:spcAft>
                <a:spcPts val="0"/>
              </a:spcAft>
              <a:buClr>
                <a:schemeClr val="accent5"/>
              </a:buClr>
              <a:buSzPts val="1200"/>
              <a:buFont typeface="Roboto Condensed Light"/>
              <a:buAutoNum type="arabicPeriod"/>
              <a:defRPr>
                <a:solidFill>
                  <a:schemeClr val="accent5"/>
                </a:solidFill>
              </a:defRPr>
            </a:lvl4pPr>
            <a:lvl5pPr marL="2286000" lvl="4" indent="-304800">
              <a:spcBef>
                <a:spcPts val="0"/>
              </a:spcBef>
              <a:spcAft>
                <a:spcPts val="0"/>
              </a:spcAft>
              <a:buClr>
                <a:schemeClr val="accent5"/>
              </a:buClr>
              <a:buSzPts val="1200"/>
              <a:buFont typeface="Roboto Condensed Light"/>
              <a:buAutoNum type="alphaLcPeriod"/>
              <a:defRPr>
                <a:solidFill>
                  <a:schemeClr val="accent5"/>
                </a:solidFill>
              </a:defRPr>
            </a:lvl5pPr>
            <a:lvl6pPr marL="2743200" lvl="5" indent="-304800">
              <a:spcBef>
                <a:spcPts val="0"/>
              </a:spcBef>
              <a:spcAft>
                <a:spcPts val="0"/>
              </a:spcAft>
              <a:buClr>
                <a:schemeClr val="accent5"/>
              </a:buClr>
              <a:buSzPts val="1200"/>
              <a:buFont typeface="Roboto Condensed Light"/>
              <a:buAutoNum type="romanLcPeriod"/>
              <a:defRPr>
                <a:solidFill>
                  <a:schemeClr val="accent5"/>
                </a:solidFill>
              </a:defRPr>
            </a:lvl6pPr>
            <a:lvl7pPr marL="3200400" lvl="6" indent="-304800">
              <a:spcBef>
                <a:spcPts val="0"/>
              </a:spcBef>
              <a:spcAft>
                <a:spcPts val="0"/>
              </a:spcAft>
              <a:buClr>
                <a:schemeClr val="accent5"/>
              </a:buClr>
              <a:buSzPts val="1200"/>
              <a:buFont typeface="Roboto Condensed Light"/>
              <a:buAutoNum type="arabicPeriod"/>
              <a:defRPr>
                <a:solidFill>
                  <a:schemeClr val="accent5"/>
                </a:solidFill>
              </a:defRPr>
            </a:lvl7pPr>
            <a:lvl8pPr marL="3657600" lvl="7" indent="-304800">
              <a:spcBef>
                <a:spcPts val="0"/>
              </a:spcBef>
              <a:spcAft>
                <a:spcPts val="0"/>
              </a:spcAft>
              <a:buClr>
                <a:schemeClr val="accent5"/>
              </a:buClr>
              <a:buSzPts val="1200"/>
              <a:buFont typeface="Roboto Condensed Light"/>
              <a:buAutoNum type="alphaLcPeriod"/>
              <a:defRPr>
                <a:solidFill>
                  <a:schemeClr val="accent5"/>
                </a:solidFill>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1734294" y="553175"/>
            <a:ext cx="5676900" cy="74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2964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9095" y="3575"/>
            <a:ext cx="91440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rot="-900299" flipH="1">
            <a:off x="123928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5"/>
          <p:cNvGrpSpPr/>
          <p:nvPr/>
        </p:nvGrpSpPr>
        <p:grpSpPr>
          <a:xfrm>
            <a:off x="541185" y="297567"/>
            <a:ext cx="8061616" cy="5279655"/>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5"/>
          <p:cNvSpPr txBox="1">
            <a:spLocks noGrp="1"/>
          </p:cNvSpPr>
          <p:nvPr>
            <p:ph type="title"/>
          </p:nvPr>
        </p:nvSpPr>
        <p:spPr>
          <a:xfrm>
            <a:off x="1731764" y="553175"/>
            <a:ext cx="5676900" cy="74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1786592" y="3065125"/>
            <a:ext cx="2075100" cy="10095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solidFill>
                  <a:schemeClr val="accent5"/>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0" name="Google Shape;50;p5"/>
          <p:cNvSpPr txBox="1">
            <a:spLocks noGrp="1"/>
          </p:cNvSpPr>
          <p:nvPr>
            <p:ph type="subTitle" idx="2"/>
          </p:nvPr>
        </p:nvSpPr>
        <p:spPr>
          <a:xfrm>
            <a:off x="1604279" y="2108294"/>
            <a:ext cx="2358300" cy="68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a:buNone/>
              <a:defRPr sz="2500"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1600"/>
              </a:spcBef>
              <a:spcAft>
                <a:spcPts val="1600"/>
              </a:spcAft>
              <a:buSzPts val="1400"/>
              <a:buNone/>
              <a:defRPr/>
            </a:lvl9pPr>
          </a:lstStyle>
          <a:p>
            <a:endParaRPr/>
          </a:p>
        </p:txBody>
      </p:sp>
      <p:sp>
        <p:nvSpPr>
          <p:cNvPr id="51" name="Google Shape;51;p5"/>
          <p:cNvSpPr txBox="1">
            <a:spLocks noGrp="1"/>
          </p:cNvSpPr>
          <p:nvPr>
            <p:ph type="body" idx="3"/>
          </p:nvPr>
        </p:nvSpPr>
        <p:spPr>
          <a:xfrm>
            <a:off x="5282281" y="3065125"/>
            <a:ext cx="2075100" cy="10095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400">
                <a:solidFill>
                  <a:schemeClr val="accent5"/>
                </a:solidFill>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2" name="Google Shape;52;p5"/>
          <p:cNvSpPr txBox="1">
            <a:spLocks noGrp="1"/>
          </p:cNvSpPr>
          <p:nvPr>
            <p:ph type="subTitle" idx="4"/>
          </p:nvPr>
        </p:nvSpPr>
        <p:spPr>
          <a:xfrm>
            <a:off x="5140681" y="2108294"/>
            <a:ext cx="2358300" cy="68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2500"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
        <p:cNvGrpSpPr/>
        <p:nvPr/>
      </p:nvGrpSpPr>
      <p:grpSpPr>
        <a:xfrm>
          <a:off x="0" y="0"/>
          <a:ext cx="0" cy="0"/>
          <a:chOff x="0" y="0"/>
          <a:chExt cx="0" cy="0"/>
        </a:xfrm>
      </p:grpSpPr>
      <p:sp>
        <p:nvSpPr>
          <p:cNvPr id="61" name="Google Shape;61;p7"/>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flipH="1">
            <a:off x="0" y="3575"/>
            <a:ext cx="91440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70">
            <a:off x="736902" y="34087"/>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rot="-9570">
            <a:off x="675832" y="-37409"/>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txBox="1">
            <a:spLocks noGrp="1"/>
          </p:cNvSpPr>
          <p:nvPr>
            <p:ph type="title"/>
          </p:nvPr>
        </p:nvSpPr>
        <p:spPr>
          <a:xfrm>
            <a:off x="1274964" y="705475"/>
            <a:ext cx="5676900" cy="742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463025" y="1490100"/>
            <a:ext cx="5279700" cy="229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5"/>
              </a:buClr>
              <a:buSzPts val="1200"/>
              <a:buChar char="●"/>
              <a:defRPr sz="1200">
                <a:solidFill>
                  <a:schemeClr val="accent5"/>
                </a:solidFill>
              </a:defRPr>
            </a:lvl1pPr>
            <a:lvl2pPr marL="914400" lvl="1" indent="-304800">
              <a:spcBef>
                <a:spcPts val="0"/>
              </a:spcBef>
              <a:spcAft>
                <a:spcPts val="0"/>
              </a:spcAft>
              <a:buClr>
                <a:schemeClr val="accent5"/>
              </a:buClr>
              <a:buSzPts val="1200"/>
              <a:buChar char="○"/>
              <a:defRPr sz="1200">
                <a:solidFill>
                  <a:schemeClr val="accent5"/>
                </a:solidFill>
              </a:defRPr>
            </a:lvl2pPr>
            <a:lvl3pPr marL="1371600" lvl="2" indent="-304800">
              <a:spcBef>
                <a:spcPts val="0"/>
              </a:spcBef>
              <a:spcAft>
                <a:spcPts val="0"/>
              </a:spcAft>
              <a:buClr>
                <a:schemeClr val="accent5"/>
              </a:buClr>
              <a:buSzPts val="1200"/>
              <a:buChar char="■"/>
              <a:defRPr sz="1200">
                <a:solidFill>
                  <a:schemeClr val="accent5"/>
                </a:solidFill>
              </a:defRPr>
            </a:lvl3pPr>
            <a:lvl4pPr marL="1828800" lvl="3" indent="-304800">
              <a:spcBef>
                <a:spcPts val="0"/>
              </a:spcBef>
              <a:spcAft>
                <a:spcPts val="0"/>
              </a:spcAft>
              <a:buClr>
                <a:schemeClr val="accent5"/>
              </a:buClr>
              <a:buSzPts val="1200"/>
              <a:buChar char="●"/>
              <a:defRPr sz="1200">
                <a:solidFill>
                  <a:schemeClr val="accent5"/>
                </a:solidFill>
              </a:defRPr>
            </a:lvl4pPr>
            <a:lvl5pPr marL="2286000" lvl="4" indent="-304800">
              <a:spcBef>
                <a:spcPts val="0"/>
              </a:spcBef>
              <a:spcAft>
                <a:spcPts val="0"/>
              </a:spcAft>
              <a:buClr>
                <a:schemeClr val="accent5"/>
              </a:buClr>
              <a:buSzPts val="1200"/>
              <a:buChar char="○"/>
              <a:defRPr sz="1200">
                <a:solidFill>
                  <a:schemeClr val="accent5"/>
                </a:solidFill>
              </a:defRPr>
            </a:lvl5pPr>
            <a:lvl6pPr marL="2743200" lvl="5" indent="-304800">
              <a:spcBef>
                <a:spcPts val="0"/>
              </a:spcBef>
              <a:spcAft>
                <a:spcPts val="0"/>
              </a:spcAft>
              <a:buClr>
                <a:schemeClr val="accent5"/>
              </a:buClr>
              <a:buSzPts val="1200"/>
              <a:buChar char="■"/>
              <a:defRPr sz="1200">
                <a:solidFill>
                  <a:schemeClr val="accent5"/>
                </a:solidFill>
              </a:defRPr>
            </a:lvl6pPr>
            <a:lvl7pPr marL="3200400" lvl="6" indent="-304800">
              <a:spcBef>
                <a:spcPts val="0"/>
              </a:spcBef>
              <a:spcAft>
                <a:spcPts val="0"/>
              </a:spcAft>
              <a:buClr>
                <a:schemeClr val="accent5"/>
              </a:buClr>
              <a:buSzPts val="1200"/>
              <a:buChar char="●"/>
              <a:defRPr sz="1200">
                <a:solidFill>
                  <a:schemeClr val="accent5"/>
                </a:solidFill>
              </a:defRPr>
            </a:lvl7pPr>
            <a:lvl8pPr marL="3657600" lvl="7" indent="-304800">
              <a:spcBef>
                <a:spcPts val="0"/>
              </a:spcBef>
              <a:spcAft>
                <a:spcPts val="0"/>
              </a:spcAft>
              <a:buClr>
                <a:schemeClr val="accent5"/>
              </a:buClr>
              <a:buSzPts val="1200"/>
              <a:buChar char="○"/>
              <a:defRPr sz="1200">
                <a:solidFill>
                  <a:schemeClr val="accent5"/>
                </a:solidFill>
              </a:defRPr>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
        <p:cNvGrpSpPr/>
        <p:nvPr/>
      </p:nvGrpSpPr>
      <p:grpSpPr>
        <a:xfrm>
          <a:off x="0" y="0"/>
          <a:ext cx="0" cy="0"/>
          <a:chOff x="0" y="0"/>
          <a:chExt cx="0" cy="0"/>
        </a:xfrm>
      </p:grpSpPr>
      <p:sp>
        <p:nvSpPr>
          <p:cNvPr id="68" name="Google Shape;68;p8"/>
          <p:cNvSpPr/>
          <p:nvPr/>
        </p:nvSpPr>
        <p:spPr>
          <a:xfrm>
            <a:off x="-45750" y="0"/>
            <a:ext cx="9235500" cy="5143500"/>
          </a:xfrm>
          <a:prstGeom prst="triangle">
            <a:avLst>
              <a:gd name="adj" fmla="val 50000"/>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8"/>
          <p:cNvGrpSpPr/>
          <p:nvPr/>
        </p:nvGrpSpPr>
        <p:grpSpPr>
          <a:xfrm flipH="1">
            <a:off x="316278" y="2135281"/>
            <a:ext cx="4303684" cy="3494904"/>
            <a:chOff x="1430435" y="706208"/>
            <a:chExt cx="7147790" cy="5804524"/>
          </a:xfrm>
        </p:grpSpPr>
        <p:sp>
          <p:nvSpPr>
            <p:cNvPr id="71" name="Google Shape;71;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8"/>
          <p:cNvGrpSpPr/>
          <p:nvPr/>
        </p:nvGrpSpPr>
        <p:grpSpPr>
          <a:xfrm>
            <a:off x="4054103" y="-872269"/>
            <a:ext cx="4303684" cy="3494904"/>
            <a:chOff x="1430435" y="706208"/>
            <a:chExt cx="7147790" cy="5804524"/>
          </a:xfrm>
        </p:grpSpPr>
        <p:sp>
          <p:nvSpPr>
            <p:cNvPr id="75" name="Google Shape;75;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p:nvPr/>
        </p:nvSpPr>
        <p:spPr>
          <a:xfrm rot="-9571">
            <a:off x="1945036" y="759787"/>
            <a:ext cx="5302491" cy="351880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9571">
            <a:off x="1896461" y="702917"/>
            <a:ext cx="5302491" cy="351880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txBox="1">
            <a:spLocks noGrp="1"/>
          </p:cNvSpPr>
          <p:nvPr>
            <p:ph type="title"/>
          </p:nvPr>
        </p:nvSpPr>
        <p:spPr>
          <a:xfrm>
            <a:off x="1388100" y="571500"/>
            <a:ext cx="6367800" cy="3838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9"/>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9"/>
          <p:cNvGrpSpPr/>
          <p:nvPr/>
        </p:nvGrpSpPr>
        <p:grpSpPr>
          <a:xfrm>
            <a:off x="541198" y="255767"/>
            <a:ext cx="8061616" cy="5279655"/>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9"/>
          <p:cNvSpPr txBox="1">
            <a:spLocks noGrp="1"/>
          </p:cNvSpPr>
          <p:nvPr>
            <p:ph type="title"/>
          </p:nvPr>
        </p:nvSpPr>
        <p:spPr>
          <a:xfrm>
            <a:off x="204955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7" name="Google Shape;87;p9"/>
          <p:cNvSpPr txBox="1">
            <a:spLocks noGrp="1"/>
          </p:cNvSpPr>
          <p:nvPr>
            <p:ph type="subTitle" idx="1"/>
          </p:nvPr>
        </p:nvSpPr>
        <p:spPr>
          <a:xfrm>
            <a:off x="204955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10"/>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p:nvPr/>
        </p:nvSpPr>
        <p:spPr>
          <a:xfrm>
            <a:off x="4539900" y="-9450"/>
            <a:ext cx="4604100" cy="5162400"/>
          </a:xfrm>
          <a:prstGeom prst="rect">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10"/>
          <p:cNvGrpSpPr/>
          <p:nvPr/>
        </p:nvGrpSpPr>
        <p:grpSpPr>
          <a:xfrm>
            <a:off x="541198" y="255767"/>
            <a:ext cx="8061616" cy="5279655"/>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10"/>
          <p:cNvSpPr txBox="1">
            <a:spLocks noGrp="1"/>
          </p:cNvSpPr>
          <p:nvPr>
            <p:ph type="body" idx="1"/>
          </p:nvPr>
        </p:nvSpPr>
        <p:spPr>
          <a:xfrm>
            <a:off x="2495475" y="3992800"/>
            <a:ext cx="5697900" cy="6051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Clr>
                <a:schemeClr val="accent5"/>
              </a:buClr>
              <a:buSzPts val="1800"/>
              <a:buNone/>
              <a:defRPr>
                <a:solidFill>
                  <a:schemeClr val="accent5"/>
                </a:solidFill>
              </a:defRPr>
            </a:lvl1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5"/>
        <p:cNvGrpSpPr/>
        <p:nvPr/>
      </p:nvGrpSpPr>
      <p:grpSpPr>
        <a:xfrm>
          <a:off x="0" y="0"/>
          <a:ext cx="0" cy="0"/>
          <a:chOff x="0" y="0"/>
          <a:chExt cx="0" cy="0"/>
        </a:xfrm>
      </p:grpSpPr>
      <p:sp>
        <p:nvSpPr>
          <p:cNvPr id="96" name="Google Shape;96;p11"/>
          <p:cNvSpPr/>
          <p:nvPr/>
        </p:nvSpPr>
        <p:spPr>
          <a:xfrm>
            <a:off x="-1287027" y="-488050"/>
            <a:ext cx="10718358" cy="6385204"/>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flipH="1">
            <a:off x="4396800" y="3575"/>
            <a:ext cx="4747200" cy="5143500"/>
          </a:xfrm>
          <a:prstGeom prst="rtTriangle">
            <a:avLst/>
          </a:prstGeom>
          <a:solidFill>
            <a:srgbClr val="FFCC00">
              <a:alpha val="21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11"/>
          <p:cNvGrpSpPr/>
          <p:nvPr/>
        </p:nvGrpSpPr>
        <p:grpSpPr>
          <a:xfrm>
            <a:off x="3935539" y="-741579"/>
            <a:ext cx="5349406" cy="4344106"/>
            <a:chOff x="1430435" y="706208"/>
            <a:chExt cx="7147790" cy="5804524"/>
          </a:xfrm>
        </p:grpSpPr>
        <p:sp>
          <p:nvSpPr>
            <p:cNvPr id="99" name="Google Shape;99;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1"/>
          <p:cNvGrpSpPr/>
          <p:nvPr/>
        </p:nvGrpSpPr>
        <p:grpSpPr>
          <a:xfrm flipH="1">
            <a:off x="-360236" y="1468221"/>
            <a:ext cx="5349406" cy="4344106"/>
            <a:chOff x="1430435" y="706208"/>
            <a:chExt cx="7147790" cy="5804524"/>
          </a:xfrm>
        </p:grpSpPr>
        <p:sp>
          <p:nvSpPr>
            <p:cNvPr id="103" name="Google Shape;103;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11"/>
          <p:cNvGrpSpPr/>
          <p:nvPr/>
        </p:nvGrpSpPr>
        <p:grpSpPr>
          <a:xfrm>
            <a:off x="586051" y="844600"/>
            <a:ext cx="7971899" cy="3461454"/>
            <a:chOff x="586051" y="844600"/>
            <a:chExt cx="7971899" cy="3461454"/>
          </a:xfrm>
        </p:grpSpPr>
        <p:sp>
          <p:nvSpPr>
            <p:cNvPr id="107" name="Google Shape;107;p11"/>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11"/>
          <p:cNvSpPr txBox="1">
            <a:spLocks noGrp="1"/>
          </p:cNvSpPr>
          <p:nvPr>
            <p:ph type="title" hasCustomPrompt="1"/>
          </p:nvPr>
        </p:nvSpPr>
        <p:spPr>
          <a:xfrm>
            <a:off x="1618500" y="1309225"/>
            <a:ext cx="5907000" cy="177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0" name="Google Shape;110;p11"/>
          <p:cNvSpPr txBox="1">
            <a:spLocks noGrp="1"/>
          </p:cNvSpPr>
          <p:nvPr>
            <p:ph type="subTitle" idx="1"/>
          </p:nvPr>
        </p:nvSpPr>
        <p:spPr>
          <a:xfrm rot="1352">
            <a:off x="1902300" y="3155975"/>
            <a:ext cx="5339400" cy="65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Font typeface="Comfortaa"/>
              <a:buNone/>
              <a:defRPr sz="2800">
                <a:latin typeface="Comfortaa"/>
                <a:ea typeface="Comfortaa"/>
                <a:cs typeface="Comfortaa"/>
                <a:sym typeface="Comforta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a:buNone/>
              <a:defRPr sz="2800" b="1">
                <a:solidFill>
                  <a:schemeClr val="dk1"/>
                </a:solidFill>
                <a:latin typeface="Patrick Hand SC"/>
                <a:ea typeface="Patrick Hand SC"/>
                <a:cs typeface="Patrick Hand SC"/>
                <a:sym typeface="Patrick Hand SC"/>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9" r:id="rId14"/>
    <p:sldLayoutId id="214748367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7"/>
          <p:cNvSpPr/>
          <p:nvPr/>
        </p:nvSpPr>
        <p:spPr>
          <a:xfrm>
            <a:off x="1562100" y="3934126"/>
            <a:ext cx="220418" cy="218104"/>
          </a:xfrm>
          <a:custGeom>
            <a:avLst/>
            <a:gdLst/>
            <a:ahLst/>
            <a:cxnLst/>
            <a:rect l="l" t="t" r="r" b="b"/>
            <a:pathLst>
              <a:path w="1996" h="1975" extrusionOk="0">
                <a:moveTo>
                  <a:pt x="1516" y="1"/>
                </a:moveTo>
                <a:cubicBezTo>
                  <a:pt x="1480" y="1"/>
                  <a:pt x="1444" y="9"/>
                  <a:pt x="1409" y="28"/>
                </a:cubicBezTo>
                <a:cubicBezTo>
                  <a:pt x="1158" y="196"/>
                  <a:pt x="949" y="426"/>
                  <a:pt x="782" y="677"/>
                </a:cubicBezTo>
                <a:cubicBezTo>
                  <a:pt x="635" y="510"/>
                  <a:pt x="489" y="321"/>
                  <a:pt x="384" y="112"/>
                </a:cubicBezTo>
                <a:cubicBezTo>
                  <a:pt x="341" y="55"/>
                  <a:pt x="280" y="29"/>
                  <a:pt x="221" y="29"/>
                </a:cubicBezTo>
                <a:cubicBezTo>
                  <a:pt x="109" y="29"/>
                  <a:pt x="1" y="121"/>
                  <a:pt x="28" y="259"/>
                </a:cubicBezTo>
                <a:cubicBezTo>
                  <a:pt x="133" y="573"/>
                  <a:pt x="300" y="845"/>
                  <a:pt x="510" y="1075"/>
                </a:cubicBezTo>
                <a:cubicBezTo>
                  <a:pt x="384" y="1263"/>
                  <a:pt x="279" y="1472"/>
                  <a:pt x="175" y="1681"/>
                </a:cubicBezTo>
                <a:cubicBezTo>
                  <a:pt x="104" y="1838"/>
                  <a:pt x="226" y="1975"/>
                  <a:pt x="357" y="1975"/>
                </a:cubicBezTo>
                <a:cubicBezTo>
                  <a:pt x="419" y="1975"/>
                  <a:pt x="483" y="1944"/>
                  <a:pt x="531" y="1870"/>
                </a:cubicBezTo>
                <a:cubicBezTo>
                  <a:pt x="614" y="1723"/>
                  <a:pt x="719" y="1556"/>
                  <a:pt x="824" y="1409"/>
                </a:cubicBezTo>
                <a:cubicBezTo>
                  <a:pt x="1050" y="1636"/>
                  <a:pt x="1414" y="1965"/>
                  <a:pt x="1728" y="1965"/>
                </a:cubicBezTo>
                <a:cubicBezTo>
                  <a:pt x="1762" y="1965"/>
                  <a:pt x="1795" y="1962"/>
                  <a:pt x="1828" y="1953"/>
                </a:cubicBezTo>
                <a:cubicBezTo>
                  <a:pt x="1932" y="1933"/>
                  <a:pt x="1995" y="1828"/>
                  <a:pt x="1953" y="1723"/>
                </a:cubicBezTo>
                <a:cubicBezTo>
                  <a:pt x="1870" y="1409"/>
                  <a:pt x="1388" y="1221"/>
                  <a:pt x="1137" y="1012"/>
                </a:cubicBezTo>
                <a:lnTo>
                  <a:pt x="1137" y="991"/>
                </a:lnTo>
                <a:cubicBezTo>
                  <a:pt x="1347" y="803"/>
                  <a:pt x="1535" y="573"/>
                  <a:pt x="1702" y="321"/>
                </a:cubicBezTo>
                <a:cubicBezTo>
                  <a:pt x="1805" y="168"/>
                  <a:pt x="1671" y="1"/>
                  <a:pt x="1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7"/>
          <p:cNvSpPr/>
          <p:nvPr/>
        </p:nvSpPr>
        <p:spPr>
          <a:xfrm>
            <a:off x="1994548" y="3912481"/>
            <a:ext cx="213130" cy="190275"/>
          </a:xfrm>
          <a:custGeom>
            <a:avLst/>
            <a:gdLst/>
            <a:ahLst/>
            <a:cxnLst/>
            <a:rect l="l" t="t" r="r" b="b"/>
            <a:pathLst>
              <a:path w="1930" h="1723" extrusionOk="0">
                <a:moveTo>
                  <a:pt x="1675" y="0"/>
                </a:moveTo>
                <a:cubicBezTo>
                  <a:pt x="1649" y="0"/>
                  <a:pt x="1621" y="5"/>
                  <a:pt x="1594" y="15"/>
                </a:cubicBezTo>
                <a:cubicBezTo>
                  <a:pt x="1406" y="36"/>
                  <a:pt x="1281" y="245"/>
                  <a:pt x="1155" y="371"/>
                </a:cubicBezTo>
                <a:cubicBezTo>
                  <a:pt x="1071" y="455"/>
                  <a:pt x="1009" y="517"/>
                  <a:pt x="925" y="601"/>
                </a:cubicBezTo>
                <a:cubicBezTo>
                  <a:pt x="862" y="517"/>
                  <a:pt x="799" y="434"/>
                  <a:pt x="757" y="350"/>
                </a:cubicBezTo>
                <a:cubicBezTo>
                  <a:pt x="721" y="296"/>
                  <a:pt x="639" y="149"/>
                  <a:pt x="590" y="149"/>
                </a:cubicBezTo>
                <a:cubicBezTo>
                  <a:pt x="582" y="149"/>
                  <a:pt x="575" y="153"/>
                  <a:pt x="569" y="162"/>
                </a:cubicBezTo>
                <a:cubicBezTo>
                  <a:pt x="600" y="100"/>
                  <a:pt x="551" y="26"/>
                  <a:pt x="489" y="26"/>
                </a:cubicBezTo>
                <a:cubicBezTo>
                  <a:pt x="468" y="26"/>
                  <a:pt x="444" y="35"/>
                  <a:pt x="423" y="57"/>
                </a:cubicBezTo>
                <a:cubicBezTo>
                  <a:pt x="213" y="266"/>
                  <a:pt x="339" y="517"/>
                  <a:pt x="465" y="748"/>
                </a:cubicBezTo>
                <a:cubicBezTo>
                  <a:pt x="485" y="789"/>
                  <a:pt x="527" y="852"/>
                  <a:pt x="569" y="936"/>
                </a:cubicBezTo>
                <a:cubicBezTo>
                  <a:pt x="465" y="1020"/>
                  <a:pt x="360" y="1124"/>
                  <a:pt x="255" y="1208"/>
                </a:cubicBezTo>
                <a:cubicBezTo>
                  <a:pt x="213" y="1292"/>
                  <a:pt x="151" y="1354"/>
                  <a:pt x="109" y="1438"/>
                </a:cubicBezTo>
                <a:cubicBezTo>
                  <a:pt x="0" y="1565"/>
                  <a:pt x="111" y="1722"/>
                  <a:pt x="237" y="1722"/>
                </a:cubicBezTo>
                <a:cubicBezTo>
                  <a:pt x="257" y="1722"/>
                  <a:pt x="277" y="1719"/>
                  <a:pt x="297" y="1710"/>
                </a:cubicBezTo>
                <a:lnTo>
                  <a:pt x="339" y="1689"/>
                </a:lnTo>
                <a:lnTo>
                  <a:pt x="339" y="1689"/>
                </a:lnTo>
                <a:cubicBezTo>
                  <a:pt x="336" y="1692"/>
                  <a:pt x="337" y="1693"/>
                  <a:pt x="340" y="1693"/>
                </a:cubicBezTo>
                <a:cubicBezTo>
                  <a:pt x="362" y="1693"/>
                  <a:pt x="491" y="1644"/>
                  <a:pt x="527" y="1626"/>
                </a:cubicBezTo>
                <a:cubicBezTo>
                  <a:pt x="653" y="1564"/>
                  <a:pt x="778" y="1459"/>
                  <a:pt x="904" y="1375"/>
                </a:cubicBezTo>
                <a:cubicBezTo>
                  <a:pt x="1009" y="1501"/>
                  <a:pt x="1155" y="1605"/>
                  <a:pt x="1343" y="1668"/>
                </a:cubicBezTo>
                <a:cubicBezTo>
                  <a:pt x="1362" y="1672"/>
                  <a:pt x="1379" y="1674"/>
                  <a:pt x="1397" y="1674"/>
                </a:cubicBezTo>
                <a:cubicBezTo>
                  <a:pt x="1580" y="1674"/>
                  <a:pt x="1711" y="1483"/>
                  <a:pt x="1615" y="1292"/>
                </a:cubicBezTo>
                <a:cubicBezTo>
                  <a:pt x="1553" y="1187"/>
                  <a:pt x="1448" y="1082"/>
                  <a:pt x="1364" y="999"/>
                </a:cubicBezTo>
                <a:cubicBezTo>
                  <a:pt x="1427" y="936"/>
                  <a:pt x="1511" y="873"/>
                  <a:pt x="1594" y="810"/>
                </a:cubicBezTo>
                <a:cubicBezTo>
                  <a:pt x="1720" y="685"/>
                  <a:pt x="1929" y="497"/>
                  <a:pt x="1929" y="266"/>
                </a:cubicBezTo>
                <a:cubicBezTo>
                  <a:pt x="1929" y="126"/>
                  <a:pt x="1812" y="0"/>
                  <a:pt x="16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7"/>
          <p:cNvSpPr/>
          <p:nvPr/>
        </p:nvSpPr>
        <p:spPr>
          <a:xfrm>
            <a:off x="2392211" y="3878137"/>
            <a:ext cx="212909" cy="248031"/>
          </a:xfrm>
          <a:custGeom>
            <a:avLst/>
            <a:gdLst/>
            <a:ahLst/>
            <a:cxnLst/>
            <a:rect l="l" t="t" r="r" b="b"/>
            <a:pathLst>
              <a:path w="1928" h="2246" extrusionOk="0">
                <a:moveTo>
                  <a:pt x="1590" y="0"/>
                </a:moveTo>
                <a:cubicBezTo>
                  <a:pt x="1556" y="0"/>
                  <a:pt x="1521" y="11"/>
                  <a:pt x="1488" y="33"/>
                </a:cubicBezTo>
                <a:cubicBezTo>
                  <a:pt x="1174" y="159"/>
                  <a:pt x="1027" y="577"/>
                  <a:pt x="839" y="870"/>
                </a:cubicBezTo>
                <a:lnTo>
                  <a:pt x="818" y="933"/>
                </a:lnTo>
                <a:cubicBezTo>
                  <a:pt x="672" y="808"/>
                  <a:pt x="546" y="703"/>
                  <a:pt x="421" y="577"/>
                </a:cubicBezTo>
                <a:cubicBezTo>
                  <a:pt x="376" y="533"/>
                  <a:pt x="326" y="514"/>
                  <a:pt x="279" y="514"/>
                </a:cubicBezTo>
                <a:cubicBezTo>
                  <a:pt x="128" y="514"/>
                  <a:pt x="0" y="706"/>
                  <a:pt x="128" y="849"/>
                </a:cubicBezTo>
                <a:cubicBezTo>
                  <a:pt x="274" y="1017"/>
                  <a:pt x="421" y="1163"/>
                  <a:pt x="567" y="1331"/>
                </a:cubicBezTo>
                <a:cubicBezTo>
                  <a:pt x="441" y="1519"/>
                  <a:pt x="337" y="1728"/>
                  <a:pt x="232" y="1916"/>
                </a:cubicBezTo>
                <a:cubicBezTo>
                  <a:pt x="171" y="2055"/>
                  <a:pt x="291" y="2217"/>
                  <a:pt x="417" y="2217"/>
                </a:cubicBezTo>
                <a:cubicBezTo>
                  <a:pt x="462" y="2217"/>
                  <a:pt x="508" y="2196"/>
                  <a:pt x="546" y="2147"/>
                </a:cubicBezTo>
                <a:cubicBezTo>
                  <a:pt x="672" y="1979"/>
                  <a:pt x="776" y="1833"/>
                  <a:pt x="902" y="1665"/>
                </a:cubicBezTo>
                <a:cubicBezTo>
                  <a:pt x="1071" y="1854"/>
                  <a:pt x="1376" y="2246"/>
                  <a:pt x="1665" y="2246"/>
                </a:cubicBezTo>
                <a:cubicBezTo>
                  <a:pt x="1697" y="2246"/>
                  <a:pt x="1728" y="2241"/>
                  <a:pt x="1760" y="2230"/>
                </a:cubicBezTo>
                <a:cubicBezTo>
                  <a:pt x="1864" y="2188"/>
                  <a:pt x="1927" y="2105"/>
                  <a:pt x="1927" y="2021"/>
                </a:cubicBezTo>
                <a:cubicBezTo>
                  <a:pt x="1927" y="1728"/>
                  <a:pt x="1467" y="1498"/>
                  <a:pt x="1278" y="1331"/>
                </a:cubicBezTo>
                <a:lnTo>
                  <a:pt x="1195" y="1268"/>
                </a:lnTo>
                <a:lnTo>
                  <a:pt x="1216" y="1247"/>
                </a:lnTo>
                <a:cubicBezTo>
                  <a:pt x="1425" y="933"/>
                  <a:pt x="1801" y="577"/>
                  <a:pt x="1781" y="201"/>
                </a:cubicBezTo>
                <a:cubicBezTo>
                  <a:pt x="1765" y="78"/>
                  <a:pt x="1683" y="0"/>
                  <a:pt x="1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7"/>
          <p:cNvSpPr/>
          <p:nvPr/>
        </p:nvSpPr>
        <p:spPr>
          <a:xfrm>
            <a:off x="2831395" y="3900886"/>
            <a:ext cx="222627" cy="227381"/>
          </a:xfrm>
          <a:custGeom>
            <a:avLst/>
            <a:gdLst/>
            <a:ahLst/>
            <a:cxnLst/>
            <a:rect l="l" t="t" r="r" b="b"/>
            <a:pathLst>
              <a:path w="2016" h="2059" extrusionOk="0">
                <a:moveTo>
                  <a:pt x="212" y="0"/>
                </a:moveTo>
                <a:cubicBezTo>
                  <a:pt x="161" y="0"/>
                  <a:pt x="118" y="28"/>
                  <a:pt x="105" y="78"/>
                </a:cubicBezTo>
                <a:cubicBezTo>
                  <a:pt x="1" y="434"/>
                  <a:pt x="293" y="769"/>
                  <a:pt x="503" y="1041"/>
                </a:cubicBezTo>
                <a:cubicBezTo>
                  <a:pt x="524" y="1062"/>
                  <a:pt x="565" y="1104"/>
                  <a:pt x="586" y="1125"/>
                </a:cubicBezTo>
                <a:cubicBezTo>
                  <a:pt x="461" y="1271"/>
                  <a:pt x="314" y="1397"/>
                  <a:pt x="210" y="1543"/>
                </a:cubicBezTo>
                <a:cubicBezTo>
                  <a:pt x="64" y="1689"/>
                  <a:pt x="194" y="1897"/>
                  <a:pt x="357" y="1897"/>
                </a:cubicBezTo>
                <a:cubicBezTo>
                  <a:pt x="404" y="1897"/>
                  <a:pt x="455" y="1879"/>
                  <a:pt x="503" y="1836"/>
                </a:cubicBezTo>
                <a:lnTo>
                  <a:pt x="900" y="1459"/>
                </a:lnTo>
                <a:lnTo>
                  <a:pt x="1005" y="1585"/>
                </a:lnTo>
                <a:cubicBezTo>
                  <a:pt x="1172" y="1794"/>
                  <a:pt x="1361" y="1941"/>
                  <a:pt x="1591" y="2045"/>
                </a:cubicBezTo>
                <a:cubicBezTo>
                  <a:pt x="1618" y="2054"/>
                  <a:pt x="1645" y="2059"/>
                  <a:pt x="1671" y="2059"/>
                </a:cubicBezTo>
                <a:cubicBezTo>
                  <a:pt x="1823" y="2059"/>
                  <a:pt x="1940" y="1913"/>
                  <a:pt x="1905" y="1752"/>
                </a:cubicBezTo>
                <a:cubicBezTo>
                  <a:pt x="1758" y="1480"/>
                  <a:pt x="1570" y="1250"/>
                  <a:pt x="1319" y="1083"/>
                </a:cubicBezTo>
                <a:cubicBezTo>
                  <a:pt x="1528" y="915"/>
                  <a:pt x="1716" y="727"/>
                  <a:pt x="1884" y="518"/>
                </a:cubicBezTo>
                <a:cubicBezTo>
                  <a:pt x="2015" y="321"/>
                  <a:pt x="1863" y="110"/>
                  <a:pt x="1680" y="110"/>
                </a:cubicBezTo>
                <a:cubicBezTo>
                  <a:pt x="1630" y="110"/>
                  <a:pt x="1577" y="126"/>
                  <a:pt x="1528" y="162"/>
                </a:cubicBezTo>
                <a:cubicBezTo>
                  <a:pt x="1319" y="329"/>
                  <a:pt x="1110" y="518"/>
                  <a:pt x="942" y="727"/>
                </a:cubicBezTo>
                <a:cubicBezTo>
                  <a:pt x="754" y="476"/>
                  <a:pt x="524" y="246"/>
                  <a:pt x="314" y="37"/>
                </a:cubicBezTo>
                <a:cubicBezTo>
                  <a:pt x="281" y="12"/>
                  <a:pt x="245"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7"/>
          <p:cNvSpPr/>
          <p:nvPr/>
        </p:nvSpPr>
        <p:spPr>
          <a:xfrm>
            <a:off x="3243634" y="3916899"/>
            <a:ext cx="229032" cy="246154"/>
          </a:xfrm>
          <a:custGeom>
            <a:avLst/>
            <a:gdLst/>
            <a:ahLst/>
            <a:cxnLst/>
            <a:rect l="l" t="t" r="r" b="b"/>
            <a:pathLst>
              <a:path w="2074" h="2229" extrusionOk="0">
                <a:moveTo>
                  <a:pt x="1577" y="0"/>
                </a:moveTo>
                <a:cubicBezTo>
                  <a:pt x="1527" y="0"/>
                  <a:pt x="1476" y="18"/>
                  <a:pt x="1436" y="59"/>
                </a:cubicBezTo>
                <a:cubicBezTo>
                  <a:pt x="1226" y="289"/>
                  <a:pt x="1080" y="540"/>
                  <a:pt x="954" y="812"/>
                </a:cubicBezTo>
                <a:cubicBezTo>
                  <a:pt x="787" y="666"/>
                  <a:pt x="599" y="519"/>
                  <a:pt x="410" y="394"/>
                </a:cubicBezTo>
                <a:cubicBezTo>
                  <a:pt x="383" y="385"/>
                  <a:pt x="355" y="382"/>
                  <a:pt x="328" y="382"/>
                </a:cubicBezTo>
                <a:cubicBezTo>
                  <a:pt x="151" y="382"/>
                  <a:pt x="0" y="550"/>
                  <a:pt x="55" y="749"/>
                </a:cubicBezTo>
                <a:cubicBezTo>
                  <a:pt x="222" y="980"/>
                  <a:pt x="410" y="1189"/>
                  <a:pt x="641" y="1356"/>
                </a:cubicBezTo>
                <a:cubicBezTo>
                  <a:pt x="494" y="1565"/>
                  <a:pt x="410" y="1796"/>
                  <a:pt x="369" y="2047"/>
                </a:cubicBezTo>
                <a:cubicBezTo>
                  <a:pt x="355" y="2168"/>
                  <a:pt x="437" y="2228"/>
                  <a:pt x="525" y="2228"/>
                </a:cubicBezTo>
                <a:cubicBezTo>
                  <a:pt x="573" y="2228"/>
                  <a:pt x="624" y="2210"/>
                  <a:pt x="662" y="2172"/>
                </a:cubicBezTo>
                <a:cubicBezTo>
                  <a:pt x="808" y="2047"/>
                  <a:pt x="934" y="1879"/>
                  <a:pt x="1038" y="1691"/>
                </a:cubicBezTo>
                <a:cubicBezTo>
                  <a:pt x="1206" y="1858"/>
                  <a:pt x="1415" y="1984"/>
                  <a:pt x="1645" y="2068"/>
                </a:cubicBezTo>
                <a:cubicBezTo>
                  <a:pt x="1669" y="2074"/>
                  <a:pt x="1693" y="2077"/>
                  <a:pt x="1717" y="2077"/>
                </a:cubicBezTo>
                <a:cubicBezTo>
                  <a:pt x="1916" y="2077"/>
                  <a:pt x="2073" y="1855"/>
                  <a:pt x="1980" y="1649"/>
                </a:cubicBezTo>
                <a:cubicBezTo>
                  <a:pt x="1812" y="1440"/>
                  <a:pt x="1603" y="1273"/>
                  <a:pt x="1394" y="1126"/>
                </a:cubicBezTo>
                <a:cubicBezTo>
                  <a:pt x="1582" y="875"/>
                  <a:pt x="1729" y="582"/>
                  <a:pt x="1791" y="289"/>
                </a:cubicBezTo>
                <a:cubicBezTo>
                  <a:pt x="1837" y="123"/>
                  <a:pt x="1707" y="0"/>
                  <a:pt x="15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p:nvPr/>
        </p:nvSpPr>
        <p:spPr>
          <a:xfrm>
            <a:off x="3634450" y="3880567"/>
            <a:ext cx="209154" cy="214349"/>
          </a:xfrm>
          <a:custGeom>
            <a:avLst/>
            <a:gdLst/>
            <a:ahLst/>
            <a:cxnLst/>
            <a:rect l="l" t="t" r="r" b="b"/>
            <a:pathLst>
              <a:path w="1894" h="1941" extrusionOk="0">
                <a:moveTo>
                  <a:pt x="1708" y="0"/>
                </a:moveTo>
                <a:cubicBezTo>
                  <a:pt x="1686" y="0"/>
                  <a:pt x="1664" y="4"/>
                  <a:pt x="1642" y="11"/>
                </a:cubicBezTo>
                <a:cubicBezTo>
                  <a:pt x="1328" y="74"/>
                  <a:pt x="1140" y="472"/>
                  <a:pt x="952" y="702"/>
                </a:cubicBezTo>
                <a:lnTo>
                  <a:pt x="931" y="723"/>
                </a:lnTo>
                <a:cubicBezTo>
                  <a:pt x="742" y="534"/>
                  <a:pt x="575" y="367"/>
                  <a:pt x="387" y="200"/>
                </a:cubicBezTo>
                <a:cubicBezTo>
                  <a:pt x="349" y="167"/>
                  <a:pt x="309" y="153"/>
                  <a:pt x="271" y="153"/>
                </a:cubicBezTo>
                <a:cubicBezTo>
                  <a:pt x="142" y="153"/>
                  <a:pt x="38" y="316"/>
                  <a:pt x="136" y="430"/>
                </a:cubicBezTo>
                <a:cubicBezTo>
                  <a:pt x="303" y="639"/>
                  <a:pt x="470" y="848"/>
                  <a:pt x="638" y="1058"/>
                </a:cubicBezTo>
                <a:cubicBezTo>
                  <a:pt x="470" y="1246"/>
                  <a:pt x="282" y="1434"/>
                  <a:pt x="115" y="1622"/>
                </a:cubicBezTo>
                <a:cubicBezTo>
                  <a:pt x="1" y="1769"/>
                  <a:pt x="127" y="1941"/>
                  <a:pt x="278" y="1941"/>
                </a:cubicBezTo>
                <a:cubicBezTo>
                  <a:pt x="321" y="1941"/>
                  <a:pt x="366" y="1927"/>
                  <a:pt x="408" y="1894"/>
                </a:cubicBezTo>
                <a:cubicBezTo>
                  <a:pt x="575" y="1727"/>
                  <a:pt x="721" y="1581"/>
                  <a:pt x="889" y="1413"/>
                </a:cubicBezTo>
                <a:cubicBezTo>
                  <a:pt x="993" y="1622"/>
                  <a:pt x="1182" y="1769"/>
                  <a:pt x="1370" y="1853"/>
                </a:cubicBezTo>
                <a:cubicBezTo>
                  <a:pt x="1390" y="1857"/>
                  <a:pt x="1409" y="1859"/>
                  <a:pt x="1428" y="1859"/>
                </a:cubicBezTo>
                <a:cubicBezTo>
                  <a:pt x="1587" y="1859"/>
                  <a:pt x="1700" y="1709"/>
                  <a:pt x="1663" y="1560"/>
                </a:cubicBezTo>
                <a:cubicBezTo>
                  <a:pt x="1579" y="1350"/>
                  <a:pt x="1454" y="1183"/>
                  <a:pt x="1286" y="1058"/>
                </a:cubicBezTo>
                <a:cubicBezTo>
                  <a:pt x="1516" y="827"/>
                  <a:pt x="1893" y="534"/>
                  <a:pt x="1893" y="179"/>
                </a:cubicBezTo>
                <a:cubicBezTo>
                  <a:pt x="1893" y="75"/>
                  <a:pt x="1808" y="0"/>
                  <a:pt x="1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7"/>
          <p:cNvSpPr/>
          <p:nvPr/>
        </p:nvSpPr>
        <p:spPr>
          <a:xfrm>
            <a:off x="6532794" y="3498566"/>
            <a:ext cx="110" cy="110"/>
          </a:xfrm>
          <a:custGeom>
            <a:avLst/>
            <a:gdLst/>
            <a:ahLst/>
            <a:cxnLst/>
            <a:rect l="l" t="t" r="r" b="b"/>
            <a:pathLst>
              <a:path w="1" h="1" extrusionOk="0">
                <a:moveTo>
                  <a:pt x="0" y="1"/>
                </a:moveTo>
                <a:close/>
              </a:path>
            </a:pathLst>
          </a:custGeom>
          <a:solidFill>
            <a:srgbClr val="FFBAD4">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a:off x="6530475" y="3498566"/>
            <a:ext cx="2429" cy="110"/>
          </a:xfrm>
          <a:custGeom>
            <a:avLst/>
            <a:gdLst/>
            <a:ahLst/>
            <a:cxnLst/>
            <a:rect l="l" t="t" r="r" b="b"/>
            <a:pathLst>
              <a:path w="22" h="1" extrusionOk="0">
                <a:moveTo>
                  <a:pt x="0" y="1"/>
                </a:moveTo>
                <a:lnTo>
                  <a:pt x="21" y="1"/>
                </a:lnTo>
                <a:lnTo>
                  <a:pt x="21" y="1"/>
                </a:lnTo>
                <a:lnTo>
                  <a:pt x="21" y="1"/>
                </a:lnTo>
                <a:close/>
              </a:path>
            </a:pathLst>
          </a:custGeom>
          <a:solidFill>
            <a:srgbClr val="FFBAD4">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a:off x="6481996" y="3291949"/>
            <a:ext cx="189719" cy="221748"/>
          </a:xfrm>
          <a:custGeom>
            <a:avLst/>
            <a:gdLst/>
            <a:ahLst/>
            <a:cxnLst/>
            <a:rect l="l" t="t" r="r" b="b"/>
            <a:pathLst>
              <a:path w="1718" h="2008" extrusionOk="0">
                <a:moveTo>
                  <a:pt x="1433" y="0"/>
                </a:moveTo>
                <a:cubicBezTo>
                  <a:pt x="1410" y="0"/>
                  <a:pt x="1385" y="3"/>
                  <a:pt x="1360" y="10"/>
                </a:cubicBezTo>
                <a:cubicBezTo>
                  <a:pt x="1172" y="72"/>
                  <a:pt x="1088" y="240"/>
                  <a:pt x="963" y="407"/>
                </a:cubicBezTo>
                <a:lnTo>
                  <a:pt x="816" y="596"/>
                </a:lnTo>
                <a:lnTo>
                  <a:pt x="670" y="449"/>
                </a:lnTo>
                <a:cubicBezTo>
                  <a:pt x="574" y="353"/>
                  <a:pt x="372" y="151"/>
                  <a:pt x="193" y="151"/>
                </a:cubicBezTo>
                <a:cubicBezTo>
                  <a:pt x="178" y="151"/>
                  <a:pt x="162" y="153"/>
                  <a:pt x="147" y="156"/>
                </a:cubicBezTo>
                <a:cubicBezTo>
                  <a:pt x="126" y="156"/>
                  <a:pt x="105" y="177"/>
                  <a:pt x="84" y="198"/>
                </a:cubicBezTo>
                <a:cubicBezTo>
                  <a:pt x="63" y="198"/>
                  <a:pt x="21" y="219"/>
                  <a:pt x="21" y="240"/>
                </a:cubicBezTo>
                <a:cubicBezTo>
                  <a:pt x="0" y="303"/>
                  <a:pt x="0" y="344"/>
                  <a:pt x="21" y="407"/>
                </a:cubicBezTo>
                <a:cubicBezTo>
                  <a:pt x="21" y="407"/>
                  <a:pt x="21" y="428"/>
                  <a:pt x="42" y="449"/>
                </a:cubicBezTo>
                <a:cubicBezTo>
                  <a:pt x="84" y="512"/>
                  <a:pt x="126" y="575"/>
                  <a:pt x="188" y="637"/>
                </a:cubicBezTo>
                <a:lnTo>
                  <a:pt x="481" y="1014"/>
                </a:lnTo>
                <a:cubicBezTo>
                  <a:pt x="356" y="1160"/>
                  <a:pt x="230" y="1349"/>
                  <a:pt x="147" y="1537"/>
                </a:cubicBezTo>
                <a:cubicBezTo>
                  <a:pt x="84" y="1621"/>
                  <a:pt x="63" y="1704"/>
                  <a:pt x="63" y="1809"/>
                </a:cubicBezTo>
                <a:cubicBezTo>
                  <a:pt x="51" y="1938"/>
                  <a:pt x="151" y="2008"/>
                  <a:pt x="252" y="2008"/>
                </a:cubicBezTo>
                <a:cubicBezTo>
                  <a:pt x="331" y="2008"/>
                  <a:pt x="412" y="1964"/>
                  <a:pt x="439" y="1872"/>
                </a:cubicBezTo>
                <a:cubicBezTo>
                  <a:pt x="481" y="1830"/>
                  <a:pt x="523" y="1788"/>
                  <a:pt x="565" y="1746"/>
                </a:cubicBezTo>
                <a:cubicBezTo>
                  <a:pt x="649" y="1642"/>
                  <a:pt x="732" y="1558"/>
                  <a:pt x="816" y="1453"/>
                </a:cubicBezTo>
                <a:cubicBezTo>
                  <a:pt x="942" y="1642"/>
                  <a:pt x="1088" y="1788"/>
                  <a:pt x="1276" y="1893"/>
                </a:cubicBezTo>
                <a:cubicBezTo>
                  <a:pt x="1319" y="1916"/>
                  <a:pt x="1362" y="1926"/>
                  <a:pt x="1403" y="1926"/>
                </a:cubicBezTo>
                <a:cubicBezTo>
                  <a:pt x="1581" y="1926"/>
                  <a:pt x="1717" y="1728"/>
                  <a:pt x="1632" y="1558"/>
                </a:cubicBezTo>
                <a:cubicBezTo>
                  <a:pt x="1527" y="1370"/>
                  <a:pt x="1402" y="1202"/>
                  <a:pt x="1255" y="1056"/>
                </a:cubicBezTo>
                <a:lnTo>
                  <a:pt x="1193" y="993"/>
                </a:lnTo>
                <a:lnTo>
                  <a:pt x="1402" y="742"/>
                </a:lnTo>
                <a:cubicBezTo>
                  <a:pt x="1548" y="596"/>
                  <a:pt x="1632" y="428"/>
                  <a:pt x="1674" y="240"/>
                </a:cubicBezTo>
                <a:cubicBezTo>
                  <a:pt x="1674" y="97"/>
                  <a:pt x="1568" y="0"/>
                  <a:pt x="1433" y="0"/>
                </a:cubicBezTo>
                <a:close/>
              </a:path>
            </a:pathLst>
          </a:custGeom>
          <a:solidFill>
            <a:srgbClr val="FFBAD4">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txBox="1">
            <a:spLocks noGrp="1"/>
          </p:cNvSpPr>
          <p:nvPr>
            <p:ph type="ctrTitle"/>
          </p:nvPr>
        </p:nvSpPr>
        <p:spPr>
          <a:xfrm rot="175">
            <a:off x="1104409" y="540322"/>
            <a:ext cx="5895900" cy="24153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MX" sz="3600" dirty="0">
                <a:latin typeface="Monotype Corsiva" panose="03010101010201010101" pitchFamily="66" charset="0"/>
              </a:rPr>
              <a:t>Bienvenidos a la Clase </a:t>
            </a:r>
            <a:br>
              <a:rPr lang="es-MX" sz="3600" dirty="0">
                <a:latin typeface="Monotype Corsiva" panose="03010101010201010101" pitchFamily="66" charset="0"/>
              </a:rPr>
            </a:br>
            <a:r>
              <a:rPr lang="es-MX" sz="3600" dirty="0">
                <a:latin typeface="Monotype Corsiva" panose="03010101010201010101" pitchFamily="66" charset="0"/>
              </a:rPr>
              <a:t>  Lenguaje y Comunicación.</a:t>
            </a:r>
            <a:br>
              <a:rPr lang="es-MX" sz="3600" dirty="0">
                <a:latin typeface="Monotype Corsiva" panose="03010101010201010101" pitchFamily="66" charset="0"/>
              </a:rPr>
            </a:br>
            <a:r>
              <a:rPr lang="es-MX" sz="3600" dirty="0">
                <a:latin typeface="Monotype Corsiva" panose="03010101010201010101" pitchFamily="66" charset="0"/>
              </a:rPr>
              <a:t/>
            </a:r>
            <a:br>
              <a:rPr lang="es-MX" sz="3600" dirty="0">
                <a:latin typeface="Monotype Corsiva" panose="03010101010201010101" pitchFamily="66" charset="0"/>
              </a:rPr>
            </a:br>
            <a:r>
              <a:rPr lang="es-MX" sz="2000" dirty="0">
                <a:solidFill>
                  <a:schemeClr val="accent5"/>
                </a:solidFill>
                <a:latin typeface="Monotype Corsiva" panose="03010101010201010101" pitchFamily="66" charset="0"/>
              </a:rPr>
              <a:t>Profesora Inés Marchant Acevedo</a:t>
            </a:r>
            <a:endParaRPr sz="2000" dirty="0">
              <a:solidFill>
                <a:schemeClr val="accent5"/>
              </a:solidFill>
              <a:latin typeface="Monotype Corsiva" panose="03010101010201010101" pitchFamily="66" charset="0"/>
            </a:endParaRPr>
          </a:p>
        </p:txBody>
      </p:sp>
      <p:sp>
        <p:nvSpPr>
          <p:cNvPr id="308" name="Google Shape;308;p27"/>
          <p:cNvSpPr txBox="1">
            <a:spLocks noGrp="1"/>
          </p:cNvSpPr>
          <p:nvPr>
            <p:ph type="subTitle" idx="1"/>
          </p:nvPr>
        </p:nvSpPr>
        <p:spPr>
          <a:xfrm rot="1352">
            <a:off x="1382675" y="2439025"/>
            <a:ext cx="5339400" cy="4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s-MX" sz="1400" dirty="0">
              <a:latin typeface="Lucida Console" panose="020B0609040504020204" pitchFamily="49" charset="0"/>
            </a:endParaRPr>
          </a:p>
          <a:p>
            <a:pPr marL="0" lvl="0" indent="0" algn="ctr" rtl="0">
              <a:spcBef>
                <a:spcPts val="0"/>
              </a:spcBef>
              <a:spcAft>
                <a:spcPts val="0"/>
              </a:spcAft>
              <a:buNone/>
            </a:pPr>
            <a:endParaRPr lang="es-MX" sz="1400" dirty="0">
              <a:latin typeface="Lucida Console" panose="020B0609040504020204" pitchFamily="49" charset="0"/>
            </a:endParaRPr>
          </a:p>
          <a:p>
            <a:pPr marL="0" lvl="0" indent="0" algn="ctr" rtl="0">
              <a:spcBef>
                <a:spcPts val="0"/>
              </a:spcBef>
              <a:spcAft>
                <a:spcPts val="0"/>
              </a:spcAft>
              <a:buNone/>
            </a:pPr>
            <a:r>
              <a:rPr lang="es-MX" sz="1400" dirty="0">
                <a:latin typeface="Lucida Console" panose="020B0609040504020204" pitchFamily="49" charset="0"/>
              </a:rPr>
              <a:t>Objetivo: Importancia de lectura</a:t>
            </a:r>
            <a:endParaRPr sz="1400" dirty="0">
              <a:latin typeface="Lucida Console" panose="020B0609040504020204" pitchFamily="49" charset="0"/>
            </a:endParaRPr>
          </a:p>
        </p:txBody>
      </p:sp>
      <p:grpSp>
        <p:nvGrpSpPr>
          <p:cNvPr id="309" name="Google Shape;309;p27"/>
          <p:cNvGrpSpPr/>
          <p:nvPr/>
        </p:nvGrpSpPr>
        <p:grpSpPr>
          <a:xfrm>
            <a:off x="4116431" y="3276925"/>
            <a:ext cx="2261899" cy="2771572"/>
            <a:chOff x="4116431" y="3276925"/>
            <a:chExt cx="2261899" cy="2771572"/>
          </a:xfrm>
        </p:grpSpPr>
        <p:sp>
          <p:nvSpPr>
            <p:cNvPr id="310"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p>
          </p:txBody>
        </p:sp>
        <p:sp>
          <p:nvSpPr>
            <p:cNvPr id="328"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7"/>
            <p:cNvSpPr/>
            <p:nvPr/>
          </p:nvSpPr>
          <p:spPr>
            <a:xfrm rot="-889929">
              <a:off x="5202910" y="4711583"/>
              <a:ext cx="293129" cy="280897"/>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7"/>
          <p:cNvGrpSpPr/>
          <p:nvPr/>
        </p:nvGrpSpPr>
        <p:grpSpPr>
          <a:xfrm rot="-508596">
            <a:off x="7219860" y="3345039"/>
            <a:ext cx="1804160" cy="2534293"/>
            <a:chOff x="-2019712" y="2917625"/>
            <a:chExt cx="1316550" cy="1849350"/>
          </a:xfrm>
        </p:grpSpPr>
        <p:sp>
          <p:nvSpPr>
            <p:cNvPr id="334" name="Google Shape;334;p27"/>
            <p:cNvSpPr/>
            <p:nvPr/>
          </p:nvSpPr>
          <p:spPr>
            <a:xfrm>
              <a:off x="-2019712" y="2917625"/>
              <a:ext cx="1316550" cy="1849350"/>
            </a:xfrm>
            <a:custGeom>
              <a:avLst/>
              <a:gdLst/>
              <a:ahLst/>
              <a:cxnLst/>
              <a:rect l="l" t="t" r="r" b="b"/>
              <a:pathLst>
                <a:path w="52662" h="73974" extrusionOk="0">
                  <a:moveTo>
                    <a:pt x="727" y="1"/>
                  </a:moveTo>
                  <a:cubicBezTo>
                    <a:pt x="322" y="1"/>
                    <a:pt x="1" y="322"/>
                    <a:pt x="1" y="727"/>
                  </a:cubicBezTo>
                  <a:lnTo>
                    <a:pt x="1" y="73248"/>
                  </a:lnTo>
                  <a:cubicBezTo>
                    <a:pt x="1" y="73653"/>
                    <a:pt x="322" y="73974"/>
                    <a:pt x="727" y="73974"/>
                  </a:cubicBezTo>
                  <a:lnTo>
                    <a:pt x="51936" y="73974"/>
                  </a:lnTo>
                  <a:cubicBezTo>
                    <a:pt x="52329" y="73974"/>
                    <a:pt x="52650" y="73653"/>
                    <a:pt x="52662" y="73260"/>
                  </a:cubicBezTo>
                  <a:lnTo>
                    <a:pt x="52662" y="727"/>
                  </a:lnTo>
                  <a:cubicBezTo>
                    <a:pt x="52662" y="322"/>
                    <a:pt x="52340" y="1"/>
                    <a:pt x="5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7"/>
            <p:cNvSpPr/>
            <p:nvPr/>
          </p:nvSpPr>
          <p:spPr>
            <a:xfrm>
              <a:off x="-1976837" y="2988175"/>
              <a:ext cx="30675" cy="30675"/>
            </a:xfrm>
            <a:custGeom>
              <a:avLst/>
              <a:gdLst/>
              <a:ahLst/>
              <a:cxnLst/>
              <a:rect l="l" t="t" r="r" b="b"/>
              <a:pathLst>
                <a:path w="1227" h="1227" extrusionOk="0">
                  <a:moveTo>
                    <a:pt x="619" y="0"/>
                  </a:moveTo>
                  <a:cubicBezTo>
                    <a:pt x="286" y="0"/>
                    <a:pt x="0" y="274"/>
                    <a:pt x="0" y="608"/>
                  </a:cubicBezTo>
                  <a:cubicBezTo>
                    <a:pt x="0" y="941"/>
                    <a:pt x="274" y="1227"/>
                    <a:pt x="619" y="1227"/>
                  </a:cubicBezTo>
                  <a:cubicBezTo>
                    <a:pt x="941" y="1227"/>
                    <a:pt x="1226" y="953"/>
                    <a:pt x="1226" y="608"/>
                  </a:cubicBezTo>
                  <a:cubicBezTo>
                    <a:pt x="1226" y="274"/>
                    <a:pt x="964"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7"/>
            <p:cNvSpPr/>
            <p:nvPr/>
          </p:nvSpPr>
          <p:spPr>
            <a:xfrm>
              <a:off x="-1876237" y="2988175"/>
              <a:ext cx="30675" cy="30675"/>
            </a:xfrm>
            <a:custGeom>
              <a:avLst/>
              <a:gdLst/>
              <a:ahLst/>
              <a:cxnLst/>
              <a:rect l="l" t="t" r="r" b="b"/>
              <a:pathLst>
                <a:path w="1227" h="1227" extrusionOk="0">
                  <a:moveTo>
                    <a:pt x="608" y="0"/>
                  </a:moveTo>
                  <a:cubicBezTo>
                    <a:pt x="286" y="0"/>
                    <a:pt x="0" y="274"/>
                    <a:pt x="0" y="608"/>
                  </a:cubicBezTo>
                  <a:cubicBezTo>
                    <a:pt x="0" y="941"/>
                    <a:pt x="274" y="1227"/>
                    <a:pt x="608" y="1227"/>
                  </a:cubicBezTo>
                  <a:cubicBezTo>
                    <a:pt x="941" y="1227"/>
                    <a:pt x="1227" y="953"/>
                    <a:pt x="1227" y="608"/>
                  </a:cubicBezTo>
                  <a:cubicBezTo>
                    <a:pt x="1227"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p:nvPr/>
          </p:nvSpPr>
          <p:spPr>
            <a:xfrm>
              <a:off x="-1775937" y="2988175"/>
              <a:ext cx="30700" cy="30675"/>
            </a:xfrm>
            <a:custGeom>
              <a:avLst/>
              <a:gdLst/>
              <a:ahLst/>
              <a:cxnLst/>
              <a:rect l="l" t="t" r="r" b="b"/>
              <a:pathLst>
                <a:path w="1228" h="1227" extrusionOk="0">
                  <a:moveTo>
                    <a:pt x="620" y="0"/>
                  </a:moveTo>
                  <a:cubicBezTo>
                    <a:pt x="287" y="0"/>
                    <a:pt x="1" y="274"/>
                    <a:pt x="1" y="608"/>
                  </a:cubicBezTo>
                  <a:cubicBezTo>
                    <a:pt x="1" y="941"/>
                    <a:pt x="275" y="1227"/>
                    <a:pt x="620" y="1227"/>
                  </a:cubicBezTo>
                  <a:cubicBezTo>
                    <a:pt x="941" y="1227"/>
                    <a:pt x="1227" y="953"/>
                    <a:pt x="1227" y="608"/>
                  </a:cubicBezTo>
                  <a:cubicBezTo>
                    <a:pt x="1227" y="274"/>
                    <a:pt x="941"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7"/>
            <p:cNvSpPr/>
            <p:nvPr/>
          </p:nvSpPr>
          <p:spPr>
            <a:xfrm>
              <a:off x="-1675612" y="2988175"/>
              <a:ext cx="30375" cy="30675"/>
            </a:xfrm>
            <a:custGeom>
              <a:avLst/>
              <a:gdLst/>
              <a:ahLst/>
              <a:cxnLst/>
              <a:rect l="l" t="t" r="r" b="b"/>
              <a:pathLst>
                <a:path w="1215" h="1227" extrusionOk="0">
                  <a:moveTo>
                    <a:pt x="607" y="0"/>
                  </a:moveTo>
                  <a:cubicBezTo>
                    <a:pt x="274" y="0"/>
                    <a:pt x="0" y="274"/>
                    <a:pt x="0" y="608"/>
                  </a:cubicBezTo>
                  <a:cubicBezTo>
                    <a:pt x="0" y="941"/>
                    <a:pt x="262" y="1227"/>
                    <a:pt x="607" y="1227"/>
                  </a:cubicBezTo>
                  <a:cubicBezTo>
                    <a:pt x="941" y="1227"/>
                    <a:pt x="1215" y="953"/>
                    <a:pt x="1215" y="608"/>
                  </a:cubicBezTo>
                  <a:cubicBezTo>
                    <a:pt x="1215"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7"/>
            <p:cNvSpPr/>
            <p:nvPr/>
          </p:nvSpPr>
          <p:spPr>
            <a:xfrm>
              <a:off x="-1575312" y="2988175"/>
              <a:ext cx="30675" cy="30675"/>
            </a:xfrm>
            <a:custGeom>
              <a:avLst/>
              <a:gdLst/>
              <a:ahLst/>
              <a:cxnLst/>
              <a:rect l="l" t="t" r="r" b="b"/>
              <a:pathLst>
                <a:path w="1227" h="1227" extrusionOk="0">
                  <a:moveTo>
                    <a:pt x="608" y="0"/>
                  </a:moveTo>
                  <a:cubicBezTo>
                    <a:pt x="286" y="0"/>
                    <a:pt x="1" y="274"/>
                    <a:pt x="1" y="608"/>
                  </a:cubicBezTo>
                  <a:cubicBezTo>
                    <a:pt x="1" y="941"/>
                    <a:pt x="274" y="1227"/>
                    <a:pt x="608" y="1227"/>
                  </a:cubicBezTo>
                  <a:cubicBezTo>
                    <a:pt x="941" y="1227"/>
                    <a:pt x="1227" y="953"/>
                    <a:pt x="1227" y="608"/>
                  </a:cubicBezTo>
                  <a:cubicBezTo>
                    <a:pt x="1227"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7"/>
            <p:cNvSpPr/>
            <p:nvPr/>
          </p:nvSpPr>
          <p:spPr>
            <a:xfrm>
              <a:off x="-1474712" y="2988175"/>
              <a:ext cx="30400" cy="30675"/>
            </a:xfrm>
            <a:custGeom>
              <a:avLst/>
              <a:gdLst/>
              <a:ahLst/>
              <a:cxnLst/>
              <a:rect l="l" t="t" r="r" b="b"/>
              <a:pathLst>
                <a:path w="1216" h="1227" extrusionOk="0">
                  <a:moveTo>
                    <a:pt x="608" y="0"/>
                  </a:moveTo>
                  <a:cubicBezTo>
                    <a:pt x="275" y="0"/>
                    <a:pt x="1" y="274"/>
                    <a:pt x="1" y="608"/>
                  </a:cubicBezTo>
                  <a:cubicBezTo>
                    <a:pt x="1" y="941"/>
                    <a:pt x="263" y="1227"/>
                    <a:pt x="608" y="1227"/>
                  </a:cubicBezTo>
                  <a:cubicBezTo>
                    <a:pt x="941" y="1227"/>
                    <a:pt x="1215" y="953"/>
                    <a:pt x="1215" y="608"/>
                  </a:cubicBezTo>
                  <a:cubicBezTo>
                    <a:pt x="1215"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7"/>
            <p:cNvSpPr/>
            <p:nvPr/>
          </p:nvSpPr>
          <p:spPr>
            <a:xfrm>
              <a:off x="-1374687" y="2988175"/>
              <a:ext cx="30675" cy="30675"/>
            </a:xfrm>
            <a:custGeom>
              <a:avLst/>
              <a:gdLst/>
              <a:ahLst/>
              <a:cxnLst/>
              <a:rect l="l" t="t" r="r" b="b"/>
              <a:pathLst>
                <a:path w="1227" h="1227" extrusionOk="0">
                  <a:moveTo>
                    <a:pt x="608" y="0"/>
                  </a:moveTo>
                  <a:cubicBezTo>
                    <a:pt x="286" y="0"/>
                    <a:pt x="0" y="274"/>
                    <a:pt x="0" y="608"/>
                  </a:cubicBezTo>
                  <a:cubicBezTo>
                    <a:pt x="0" y="941"/>
                    <a:pt x="274" y="1227"/>
                    <a:pt x="608" y="1227"/>
                  </a:cubicBezTo>
                  <a:cubicBezTo>
                    <a:pt x="941" y="1227"/>
                    <a:pt x="1227" y="953"/>
                    <a:pt x="1227" y="608"/>
                  </a:cubicBezTo>
                  <a:cubicBezTo>
                    <a:pt x="1227"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7"/>
            <p:cNvSpPr/>
            <p:nvPr/>
          </p:nvSpPr>
          <p:spPr>
            <a:xfrm>
              <a:off x="-1274387" y="2988175"/>
              <a:ext cx="30700" cy="30675"/>
            </a:xfrm>
            <a:custGeom>
              <a:avLst/>
              <a:gdLst/>
              <a:ahLst/>
              <a:cxnLst/>
              <a:rect l="l" t="t" r="r" b="b"/>
              <a:pathLst>
                <a:path w="1228" h="1227" extrusionOk="0">
                  <a:moveTo>
                    <a:pt x="620" y="0"/>
                  </a:moveTo>
                  <a:cubicBezTo>
                    <a:pt x="287" y="0"/>
                    <a:pt x="1" y="274"/>
                    <a:pt x="1" y="608"/>
                  </a:cubicBezTo>
                  <a:cubicBezTo>
                    <a:pt x="1" y="941"/>
                    <a:pt x="275" y="1227"/>
                    <a:pt x="620" y="1227"/>
                  </a:cubicBezTo>
                  <a:cubicBezTo>
                    <a:pt x="941" y="1227"/>
                    <a:pt x="1227" y="953"/>
                    <a:pt x="1227" y="608"/>
                  </a:cubicBezTo>
                  <a:cubicBezTo>
                    <a:pt x="1227" y="274"/>
                    <a:pt x="941"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7"/>
            <p:cNvSpPr/>
            <p:nvPr/>
          </p:nvSpPr>
          <p:spPr>
            <a:xfrm>
              <a:off x="-1174062" y="2988175"/>
              <a:ext cx="30375" cy="30675"/>
            </a:xfrm>
            <a:custGeom>
              <a:avLst/>
              <a:gdLst/>
              <a:ahLst/>
              <a:cxnLst/>
              <a:rect l="l" t="t" r="r" b="b"/>
              <a:pathLst>
                <a:path w="1215" h="1227" extrusionOk="0">
                  <a:moveTo>
                    <a:pt x="607" y="0"/>
                  </a:moveTo>
                  <a:cubicBezTo>
                    <a:pt x="286" y="0"/>
                    <a:pt x="0" y="274"/>
                    <a:pt x="0" y="608"/>
                  </a:cubicBezTo>
                  <a:cubicBezTo>
                    <a:pt x="0" y="941"/>
                    <a:pt x="262" y="1227"/>
                    <a:pt x="607" y="1227"/>
                  </a:cubicBezTo>
                  <a:cubicBezTo>
                    <a:pt x="941" y="1227"/>
                    <a:pt x="1215" y="953"/>
                    <a:pt x="1215" y="608"/>
                  </a:cubicBezTo>
                  <a:cubicBezTo>
                    <a:pt x="1215"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7"/>
            <p:cNvSpPr/>
            <p:nvPr/>
          </p:nvSpPr>
          <p:spPr>
            <a:xfrm>
              <a:off x="-1073762" y="2988175"/>
              <a:ext cx="30675" cy="30675"/>
            </a:xfrm>
            <a:custGeom>
              <a:avLst/>
              <a:gdLst/>
              <a:ahLst/>
              <a:cxnLst/>
              <a:rect l="l" t="t" r="r" b="b"/>
              <a:pathLst>
                <a:path w="1227" h="1227" extrusionOk="0">
                  <a:moveTo>
                    <a:pt x="620" y="0"/>
                  </a:moveTo>
                  <a:cubicBezTo>
                    <a:pt x="286" y="0"/>
                    <a:pt x="1" y="274"/>
                    <a:pt x="1" y="608"/>
                  </a:cubicBezTo>
                  <a:cubicBezTo>
                    <a:pt x="1" y="941"/>
                    <a:pt x="274" y="1227"/>
                    <a:pt x="620" y="1227"/>
                  </a:cubicBezTo>
                  <a:cubicBezTo>
                    <a:pt x="941" y="1227"/>
                    <a:pt x="1227" y="953"/>
                    <a:pt x="1227" y="608"/>
                  </a:cubicBezTo>
                  <a:cubicBezTo>
                    <a:pt x="1227" y="274"/>
                    <a:pt x="953"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p:nvPr/>
          </p:nvSpPr>
          <p:spPr>
            <a:xfrm>
              <a:off x="-973162" y="2988175"/>
              <a:ext cx="30400" cy="30675"/>
            </a:xfrm>
            <a:custGeom>
              <a:avLst/>
              <a:gdLst/>
              <a:ahLst/>
              <a:cxnLst/>
              <a:rect l="l" t="t" r="r" b="b"/>
              <a:pathLst>
                <a:path w="1216" h="1227" extrusionOk="0">
                  <a:moveTo>
                    <a:pt x="608" y="0"/>
                  </a:moveTo>
                  <a:cubicBezTo>
                    <a:pt x="287" y="0"/>
                    <a:pt x="1" y="274"/>
                    <a:pt x="1" y="608"/>
                  </a:cubicBezTo>
                  <a:cubicBezTo>
                    <a:pt x="1" y="941"/>
                    <a:pt x="263" y="1227"/>
                    <a:pt x="608" y="1227"/>
                  </a:cubicBezTo>
                  <a:cubicBezTo>
                    <a:pt x="942" y="1227"/>
                    <a:pt x="1215" y="953"/>
                    <a:pt x="1215" y="608"/>
                  </a:cubicBezTo>
                  <a:cubicBezTo>
                    <a:pt x="1215" y="274"/>
                    <a:pt x="942"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7"/>
            <p:cNvSpPr/>
            <p:nvPr/>
          </p:nvSpPr>
          <p:spPr>
            <a:xfrm>
              <a:off x="-873137" y="2988175"/>
              <a:ext cx="30675" cy="30675"/>
            </a:xfrm>
            <a:custGeom>
              <a:avLst/>
              <a:gdLst/>
              <a:ahLst/>
              <a:cxnLst/>
              <a:rect l="l" t="t" r="r" b="b"/>
              <a:pathLst>
                <a:path w="1227" h="1227" extrusionOk="0">
                  <a:moveTo>
                    <a:pt x="608" y="0"/>
                  </a:moveTo>
                  <a:cubicBezTo>
                    <a:pt x="286" y="0"/>
                    <a:pt x="0" y="274"/>
                    <a:pt x="0" y="608"/>
                  </a:cubicBezTo>
                  <a:cubicBezTo>
                    <a:pt x="0" y="941"/>
                    <a:pt x="274" y="1227"/>
                    <a:pt x="608" y="1227"/>
                  </a:cubicBezTo>
                  <a:cubicBezTo>
                    <a:pt x="941" y="1227"/>
                    <a:pt x="1227" y="953"/>
                    <a:pt x="1227" y="608"/>
                  </a:cubicBezTo>
                  <a:cubicBezTo>
                    <a:pt x="1227"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7"/>
            <p:cNvSpPr/>
            <p:nvPr/>
          </p:nvSpPr>
          <p:spPr>
            <a:xfrm>
              <a:off x="-772537" y="2988175"/>
              <a:ext cx="30400" cy="30675"/>
            </a:xfrm>
            <a:custGeom>
              <a:avLst/>
              <a:gdLst/>
              <a:ahLst/>
              <a:cxnLst/>
              <a:rect l="l" t="t" r="r" b="b"/>
              <a:pathLst>
                <a:path w="1216" h="1227" extrusionOk="0">
                  <a:moveTo>
                    <a:pt x="608" y="0"/>
                  </a:moveTo>
                  <a:cubicBezTo>
                    <a:pt x="275" y="0"/>
                    <a:pt x="1" y="274"/>
                    <a:pt x="1" y="608"/>
                  </a:cubicBezTo>
                  <a:cubicBezTo>
                    <a:pt x="1" y="941"/>
                    <a:pt x="263" y="1227"/>
                    <a:pt x="608" y="1227"/>
                  </a:cubicBezTo>
                  <a:cubicBezTo>
                    <a:pt x="929" y="1227"/>
                    <a:pt x="1215" y="953"/>
                    <a:pt x="1215" y="608"/>
                  </a:cubicBezTo>
                  <a:cubicBezTo>
                    <a:pt x="1215" y="274"/>
                    <a:pt x="929"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7"/>
            <p:cNvSpPr/>
            <p:nvPr/>
          </p:nvSpPr>
          <p:spPr>
            <a:xfrm>
              <a:off x="-1925662" y="3061400"/>
              <a:ext cx="30400" cy="30675"/>
            </a:xfrm>
            <a:custGeom>
              <a:avLst/>
              <a:gdLst/>
              <a:ahLst/>
              <a:cxnLst/>
              <a:rect l="l" t="t" r="r" b="b"/>
              <a:pathLst>
                <a:path w="1216" h="1227" extrusionOk="0">
                  <a:moveTo>
                    <a:pt x="608" y="0"/>
                  </a:moveTo>
                  <a:cubicBezTo>
                    <a:pt x="287"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7"/>
            <p:cNvSpPr/>
            <p:nvPr/>
          </p:nvSpPr>
          <p:spPr>
            <a:xfrm>
              <a:off x="-1825337" y="3061400"/>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7"/>
            <p:cNvSpPr/>
            <p:nvPr/>
          </p:nvSpPr>
          <p:spPr>
            <a:xfrm>
              <a:off x="-1725037" y="3061400"/>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29" y="1227"/>
                    <a:pt x="1215" y="953"/>
                    <a:pt x="1215" y="619"/>
                  </a:cubicBezTo>
                  <a:cubicBezTo>
                    <a:pt x="1215"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7"/>
            <p:cNvSpPr/>
            <p:nvPr/>
          </p:nvSpPr>
          <p:spPr>
            <a:xfrm>
              <a:off x="-1624712" y="3061400"/>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6" y="953"/>
                    <a:pt x="1226" y="619"/>
                  </a:cubicBezTo>
                  <a:cubicBezTo>
                    <a:pt x="1226"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7"/>
            <p:cNvSpPr/>
            <p:nvPr/>
          </p:nvSpPr>
          <p:spPr>
            <a:xfrm>
              <a:off x="-1524112" y="3061400"/>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7"/>
            <p:cNvSpPr/>
            <p:nvPr/>
          </p:nvSpPr>
          <p:spPr>
            <a:xfrm>
              <a:off x="-1424112" y="3061400"/>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7"/>
            <p:cNvSpPr/>
            <p:nvPr/>
          </p:nvSpPr>
          <p:spPr>
            <a:xfrm>
              <a:off x="-1323787" y="3061400"/>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7"/>
            <p:cNvSpPr/>
            <p:nvPr/>
          </p:nvSpPr>
          <p:spPr>
            <a:xfrm>
              <a:off x="-1223187" y="3061400"/>
              <a:ext cx="30400" cy="30675"/>
            </a:xfrm>
            <a:custGeom>
              <a:avLst/>
              <a:gdLst/>
              <a:ahLst/>
              <a:cxnLst/>
              <a:rect l="l" t="t" r="r" b="b"/>
              <a:pathLst>
                <a:path w="1216" h="1227" extrusionOk="0">
                  <a:moveTo>
                    <a:pt x="608" y="0"/>
                  </a:moveTo>
                  <a:cubicBezTo>
                    <a:pt x="286" y="0"/>
                    <a:pt x="1" y="274"/>
                    <a:pt x="1" y="619"/>
                  </a:cubicBezTo>
                  <a:cubicBezTo>
                    <a:pt x="1" y="941"/>
                    <a:pt x="263" y="1227"/>
                    <a:pt x="608" y="1227"/>
                  </a:cubicBezTo>
                  <a:cubicBezTo>
                    <a:pt x="941" y="1227"/>
                    <a:pt x="1215" y="953"/>
                    <a:pt x="1215" y="619"/>
                  </a:cubicBezTo>
                  <a:cubicBezTo>
                    <a:pt x="1215"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7"/>
            <p:cNvSpPr/>
            <p:nvPr/>
          </p:nvSpPr>
          <p:spPr>
            <a:xfrm>
              <a:off x="-1123162" y="3061400"/>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7" y="953"/>
                    <a:pt x="1227" y="619"/>
                  </a:cubicBezTo>
                  <a:cubicBezTo>
                    <a:pt x="1227"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7"/>
            <p:cNvSpPr/>
            <p:nvPr/>
          </p:nvSpPr>
          <p:spPr>
            <a:xfrm>
              <a:off x="-1022562" y="3061400"/>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7"/>
            <p:cNvSpPr/>
            <p:nvPr/>
          </p:nvSpPr>
          <p:spPr>
            <a:xfrm>
              <a:off x="-922262" y="3061400"/>
              <a:ext cx="30700" cy="30675"/>
            </a:xfrm>
            <a:custGeom>
              <a:avLst/>
              <a:gdLst/>
              <a:ahLst/>
              <a:cxnLst/>
              <a:rect l="l" t="t" r="r" b="b"/>
              <a:pathLst>
                <a:path w="1228" h="1227" extrusionOk="0">
                  <a:moveTo>
                    <a:pt x="608" y="0"/>
                  </a:moveTo>
                  <a:cubicBezTo>
                    <a:pt x="287" y="0"/>
                    <a:pt x="1" y="274"/>
                    <a:pt x="1" y="619"/>
                  </a:cubicBezTo>
                  <a:cubicBezTo>
                    <a:pt x="1" y="941"/>
                    <a:pt x="275" y="1227"/>
                    <a:pt x="608" y="1227"/>
                  </a:cubicBezTo>
                  <a:cubicBezTo>
                    <a:pt x="941" y="1227"/>
                    <a:pt x="1227" y="953"/>
                    <a:pt x="1227" y="619"/>
                  </a:cubicBezTo>
                  <a:cubicBezTo>
                    <a:pt x="1227"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7"/>
            <p:cNvSpPr/>
            <p:nvPr/>
          </p:nvSpPr>
          <p:spPr>
            <a:xfrm>
              <a:off x="-822237" y="3061400"/>
              <a:ext cx="30675" cy="30675"/>
            </a:xfrm>
            <a:custGeom>
              <a:avLst/>
              <a:gdLst/>
              <a:ahLst/>
              <a:cxnLst/>
              <a:rect l="l" t="t" r="r" b="b"/>
              <a:pathLst>
                <a:path w="1227" h="1227" extrusionOk="0">
                  <a:moveTo>
                    <a:pt x="620" y="0"/>
                  </a:moveTo>
                  <a:cubicBezTo>
                    <a:pt x="286" y="0"/>
                    <a:pt x="0" y="274"/>
                    <a:pt x="0" y="619"/>
                  </a:cubicBezTo>
                  <a:cubicBezTo>
                    <a:pt x="0" y="941"/>
                    <a:pt x="274" y="1227"/>
                    <a:pt x="620" y="1227"/>
                  </a:cubicBezTo>
                  <a:cubicBezTo>
                    <a:pt x="941" y="1227"/>
                    <a:pt x="1227" y="953"/>
                    <a:pt x="1227" y="619"/>
                  </a:cubicBezTo>
                  <a:cubicBezTo>
                    <a:pt x="1227" y="274"/>
                    <a:pt x="953"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7"/>
            <p:cNvSpPr/>
            <p:nvPr/>
          </p:nvSpPr>
          <p:spPr>
            <a:xfrm>
              <a:off x="-1976837" y="3134925"/>
              <a:ext cx="30675" cy="30375"/>
            </a:xfrm>
            <a:custGeom>
              <a:avLst/>
              <a:gdLst/>
              <a:ahLst/>
              <a:cxnLst/>
              <a:rect l="l" t="t" r="r" b="b"/>
              <a:pathLst>
                <a:path w="1227" h="1215" extrusionOk="0">
                  <a:moveTo>
                    <a:pt x="619" y="0"/>
                  </a:moveTo>
                  <a:cubicBezTo>
                    <a:pt x="286" y="0"/>
                    <a:pt x="0" y="262"/>
                    <a:pt x="0" y="607"/>
                  </a:cubicBezTo>
                  <a:cubicBezTo>
                    <a:pt x="0" y="929"/>
                    <a:pt x="274" y="1215"/>
                    <a:pt x="619" y="1215"/>
                  </a:cubicBezTo>
                  <a:cubicBezTo>
                    <a:pt x="941" y="1215"/>
                    <a:pt x="1226" y="953"/>
                    <a:pt x="1226" y="607"/>
                  </a:cubicBezTo>
                  <a:cubicBezTo>
                    <a:pt x="1226" y="262"/>
                    <a:pt x="964"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7"/>
            <p:cNvSpPr/>
            <p:nvPr/>
          </p:nvSpPr>
          <p:spPr>
            <a:xfrm>
              <a:off x="-1876237" y="3134925"/>
              <a:ext cx="30675" cy="30375"/>
            </a:xfrm>
            <a:custGeom>
              <a:avLst/>
              <a:gdLst/>
              <a:ahLst/>
              <a:cxnLst/>
              <a:rect l="l" t="t" r="r" b="b"/>
              <a:pathLst>
                <a:path w="1227" h="1215" extrusionOk="0">
                  <a:moveTo>
                    <a:pt x="608" y="0"/>
                  </a:moveTo>
                  <a:cubicBezTo>
                    <a:pt x="286" y="0"/>
                    <a:pt x="0" y="262"/>
                    <a:pt x="0" y="607"/>
                  </a:cubicBezTo>
                  <a:cubicBezTo>
                    <a:pt x="0" y="929"/>
                    <a:pt x="274" y="1215"/>
                    <a:pt x="608" y="1215"/>
                  </a:cubicBezTo>
                  <a:cubicBezTo>
                    <a:pt x="941" y="1215"/>
                    <a:pt x="1227" y="953"/>
                    <a:pt x="1227" y="607"/>
                  </a:cubicBezTo>
                  <a:cubicBezTo>
                    <a:pt x="1227" y="262"/>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7"/>
            <p:cNvSpPr/>
            <p:nvPr/>
          </p:nvSpPr>
          <p:spPr>
            <a:xfrm>
              <a:off x="-1776237" y="3134925"/>
              <a:ext cx="30700" cy="30375"/>
            </a:xfrm>
            <a:custGeom>
              <a:avLst/>
              <a:gdLst/>
              <a:ahLst/>
              <a:cxnLst/>
              <a:rect l="l" t="t" r="r" b="b"/>
              <a:pathLst>
                <a:path w="1228" h="1215" extrusionOk="0">
                  <a:moveTo>
                    <a:pt x="608" y="0"/>
                  </a:moveTo>
                  <a:cubicBezTo>
                    <a:pt x="275" y="0"/>
                    <a:pt x="1" y="262"/>
                    <a:pt x="1" y="607"/>
                  </a:cubicBezTo>
                  <a:cubicBezTo>
                    <a:pt x="1" y="941"/>
                    <a:pt x="275" y="1215"/>
                    <a:pt x="608" y="1215"/>
                  </a:cubicBezTo>
                  <a:cubicBezTo>
                    <a:pt x="953" y="1215"/>
                    <a:pt x="1227" y="941"/>
                    <a:pt x="1227" y="607"/>
                  </a:cubicBezTo>
                  <a:cubicBezTo>
                    <a:pt x="1227" y="262"/>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7"/>
            <p:cNvSpPr/>
            <p:nvPr/>
          </p:nvSpPr>
          <p:spPr>
            <a:xfrm>
              <a:off x="-1675612" y="3134925"/>
              <a:ext cx="30375" cy="30375"/>
            </a:xfrm>
            <a:custGeom>
              <a:avLst/>
              <a:gdLst/>
              <a:ahLst/>
              <a:cxnLst/>
              <a:rect l="l" t="t" r="r" b="b"/>
              <a:pathLst>
                <a:path w="1215" h="1215" extrusionOk="0">
                  <a:moveTo>
                    <a:pt x="607" y="0"/>
                  </a:moveTo>
                  <a:cubicBezTo>
                    <a:pt x="274" y="0"/>
                    <a:pt x="0" y="262"/>
                    <a:pt x="0" y="607"/>
                  </a:cubicBezTo>
                  <a:cubicBezTo>
                    <a:pt x="0" y="941"/>
                    <a:pt x="274" y="1215"/>
                    <a:pt x="607" y="1215"/>
                  </a:cubicBezTo>
                  <a:cubicBezTo>
                    <a:pt x="941" y="1215"/>
                    <a:pt x="1215" y="941"/>
                    <a:pt x="1215" y="607"/>
                  </a:cubicBezTo>
                  <a:cubicBezTo>
                    <a:pt x="1215" y="262"/>
                    <a:pt x="941"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7"/>
            <p:cNvSpPr/>
            <p:nvPr/>
          </p:nvSpPr>
          <p:spPr>
            <a:xfrm>
              <a:off x="-1575312" y="3134925"/>
              <a:ext cx="30675" cy="30375"/>
            </a:xfrm>
            <a:custGeom>
              <a:avLst/>
              <a:gdLst/>
              <a:ahLst/>
              <a:cxnLst/>
              <a:rect l="l" t="t" r="r" b="b"/>
              <a:pathLst>
                <a:path w="1227" h="1215" extrusionOk="0">
                  <a:moveTo>
                    <a:pt x="608" y="0"/>
                  </a:moveTo>
                  <a:cubicBezTo>
                    <a:pt x="286" y="0"/>
                    <a:pt x="1" y="262"/>
                    <a:pt x="1" y="607"/>
                  </a:cubicBezTo>
                  <a:cubicBezTo>
                    <a:pt x="1" y="929"/>
                    <a:pt x="274" y="1215"/>
                    <a:pt x="608" y="1215"/>
                  </a:cubicBezTo>
                  <a:cubicBezTo>
                    <a:pt x="941" y="1215"/>
                    <a:pt x="1227" y="953"/>
                    <a:pt x="1227" y="607"/>
                  </a:cubicBezTo>
                  <a:cubicBezTo>
                    <a:pt x="1227" y="262"/>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7"/>
            <p:cNvSpPr/>
            <p:nvPr/>
          </p:nvSpPr>
          <p:spPr>
            <a:xfrm>
              <a:off x="-1474712" y="3134925"/>
              <a:ext cx="30400" cy="30375"/>
            </a:xfrm>
            <a:custGeom>
              <a:avLst/>
              <a:gdLst/>
              <a:ahLst/>
              <a:cxnLst/>
              <a:rect l="l" t="t" r="r" b="b"/>
              <a:pathLst>
                <a:path w="1216" h="1215" extrusionOk="0">
                  <a:moveTo>
                    <a:pt x="608" y="0"/>
                  </a:moveTo>
                  <a:cubicBezTo>
                    <a:pt x="275" y="0"/>
                    <a:pt x="1" y="262"/>
                    <a:pt x="1" y="607"/>
                  </a:cubicBezTo>
                  <a:cubicBezTo>
                    <a:pt x="1" y="929"/>
                    <a:pt x="263" y="1215"/>
                    <a:pt x="608" y="1215"/>
                  </a:cubicBezTo>
                  <a:cubicBezTo>
                    <a:pt x="941" y="1215"/>
                    <a:pt x="1215" y="953"/>
                    <a:pt x="1215" y="607"/>
                  </a:cubicBezTo>
                  <a:cubicBezTo>
                    <a:pt x="1215" y="262"/>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7"/>
            <p:cNvSpPr/>
            <p:nvPr/>
          </p:nvSpPr>
          <p:spPr>
            <a:xfrm>
              <a:off x="-1374687" y="3134925"/>
              <a:ext cx="30675" cy="30375"/>
            </a:xfrm>
            <a:custGeom>
              <a:avLst/>
              <a:gdLst/>
              <a:ahLst/>
              <a:cxnLst/>
              <a:rect l="l" t="t" r="r" b="b"/>
              <a:pathLst>
                <a:path w="1227" h="1215" extrusionOk="0">
                  <a:moveTo>
                    <a:pt x="608" y="0"/>
                  </a:moveTo>
                  <a:cubicBezTo>
                    <a:pt x="274" y="0"/>
                    <a:pt x="0" y="262"/>
                    <a:pt x="0" y="607"/>
                  </a:cubicBezTo>
                  <a:cubicBezTo>
                    <a:pt x="0" y="941"/>
                    <a:pt x="274" y="1215"/>
                    <a:pt x="608" y="1215"/>
                  </a:cubicBezTo>
                  <a:cubicBezTo>
                    <a:pt x="953" y="1215"/>
                    <a:pt x="1227" y="941"/>
                    <a:pt x="1227" y="607"/>
                  </a:cubicBezTo>
                  <a:cubicBezTo>
                    <a:pt x="1227" y="262"/>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7"/>
            <p:cNvSpPr/>
            <p:nvPr/>
          </p:nvSpPr>
          <p:spPr>
            <a:xfrm>
              <a:off x="-1274387" y="3134925"/>
              <a:ext cx="30700" cy="30375"/>
            </a:xfrm>
            <a:custGeom>
              <a:avLst/>
              <a:gdLst/>
              <a:ahLst/>
              <a:cxnLst/>
              <a:rect l="l" t="t" r="r" b="b"/>
              <a:pathLst>
                <a:path w="1228" h="1215" extrusionOk="0">
                  <a:moveTo>
                    <a:pt x="620" y="0"/>
                  </a:moveTo>
                  <a:cubicBezTo>
                    <a:pt x="287" y="0"/>
                    <a:pt x="1" y="262"/>
                    <a:pt x="1" y="607"/>
                  </a:cubicBezTo>
                  <a:cubicBezTo>
                    <a:pt x="1" y="929"/>
                    <a:pt x="275" y="1215"/>
                    <a:pt x="620" y="1215"/>
                  </a:cubicBezTo>
                  <a:cubicBezTo>
                    <a:pt x="941" y="1215"/>
                    <a:pt x="1227" y="953"/>
                    <a:pt x="1227" y="607"/>
                  </a:cubicBezTo>
                  <a:cubicBezTo>
                    <a:pt x="1227" y="262"/>
                    <a:pt x="941"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7"/>
            <p:cNvSpPr/>
            <p:nvPr/>
          </p:nvSpPr>
          <p:spPr>
            <a:xfrm>
              <a:off x="-1174062" y="3134925"/>
              <a:ext cx="30375" cy="30375"/>
            </a:xfrm>
            <a:custGeom>
              <a:avLst/>
              <a:gdLst/>
              <a:ahLst/>
              <a:cxnLst/>
              <a:rect l="l" t="t" r="r" b="b"/>
              <a:pathLst>
                <a:path w="1215" h="1215" extrusionOk="0">
                  <a:moveTo>
                    <a:pt x="607" y="0"/>
                  </a:moveTo>
                  <a:cubicBezTo>
                    <a:pt x="274" y="0"/>
                    <a:pt x="0" y="262"/>
                    <a:pt x="0" y="607"/>
                  </a:cubicBezTo>
                  <a:cubicBezTo>
                    <a:pt x="0" y="941"/>
                    <a:pt x="274" y="1215"/>
                    <a:pt x="607" y="1215"/>
                  </a:cubicBezTo>
                  <a:cubicBezTo>
                    <a:pt x="941" y="1215"/>
                    <a:pt x="1215" y="941"/>
                    <a:pt x="1215" y="607"/>
                  </a:cubicBezTo>
                  <a:cubicBezTo>
                    <a:pt x="1215" y="262"/>
                    <a:pt x="941"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7"/>
            <p:cNvSpPr/>
            <p:nvPr/>
          </p:nvSpPr>
          <p:spPr>
            <a:xfrm>
              <a:off x="-1073762" y="3134925"/>
              <a:ext cx="30675" cy="30375"/>
            </a:xfrm>
            <a:custGeom>
              <a:avLst/>
              <a:gdLst/>
              <a:ahLst/>
              <a:cxnLst/>
              <a:rect l="l" t="t" r="r" b="b"/>
              <a:pathLst>
                <a:path w="1227" h="1215" extrusionOk="0">
                  <a:moveTo>
                    <a:pt x="620" y="0"/>
                  </a:moveTo>
                  <a:cubicBezTo>
                    <a:pt x="286" y="0"/>
                    <a:pt x="1" y="262"/>
                    <a:pt x="1" y="607"/>
                  </a:cubicBezTo>
                  <a:cubicBezTo>
                    <a:pt x="1" y="929"/>
                    <a:pt x="274" y="1215"/>
                    <a:pt x="620" y="1215"/>
                  </a:cubicBezTo>
                  <a:cubicBezTo>
                    <a:pt x="941" y="1215"/>
                    <a:pt x="1227" y="953"/>
                    <a:pt x="1227" y="607"/>
                  </a:cubicBezTo>
                  <a:cubicBezTo>
                    <a:pt x="1227" y="262"/>
                    <a:pt x="953"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7"/>
            <p:cNvSpPr/>
            <p:nvPr/>
          </p:nvSpPr>
          <p:spPr>
            <a:xfrm>
              <a:off x="-973162" y="3134925"/>
              <a:ext cx="30400" cy="30375"/>
            </a:xfrm>
            <a:custGeom>
              <a:avLst/>
              <a:gdLst/>
              <a:ahLst/>
              <a:cxnLst/>
              <a:rect l="l" t="t" r="r" b="b"/>
              <a:pathLst>
                <a:path w="1216" h="1215" extrusionOk="0">
                  <a:moveTo>
                    <a:pt x="608" y="0"/>
                  </a:moveTo>
                  <a:cubicBezTo>
                    <a:pt x="287" y="0"/>
                    <a:pt x="1" y="262"/>
                    <a:pt x="1" y="607"/>
                  </a:cubicBezTo>
                  <a:cubicBezTo>
                    <a:pt x="1" y="929"/>
                    <a:pt x="263" y="1215"/>
                    <a:pt x="608" y="1215"/>
                  </a:cubicBezTo>
                  <a:cubicBezTo>
                    <a:pt x="942" y="1215"/>
                    <a:pt x="1215" y="953"/>
                    <a:pt x="1215" y="607"/>
                  </a:cubicBezTo>
                  <a:cubicBezTo>
                    <a:pt x="1215" y="262"/>
                    <a:pt x="942"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7"/>
            <p:cNvSpPr/>
            <p:nvPr/>
          </p:nvSpPr>
          <p:spPr>
            <a:xfrm>
              <a:off x="-873137" y="3134925"/>
              <a:ext cx="30375" cy="30375"/>
            </a:xfrm>
            <a:custGeom>
              <a:avLst/>
              <a:gdLst/>
              <a:ahLst/>
              <a:cxnLst/>
              <a:rect l="l" t="t" r="r" b="b"/>
              <a:pathLst>
                <a:path w="1215" h="1215" extrusionOk="0">
                  <a:moveTo>
                    <a:pt x="608" y="0"/>
                  </a:moveTo>
                  <a:cubicBezTo>
                    <a:pt x="274" y="0"/>
                    <a:pt x="0" y="262"/>
                    <a:pt x="0" y="607"/>
                  </a:cubicBezTo>
                  <a:cubicBezTo>
                    <a:pt x="0" y="941"/>
                    <a:pt x="274" y="1215"/>
                    <a:pt x="608" y="1215"/>
                  </a:cubicBezTo>
                  <a:cubicBezTo>
                    <a:pt x="953" y="1215"/>
                    <a:pt x="1215" y="941"/>
                    <a:pt x="1215" y="607"/>
                  </a:cubicBezTo>
                  <a:cubicBezTo>
                    <a:pt x="1215" y="262"/>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7"/>
            <p:cNvSpPr/>
            <p:nvPr/>
          </p:nvSpPr>
          <p:spPr>
            <a:xfrm>
              <a:off x="-772537" y="3134925"/>
              <a:ext cx="30400" cy="30375"/>
            </a:xfrm>
            <a:custGeom>
              <a:avLst/>
              <a:gdLst/>
              <a:ahLst/>
              <a:cxnLst/>
              <a:rect l="l" t="t" r="r" b="b"/>
              <a:pathLst>
                <a:path w="1216" h="1215" extrusionOk="0">
                  <a:moveTo>
                    <a:pt x="608" y="0"/>
                  </a:moveTo>
                  <a:cubicBezTo>
                    <a:pt x="275" y="0"/>
                    <a:pt x="1" y="262"/>
                    <a:pt x="1" y="607"/>
                  </a:cubicBezTo>
                  <a:cubicBezTo>
                    <a:pt x="1" y="929"/>
                    <a:pt x="263" y="1215"/>
                    <a:pt x="608" y="1215"/>
                  </a:cubicBezTo>
                  <a:cubicBezTo>
                    <a:pt x="929" y="1215"/>
                    <a:pt x="1215" y="953"/>
                    <a:pt x="1215" y="607"/>
                  </a:cubicBezTo>
                  <a:cubicBezTo>
                    <a:pt x="1215" y="262"/>
                    <a:pt x="929"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7"/>
            <p:cNvSpPr/>
            <p:nvPr/>
          </p:nvSpPr>
          <p:spPr>
            <a:xfrm>
              <a:off x="-1925662" y="3208425"/>
              <a:ext cx="30400" cy="30700"/>
            </a:xfrm>
            <a:custGeom>
              <a:avLst/>
              <a:gdLst/>
              <a:ahLst/>
              <a:cxnLst/>
              <a:rect l="l" t="t" r="r" b="b"/>
              <a:pathLst>
                <a:path w="1216" h="1228" extrusionOk="0">
                  <a:moveTo>
                    <a:pt x="629" y="1"/>
                  </a:moveTo>
                  <a:cubicBezTo>
                    <a:pt x="622" y="1"/>
                    <a:pt x="615" y="1"/>
                    <a:pt x="608" y="1"/>
                  </a:cubicBezTo>
                  <a:cubicBezTo>
                    <a:pt x="287" y="1"/>
                    <a:pt x="1" y="287"/>
                    <a:pt x="1" y="608"/>
                  </a:cubicBezTo>
                  <a:cubicBezTo>
                    <a:pt x="1" y="942"/>
                    <a:pt x="263" y="1227"/>
                    <a:pt x="608" y="1227"/>
                  </a:cubicBezTo>
                  <a:cubicBezTo>
                    <a:pt x="942" y="1227"/>
                    <a:pt x="1215" y="953"/>
                    <a:pt x="1215" y="608"/>
                  </a:cubicBezTo>
                  <a:cubicBezTo>
                    <a:pt x="1215" y="282"/>
                    <a:pt x="964"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7"/>
            <p:cNvSpPr/>
            <p:nvPr/>
          </p:nvSpPr>
          <p:spPr>
            <a:xfrm>
              <a:off x="-1825337" y="3208425"/>
              <a:ext cx="30675" cy="30700"/>
            </a:xfrm>
            <a:custGeom>
              <a:avLst/>
              <a:gdLst/>
              <a:ahLst/>
              <a:cxnLst/>
              <a:rect l="l" t="t" r="r" b="b"/>
              <a:pathLst>
                <a:path w="1227" h="1228" extrusionOk="0">
                  <a:moveTo>
                    <a:pt x="639" y="1"/>
                  </a:moveTo>
                  <a:cubicBezTo>
                    <a:pt x="632" y="1"/>
                    <a:pt x="626" y="1"/>
                    <a:pt x="619" y="1"/>
                  </a:cubicBezTo>
                  <a:cubicBezTo>
                    <a:pt x="286" y="1"/>
                    <a:pt x="0" y="287"/>
                    <a:pt x="0" y="608"/>
                  </a:cubicBezTo>
                  <a:cubicBezTo>
                    <a:pt x="0" y="942"/>
                    <a:pt x="274" y="1227"/>
                    <a:pt x="619" y="1227"/>
                  </a:cubicBezTo>
                  <a:cubicBezTo>
                    <a:pt x="941" y="1227"/>
                    <a:pt x="1227" y="953"/>
                    <a:pt x="1227" y="608"/>
                  </a:cubicBezTo>
                  <a:cubicBezTo>
                    <a:pt x="1227" y="282"/>
                    <a:pt x="952" y="1"/>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7"/>
            <p:cNvSpPr/>
            <p:nvPr/>
          </p:nvSpPr>
          <p:spPr>
            <a:xfrm>
              <a:off x="-1725037" y="3208425"/>
              <a:ext cx="30400" cy="30700"/>
            </a:xfrm>
            <a:custGeom>
              <a:avLst/>
              <a:gdLst/>
              <a:ahLst/>
              <a:cxnLst/>
              <a:rect l="l" t="t" r="r" b="b"/>
              <a:pathLst>
                <a:path w="1216" h="1228" extrusionOk="0">
                  <a:moveTo>
                    <a:pt x="628" y="1"/>
                  </a:moveTo>
                  <a:cubicBezTo>
                    <a:pt x="621" y="1"/>
                    <a:pt x="615" y="1"/>
                    <a:pt x="608" y="1"/>
                  </a:cubicBezTo>
                  <a:cubicBezTo>
                    <a:pt x="275" y="1"/>
                    <a:pt x="1" y="287"/>
                    <a:pt x="1" y="608"/>
                  </a:cubicBezTo>
                  <a:cubicBezTo>
                    <a:pt x="1" y="942"/>
                    <a:pt x="263" y="1227"/>
                    <a:pt x="608" y="1227"/>
                  </a:cubicBezTo>
                  <a:cubicBezTo>
                    <a:pt x="929" y="1227"/>
                    <a:pt x="1215" y="953"/>
                    <a:pt x="1215" y="608"/>
                  </a:cubicBezTo>
                  <a:cubicBezTo>
                    <a:pt x="1215"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7"/>
            <p:cNvSpPr/>
            <p:nvPr/>
          </p:nvSpPr>
          <p:spPr>
            <a:xfrm>
              <a:off x="-1624712" y="3208425"/>
              <a:ext cx="30675" cy="30700"/>
            </a:xfrm>
            <a:custGeom>
              <a:avLst/>
              <a:gdLst/>
              <a:ahLst/>
              <a:cxnLst/>
              <a:rect l="l" t="t" r="r" b="b"/>
              <a:pathLst>
                <a:path w="1227" h="1228" extrusionOk="0">
                  <a:moveTo>
                    <a:pt x="628" y="1"/>
                  </a:moveTo>
                  <a:cubicBezTo>
                    <a:pt x="621" y="1"/>
                    <a:pt x="614" y="1"/>
                    <a:pt x="607" y="1"/>
                  </a:cubicBezTo>
                  <a:cubicBezTo>
                    <a:pt x="286" y="1"/>
                    <a:pt x="0" y="287"/>
                    <a:pt x="0" y="608"/>
                  </a:cubicBezTo>
                  <a:cubicBezTo>
                    <a:pt x="0" y="942"/>
                    <a:pt x="274" y="1227"/>
                    <a:pt x="607" y="1227"/>
                  </a:cubicBezTo>
                  <a:cubicBezTo>
                    <a:pt x="941" y="1227"/>
                    <a:pt x="1226" y="953"/>
                    <a:pt x="1226" y="608"/>
                  </a:cubicBezTo>
                  <a:cubicBezTo>
                    <a:pt x="1226" y="282"/>
                    <a:pt x="964"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7"/>
            <p:cNvSpPr/>
            <p:nvPr/>
          </p:nvSpPr>
          <p:spPr>
            <a:xfrm>
              <a:off x="-1524112" y="3208425"/>
              <a:ext cx="30375" cy="30700"/>
            </a:xfrm>
            <a:custGeom>
              <a:avLst/>
              <a:gdLst/>
              <a:ahLst/>
              <a:cxnLst/>
              <a:rect l="l" t="t" r="r" b="b"/>
              <a:pathLst>
                <a:path w="1215" h="1228" extrusionOk="0">
                  <a:moveTo>
                    <a:pt x="627" y="1"/>
                  </a:moveTo>
                  <a:cubicBezTo>
                    <a:pt x="621" y="1"/>
                    <a:pt x="614" y="1"/>
                    <a:pt x="608" y="1"/>
                  </a:cubicBezTo>
                  <a:cubicBezTo>
                    <a:pt x="274" y="1"/>
                    <a:pt x="0" y="287"/>
                    <a:pt x="0" y="608"/>
                  </a:cubicBezTo>
                  <a:cubicBezTo>
                    <a:pt x="0" y="942"/>
                    <a:pt x="262" y="1227"/>
                    <a:pt x="608" y="1227"/>
                  </a:cubicBezTo>
                  <a:cubicBezTo>
                    <a:pt x="929" y="1227"/>
                    <a:pt x="1215" y="953"/>
                    <a:pt x="1215" y="608"/>
                  </a:cubicBezTo>
                  <a:cubicBezTo>
                    <a:pt x="1215" y="282"/>
                    <a:pt x="941" y="1"/>
                    <a:pt x="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7"/>
            <p:cNvSpPr/>
            <p:nvPr/>
          </p:nvSpPr>
          <p:spPr>
            <a:xfrm>
              <a:off x="-1424112" y="3208425"/>
              <a:ext cx="30400" cy="30700"/>
            </a:xfrm>
            <a:custGeom>
              <a:avLst/>
              <a:gdLst/>
              <a:ahLst/>
              <a:cxnLst/>
              <a:rect l="l" t="t" r="r" b="b"/>
              <a:pathLst>
                <a:path w="1216" h="1228" extrusionOk="0">
                  <a:moveTo>
                    <a:pt x="629" y="1"/>
                  </a:moveTo>
                  <a:cubicBezTo>
                    <a:pt x="622" y="1"/>
                    <a:pt x="615" y="1"/>
                    <a:pt x="608" y="1"/>
                  </a:cubicBezTo>
                  <a:cubicBezTo>
                    <a:pt x="275" y="1"/>
                    <a:pt x="1" y="287"/>
                    <a:pt x="1" y="608"/>
                  </a:cubicBezTo>
                  <a:cubicBezTo>
                    <a:pt x="1" y="942"/>
                    <a:pt x="263" y="1227"/>
                    <a:pt x="608" y="1227"/>
                  </a:cubicBezTo>
                  <a:cubicBezTo>
                    <a:pt x="942" y="1227"/>
                    <a:pt x="1215" y="953"/>
                    <a:pt x="1215" y="608"/>
                  </a:cubicBezTo>
                  <a:cubicBezTo>
                    <a:pt x="1215" y="282"/>
                    <a:pt x="964"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7"/>
            <p:cNvSpPr/>
            <p:nvPr/>
          </p:nvSpPr>
          <p:spPr>
            <a:xfrm>
              <a:off x="-1323787" y="3208425"/>
              <a:ext cx="30675" cy="30700"/>
            </a:xfrm>
            <a:custGeom>
              <a:avLst/>
              <a:gdLst/>
              <a:ahLst/>
              <a:cxnLst/>
              <a:rect l="l" t="t" r="r" b="b"/>
              <a:pathLst>
                <a:path w="1227" h="1228" extrusionOk="0">
                  <a:moveTo>
                    <a:pt x="639" y="1"/>
                  </a:moveTo>
                  <a:cubicBezTo>
                    <a:pt x="632" y="1"/>
                    <a:pt x="626" y="1"/>
                    <a:pt x="619" y="1"/>
                  </a:cubicBezTo>
                  <a:cubicBezTo>
                    <a:pt x="286" y="1"/>
                    <a:pt x="0" y="287"/>
                    <a:pt x="0" y="608"/>
                  </a:cubicBezTo>
                  <a:cubicBezTo>
                    <a:pt x="0" y="942"/>
                    <a:pt x="274" y="1227"/>
                    <a:pt x="619" y="1227"/>
                  </a:cubicBezTo>
                  <a:cubicBezTo>
                    <a:pt x="941" y="1227"/>
                    <a:pt x="1227" y="953"/>
                    <a:pt x="1227" y="608"/>
                  </a:cubicBezTo>
                  <a:cubicBezTo>
                    <a:pt x="1227" y="282"/>
                    <a:pt x="952" y="1"/>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7"/>
            <p:cNvSpPr/>
            <p:nvPr/>
          </p:nvSpPr>
          <p:spPr>
            <a:xfrm>
              <a:off x="-1223187" y="3208425"/>
              <a:ext cx="30400" cy="30700"/>
            </a:xfrm>
            <a:custGeom>
              <a:avLst/>
              <a:gdLst/>
              <a:ahLst/>
              <a:cxnLst/>
              <a:rect l="l" t="t" r="r" b="b"/>
              <a:pathLst>
                <a:path w="1216" h="1228" extrusionOk="0">
                  <a:moveTo>
                    <a:pt x="628" y="1"/>
                  </a:moveTo>
                  <a:cubicBezTo>
                    <a:pt x="621" y="1"/>
                    <a:pt x="615" y="1"/>
                    <a:pt x="608" y="1"/>
                  </a:cubicBezTo>
                  <a:cubicBezTo>
                    <a:pt x="286" y="1"/>
                    <a:pt x="1" y="287"/>
                    <a:pt x="1" y="608"/>
                  </a:cubicBezTo>
                  <a:cubicBezTo>
                    <a:pt x="1" y="942"/>
                    <a:pt x="263" y="1227"/>
                    <a:pt x="608" y="1227"/>
                  </a:cubicBezTo>
                  <a:cubicBezTo>
                    <a:pt x="941" y="1227"/>
                    <a:pt x="1215" y="953"/>
                    <a:pt x="1215" y="608"/>
                  </a:cubicBezTo>
                  <a:cubicBezTo>
                    <a:pt x="1215"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7"/>
            <p:cNvSpPr/>
            <p:nvPr/>
          </p:nvSpPr>
          <p:spPr>
            <a:xfrm>
              <a:off x="-1123162" y="3208425"/>
              <a:ext cx="30675" cy="30700"/>
            </a:xfrm>
            <a:custGeom>
              <a:avLst/>
              <a:gdLst/>
              <a:ahLst/>
              <a:cxnLst/>
              <a:rect l="l" t="t" r="r" b="b"/>
              <a:pathLst>
                <a:path w="1227" h="1228" extrusionOk="0">
                  <a:moveTo>
                    <a:pt x="628" y="1"/>
                  </a:moveTo>
                  <a:cubicBezTo>
                    <a:pt x="621" y="1"/>
                    <a:pt x="614" y="1"/>
                    <a:pt x="607" y="1"/>
                  </a:cubicBezTo>
                  <a:cubicBezTo>
                    <a:pt x="286" y="1"/>
                    <a:pt x="0" y="287"/>
                    <a:pt x="0" y="608"/>
                  </a:cubicBezTo>
                  <a:cubicBezTo>
                    <a:pt x="0" y="942"/>
                    <a:pt x="274" y="1227"/>
                    <a:pt x="607" y="1227"/>
                  </a:cubicBezTo>
                  <a:cubicBezTo>
                    <a:pt x="941" y="1227"/>
                    <a:pt x="1227" y="953"/>
                    <a:pt x="1227" y="608"/>
                  </a:cubicBezTo>
                  <a:cubicBezTo>
                    <a:pt x="1227" y="282"/>
                    <a:pt x="964"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7"/>
            <p:cNvSpPr/>
            <p:nvPr/>
          </p:nvSpPr>
          <p:spPr>
            <a:xfrm>
              <a:off x="-1022562" y="3208425"/>
              <a:ext cx="30375" cy="30700"/>
            </a:xfrm>
            <a:custGeom>
              <a:avLst/>
              <a:gdLst/>
              <a:ahLst/>
              <a:cxnLst/>
              <a:rect l="l" t="t" r="r" b="b"/>
              <a:pathLst>
                <a:path w="1215" h="1228" extrusionOk="0">
                  <a:moveTo>
                    <a:pt x="627" y="1"/>
                  </a:moveTo>
                  <a:cubicBezTo>
                    <a:pt x="621" y="1"/>
                    <a:pt x="614" y="1"/>
                    <a:pt x="608" y="1"/>
                  </a:cubicBezTo>
                  <a:cubicBezTo>
                    <a:pt x="274" y="1"/>
                    <a:pt x="0" y="287"/>
                    <a:pt x="0" y="608"/>
                  </a:cubicBezTo>
                  <a:cubicBezTo>
                    <a:pt x="0" y="942"/>
                    <a:pt x="262" y="1227"/>
                    <a:pt x="608" y="1227"/>
                  </a:cubicBezTo>
                  <a:cubicBezTo>
                    <a:pt x="929" y="1227"/>
                    <a:pt x="1215" y="953"/>
                    <a:pt x="1215" y="608"/>
                  </a:cubicBezTo>
                  <a:cubicBezTo>
                    <a:pt x="1215" y="282"/>
                    <a:pt x="941" y="1"/>
                    <a:pt x="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7"/>
            <p:cNvSpPr/>
            <p:nvPr/>
          </p:nvSpPr>
          <p:spPr>
            <a:xfrm>
              <a:off x="-922262" y="3208425"/>
              <a:ext cx="30700" cy="30700"/>
            </a:xfrm>
            <a:custGeom>
              <a:avLst/>
              <a:gdLst/>
              <a:ahLst/>
              <a:cxnLst/>
              <a:rect l="l" t="t" r="r" b="b"/>
              <a:pathLst>
                <a:path w="1228" h="1228" extrusionOk="0">
                  <a:moveTo>
                    <a:pt x="628" y="1"/>
                  </a:moveTo>
                  <a:cubicBezTo>
                    <a:pt x="622" y="1"/>
                    <a:pt x="615" y="1"/>
                    <a:pt x="608" y="1"/>
                  </a:cubicBezTo>
                  <a:cubicBezTo>
                    <a:pt x="287" y="1"/>
                    <a:pt x="1" y="287"/>
                    <a:pt x="1" y="608"/>
                  </a:cubicBezTo>
                  <a:cubicBezTo>
                    <a:pt x="1" y="942"/>
                    <a:pt x="275" y="1227"/>
                    <a:pt x="608" y="1227"/>
                  </a:cubicBezTo>
                  <a:cubicBezTo>
                    <a:pt x="941" y="1227"/>
                    <a:pt x="1227" y="953"/>
                    <a:pt x="1227" y="608"/>
                  </a:cubicBezTo>
                  <a:cubicBezTo>
                    <a:pt x="1227" y="282"/>
                    <a:pt x="953"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7"/>
            <p:cNvSpPr/>
            <p:nvPr/>
          </p:nvSpPr>
          <p:spPr>
            <a:xfrm>
              <a:off x="-822237" y="3208425"/>
              <a:ext cx="30675" cy="30700"/>
            </a:xfrm>
            <a:custGeom>
              <a:avLst/>
              <a:gdLst/>
              <a:ahLst/>
              <a:cxnLst/>
              <a:rect l="l" t="t" r="r" b="b"/>
              <a:pathLst>
                <a:path w="1227" h="1228" extrusionOk="0">
                  <a:moveTo>
                    <a:pt x="640" y="1"/>
                  </a:moveTo>
                  <a:cubicBezTo>
                    <a:pt x="633" y="1"/>
                    <a:pt x="626" y="1"/>
                    <a:pt x="620" y="1"/>
                  </a:cubicBezTo>
                  <a:cubicBezTo>
                    <a:pt x="286" y="1"/>
                    <a:pt x="0" y="287"/>
                    <a:pt x="0" y="608"/>
                  </a:cubicBezTo>
                  <a:cubicBezTo>
                    <a:pt x="0" y="942"/>
                    <a:pt x="274" y="1227"/>
                    <a:pt x="620" y="1227"/>
                  </a:cubicBezTo>
                  <a:cubicBezTo>
                    <a:pt x="941" y="1227"/>
                    <a:pt x="1227" y="953"/>
                    <a:pt x="1227" y="608"/>
                  </a:cubicBezTo>
                  <a:cubicBezTo>
                    <a:pt x="1227" y="282"/>
                    <a:pt x="964"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7"/>
            <p:cNvSpPr/>
            <p:nvPr/>
          </p:nvSpPr>
          <p:spPr>
            <a:xfrm>
              <a:off x="-1976837" y="3281650"/>
              <a:ext cx="30675" cy="30700"/>
            </a:xfrm>
            <a:custGeom>
              <a:avLst/>
              <a:gdLst/>
              <a:ahLst/>
              <a:cxnLst/>
              <a:rect l="l" t="t" r="r" b="b"/>
              <a:pathLst>
                <a:path w="1227" h="1228" extrusionOk="0">
                  <a:moveTo>
                    <a:pt x="640" y="1"/>
                  </a:moveTo>
                  <a:cubicBezTo>
                    <a:pt x="633" y="1"/>
                    <a:pt x="626" y="1"/>
                    <a:pt x="619" y="1"/>
                  </a:cubicBezTo>
                  <a:cubicBezTo>
                    <a:pt x="286" y="1"/>
                    <a:pt x="0" y="275"/>
                    <a:pt x="0" y="620"/>
                  </a:cubicBezTo>
                  <a:cubicBezTo>
                    <a:pt x="0" y="942"/>
                    <a:pt x="274" y="1227"/>
                    <a:pt x="619" y="1227"/>
                  </a:cubicBezTo>
                  <a:cubicBezTo>
                    <a:pt x="941" y="1227"/>
                    <a:pt x="1226" y="953"/>
                    <a:pt x="1226" y="620"/>
                  </a:cubicBezTo>
                  <a:cubicBezTo>
                    <a:pt x="1226" y="282"/>
                    <a:pt x="975"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7"/>
            <p:cNvSpPr/>
            <p:nvPr/>
          </p:nvSpPr>
          <p:spPr>
            <a:xfrm>
              <a:off x="-1876237" y="3281650"/>
              <a:ext cx="30675" cy="30700"/>
            </a:xfrm>
            <a:custGeom>
              <a:avLst/>
              <a:gdLst/>
              <a:ahLst/>
              <a:cxnLst/>
              <a:rect l="l" t="t" r="r" b="b"/>
              <a:pathLst>
                <a:path w="1227" h="1228" extrusionOk="0">
                  <a:moveTo>
                    <a:pt x="628" y="1"/>
                  </a:moveTo>
                  <a:cubicBezTo>
                    <a:pt x="621" y="1"/>
                    <a:pt x="614" y="1"/>
                    <a:pt x="608" y="1"/>
                  </a:cubicBezTo>
                  <a:cubicBezTo>
                    <a:pt x="286" y="1"/>
                    <a:pt x="0" y="275"/>
                    <a:pt x="0" y="620"/>
                  </a:cubicBezTo>
                  <a:cubicBezTo>
                    <a:pt x="0" y="942"/>
                    <a:pt x="274" y="1227"/>
                    <a:pt x="608" y="1227"/>
                  </a:cubicBezTo>
                  <a:cubicBezTo>
                    <a:pt x="941" y="1227"/>
                    <a:pt x="1227" y="953"/>
                    <a:pt x="1227" y="620"/>
                  </a:cubicBezTo>
                  <a:cubicBezTo>
                    <a:pt x="1227"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7"/>
            <p:cNvSpPr/>
            <p:nvPr/>
          </p:nvSpPr>
          <p:spPr>
            <a:xfrm>
              <a:off x="-1775937" y="3281650"/>
              <a:ext cx="30700" cy="30700"/>
            </a:xfrm>
            <a:custGeom>
              <a:avLst/>
              <a:gdLst/>
              <a:ahLst/>
              <a:cxnLst/>
              <a:rect l="l" t="t" r="r" b="b"/>
              <a:pathLst>
                <a:path w="1228" h="1228" extrusionOk="0">
                  <a:moveTo>
                    <a:pt x="639" y="1"/>
                  </a:moveTo>
                  <a:cubicBezTo>
                    <a:pt x="633" y="1"/>
                    <a:pt x="626" y="1"/>
                    <a:pt x="620" y="1"/>
                  </a:cubicBezTo>
                  <a:cubicBezTo>
                    <a:pt x="287" y="1"/>
                    <a:pt x="1" y="275"/>
                    <a:pt x="1" y="620"/>
                  </a:cubicBezTo>
                  <a:cubicBezTo>
                    <a:pt x="1" y="942"/>
                    <a:pt x="275" y="1227"/>
                    <a:pt x="620" y="1227"/>
                  </a:cubicBezTo>
                  <a:cubicBezTo>
                    <a:pt x="941" y="1227"/>
                    <a:pt x="1227" y="953"/>
                    <a:pt x="1227" y="620"/>
                  </a:cubicBezTo>
                  <a:cubicBezTo>
                    <a:pt x="1227" y="282"/>
                    <a:pt x="953" y="1"/>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7"/>
            <p:cNvSpPr/>
            <p:nvPr/>
          </p:nvSpPr>
          <p:spPr>
            <a:xfrm>
              <a:off x="-1675612" y="3281650"/>
              <a:ext cx="30375" cy="30700"/>
            </a:xfrm>
            <a:custGeom>
              <a:avLst/>
              <a:gdLst/>
              <a:ahLst/>
              <a:cxnLst/>
              <a:rect l="l" t="t" r="r" b="b"/>
              <a:pathLst>
                <a:path w="1215" h="1228" extrusionOk="0">
                  <a:moveTo>
                    <a:pt x="628" y="1"/>
                  </a:moveTo>
                  <a:cubicBezTo>
                    <a:pt x="621" y="1"/>
                    <a:pt x="614" y="1"/>
                    <a:pt x="607" y="1"/>
                  </a:cubicBezTo>
                  <a:cubicBezTo>
                    <a:pt x="274" y="1"/>
                    <a:pt x="0" y="275"/>
                    <a:pt x="0" y="620"/>
                  </a:cubicBezTo>
                  <a:cubicBezTo>
                    <a:pt x="0" y="942"/>
                    <a:pt x="262" y="1227"/>
                    <a:pt x="607" y="1227"/>
                  </a:cubicBezTo>
                  <a:cubicBezTo>
                    <a:pt x="941" y="1227"/>
                    <a:pt x="1215" y="953"/>
                    <a:pt x="1215" y="620"/>
                  </a:cubicBezTo>
                  <a:cubicBezTo>
                    <a:pt x="1215" y="282"/>
                    <a:pt x="963"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7"/>
            <p:cNvSpPr/>
            <p:nvPr/>
          </p:nvSpPr>
          <p:spPr>
            <a:xfrm>
              <a:off x="-1575312" y="3281650"/>
              <a:ext cx="30675" cy="30700"/>
            </a:xfrm>
            <a:custGeom>
              <a:avLst/>
              <a:gdLst/>
              <a:ahLst/>
              <a:cxnLst/>
              <a:rect l="l" t="t" r="r" b="b"/>
              <a:pathLst>
                <a:path w="1227" h="1228" extrusionOk="0">
                  <a:moveTo>
                    <a:pt x="628" y="1"/>
                  </a:moveTo>
                  <a:cubicBezTo>
                    <a:pt x="621" y="1"/>
                    <a:pt x="615" y="1"/>
                    <a:pt x="608" y="1"/>
                  </a:cubicBezTo>
                  <a:cubicBezTo>
                    <a:pt x="286" y="1"/>
                    <a:pt x="1" y="275"/>
                    <a:pt x="1" y="620"/>
                  </a:cubicBezTo>
                  <a:cubicBezTo>
                    <a:pt x="1" y="942"/>
                    <a:pt x="274" y="1227"/>
                    <a:pt x="608" y="1227"/>
                  </a:cubicBezTo>
                  <a:cubicBezTo>
                    <a:pt x="941" y="1227"/>
                    <a:pt x="1227" y="953"/>
                    <a:pt x="1227" y="620"/>
                  </a:cubicBezTo>
                  <a:cubicBezTo>
                    <a:pt x="1227" y="282"/>
                    <a:pt x="953"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7"/>
            <p:cNvSpPr/>
            <p:nvPr/>
          </p:nvSpPr>
          <p:spPr>
            <a:xfrm>
              <a:off x="-1474712" y="3281650"/>
              <a:ext cx="30400" cy="30700"/>
            </a:xfrm>
            <a:custGeom>
              <a:avLst/>
              <a:gdLst/>
              <a:ahLst/>
              <a:cxnLst/>
              <a:rect l="l" t="t" r="r" b="b"/>
              <a:pathLst>
                <a:path w="1216" h="1228" extrusionOk="0">
                  <a:moveTo>
                    <a:pt x="628" y="1"/>
                  </a:moveTo>
                  <a:cubicBezTo>
                    <a:pt x="622" y="1"/>
                    <a:pt x="615" y="1"/>
                    <a:pt x="608" y="1"/>
                  </a:cubicBezTo>
                  <a:cubicBezTo>
                    <a:pt x="275" y="1"/>
                    <a:pt x="1" y="275"/>
                    <a:pt x="1" y="620"/>
                  </a:cubicBezTo>
                  <a:cubicBezTo>
                    <a:pt x="1" y="942"/>
                    <a:pt x="263" y="1227"/>
                    <a:pt x="608" y="1227"/>
                  </a:cubicBezTo>
                  <a:cubicBezTo>
                    <a:pt x="941" y="1227"/>
                    <a:pt x="1215" y="953"/>
                    <a:pt x="1215" y="620"/>
                  </a:cubicBezTo>
                  <a:cubicBezTo>
                    <a:pt x="1215"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7"/>
            <p:cNvSpPr/>
            <p:nvPr/>
          </p:nvSpPr>
          <p:spPr>
            <a:xfrm>
              <a:off x="-1374687" y="3281650"/>
              <a:ext cx="30675" cy="30700"/>
            </a:xfrm>
            <a:custGeom>
              <a:avLst/>
              <a:gdLst/>
              <a:ahLst/>
              <a:cxnLst/>
              <a:rect l="l" t="t" r="r" b="b"/>
              <a:pathLst>
                <a:path w="1227" h="1228" extrusionOk="0">
                  <a:moveTo>
                    <a:pt x="628" y="1"/>
                  </a:moveTo>
                  <a:cubicBezTo>
                    <a:pt x="621" y="1"/>
                    <a:pt x="615" y="1"/>
                    <a:pt x="608" y="1"/>
                  </a:cubicBezTo>
                  <a:cubicBezTo>
                    <a:pt x="286" y="1"/>
                    <a:pt x="0" y="275"/>
                    <a:pt x="0" y="620"/>
                  </a:cubicBezTo>
                  <a:cubicBezTo>
                    <a:pt x="0" y="942"/>
                    <a:pt x="274" y="1227"/>
                    <a:pt x="608" y="1227"/>
                  </a:cubicBezTo>
                  <a:cubicBezTo>
                    <a:pt x="941" y="1227"/>
                    <a:pt x="1227" y="953"/>
                    <a:pt x="1227" y="620"/>
                  </a:cubicBezTo>
                  <a:cubicBezTo>
                    <a:pt x="1227" y="282"/>
                    <a:pt x="964"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7"/>
            <p:cNvSpPr/>
            <p:nvPr/>
          </p:nvSpPr>
          <p:spPr>
            <a:xfrm>
              <a:off x="-1274387" y="3281650"/>
              <a:ext cx="30700" cy="30700"/>
            </a:xfrm>
            <a:custGeom>
              <a:avLst/>
              <a:gdLst/>
              <a:ahLst/>
              <a:cxnLst/>
              <a:rect l="l" t="t" r="r" b="b"/>
              <a:pathLst>
                <a:path w="1228" h="1228" extrusionOk="0">
                  <a:moveTo>
                    <a:pt x="639" y="1"/>
                  </a:moveTo>
                  <a:cubicBezTo>
                    <a:pt x="633" y="1"/>
                    <a:pt x="626" y="1"/>
                    <a:pt x="620" y="1"/>
                  </a:cubicBezTo>
                  <a:cubicBezTo>
                    <a:pt x="287" y="1"/>
                    <a:pt x="1" y="275"/>
                    <a:pt x="1" y="620"/>
                  </a:cubicBezTo>
                  <a:cubicBezTo>
                    <a:pt x="1" y="942"/>
                    <a:pt x="275" y="1227"/>
                    <a:pt x="620" y="1227"/>
                  </a:cubicBezTo>
                  <a:cubicBezTo>
                    <a:pt x="941" y="1227"/>
                    <a:pt x="1227" y="953"/>
                    <a:pt x="1227" y="620"/>
                  </a:cubicBezTo>
                  <a:cubicBezTo>
                    <a:pt x="1227" y="282"/>
                    <a:pt x="953" y="1"/>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7"/>
            <p:cNvSpPr/>
            <p:nvPr/>
          </p:nvSpPr>
          <p:spPr>
            <a:xfrm>
              <a:off x="-1174062" y="3281650"/>
              <a:ext cx="30375" cy="30700"/>
            </a:xfrm>
            <a:custGeom>
              <a:avLst/>
              <a:gdLst/>
              <a:ahLst/>
              <a:cxnLst/>
              <a:rect l="l" t="t" r="r" b="b"/>
              <a:pathLst>
                <a:path w="1215" h="1228" extrusionOk="0">
                  <a:moveTo>
                    <a:pt x="628" y="1"/>
                  </a:moveTo>
                  <a:cubicBezTo>
                    <a:pt x="621" y="1"/>
                    <a:pt x="614" y="1"/>
                    <a:pt x="607" y="1"/>
                  </a:cubicBezTo>
                  <a:cubicBezTo>
                    <a:pt x="286" y="1"/>
                    <a:pt x="0" y="275"/>
                    <a:pt x="0" y="620"/>
                  </a:cubicBezTo>
                  <a:cubicBezTo>
                    <a:pt x="0" y="942"/>
                    <a:pt x="262" y="1227"/>
                    <a:pt x="607" y="1227"/>
                  </a:cubicBezTo>
                  <a:cubicBezTo>
                    <a:pt x="941" y="1227"/>
                    <a:pt x="1215" y="953"/>
                    <a:pt x="1215" y="620"/>
                  </a:cubicBezTo>
                  <a:cubicBezTo>
                    <a:pt x="1215" y="282"/>
                    <a:pt x="963"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7"/>
            <p:cNvSpPr/>
            <p:nvPr/>
          </p:nvSpPr>
          <p:spPr>
            <a:xfrm>
              <a:off x="-1073762" y="3281650"/>
              <a:ext cx="30675" cy="30700"/>
            </a:xfrm>
            <a:custGeom>
              <a:avLst/>
              <a:gdLst/>
              <a:ahLst/>
              <a:cxnLst/>
              <a:rect l="l" t="t" r="r" b="b"/>
              <a:pathLst>
                <a:path w="1227" h="1228" extrusionOk="0">
                  <a:moveTo>
                    <a:pt x="640" y="1"/>
                  </a:moveTo>
                  <a:cubicBezTo>
                    <a:pt x="633" y="1"/>
                    <a:pt x="626" y="1"/>
                    <a:pt x="620" y="1"/>
                  </a:cubicBezTo>
                  <a:cubicBezTo>
                    <a:pt x="286" y="1"/>
                    <a:pt x="1" y="275"/>
                    <a:pt x="1" y="620"/>
                  </a:cubicBezTo>
                  <a:cubicBezTo>
                    <a:pt x="1" y="942"/>
                    <a:pt x="274" y="1227"/>
                    <a:pt x="620" y="1227"/>
                  </a:cubicBezTo>
                  <a:cubicBezTo>
                    <a:pt x="941" y="1227"/>
                    <a:pt x="1227" y="953"/>
                    <a:pt x="1227" y="620"/>
                  </a:cubicBezTo>
                  <a:cubicBezTo>
                    <a:pt x="1227" y="282"/>
                    <a:pt x="964"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7"/>
            <p:cNvSpPr/>
            <p:nvPr/>
          </p:nvSpPr>
          <p:spPr>
            <a:xfrm>
              <a:off x="-973162" y="3281650"/>
              <a:ext cx="30400" cy="30700"/>
            </a:xfrm>
            <a:custGeom>
              <a:avLst/>
              <a:gdLst/>
              <a:ahLst/>
              <a:cxnLst/>
              <a:rect l="l" t="t" r="r" b="b"/>
              <a:pathLst>
                <a:path w="1216" h="1228" extrusionOk="0">
                  <a:moveTo>
                    <a:pt x="628" y="1"/>
                  </a:moveTo>
                  <a:cubicBezTo>
                    <a:pt x="622" y="1"/>
                    <a:pt x="615" y="1"/>
                    <a:pt x="608" y="1"/>
                  </a:cubicBezTo>
                  <a:cubicBezTo>
                    <a:pt x="287" y="1"/>
                    <a:pt x="1" y="275"/>
                    <a:pt x="1" y="620"/>
                  </a:cubicBezTo>
                  <a:cubicBezTo>
                    <a:pt x="1" y="942"/>
                    <a:pt x="263" y="1227"/>
                    <a:pt x="608" y="1227"/>
                  </a:cubicBezTo>
                  <a:cubicBezTo>
                    <a:pt x="942" y="1227"/>
                    <a:pt x="1215" y="953"/>
                    <a:pt x="1215" y="620"/>
                  </a:cubicBezTo>
                  <a:cubicBezTo>
                    <a:pt x="1215"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7"/>
            <p:cNvSpPr/>
            <p:nvPr/>
          </p:nvSpPr>
          <p:spPr>
            <a:xfrm>
              <a:off x="-873137" y="3281650"/>
              <a:ext cx="30675" cy="30700"/>
            </a:xfrm>
            <a:custGeom>
              <a:avLst/>
              <a:gdLst/>
              <a:ahLst/>
              <a:cxnLst/>
              <a:rect l="l" t="t" r="r" b="b"/>
              <a:pathLst>
                <a:path w="1227" h="1228" extrusionOk="0">
                  <a:moveTo>
                    <a:pt x="628" y="1"/>
                  </a:moveTo>
                  <a:cubicBezTo>
                    <a:pt x="622" y="1"/>
                    <a:pt x="615" y="1"/>
                    <a:pt x="608" y="1"/>
                  </a:cubicBezTo>
                  <a:cubicBezTo>
                    <a:pt x="286" y="1"/>
                    <a:pt x="0" y="275"/>
                    <a:pt x="0" y="620"/>
                  </a:cubicBezTo>
                  <a:cubicBezTo>
                    <a:pt x="0" y="942"/>
                    <a:pt x="274" y="1227"/>
                    <a:pt x="608" y="1227"/>
                  </a:cubicBezTo>
                  <a:cubicBezTo>
                    <a:pt x="941" y="1227"/>
                    <a:pt x="1227" y="953"/>
                    <a:pt x="1227" y="620"/>
                  </a:cubicBezTo>
                  <a:cubicBezTo>
                    <a:pt x="1227" y="282"/>
                    <a:pt x="964"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7"/>
            <p:cNvSpPr/>
            <p:nvPr/>
          </p:nvSpPr>
          <p:spPr>
            <a:xfrm>
              <a:off x="-772537" y="3281650"/>
              <a:ext cx="30400" cy="30700"/>
            </a:xfrm>
            <a:custGeom>
              <a:avLst/>
              <a:gdLst/>
              <a:ahLst/>
              <a:cxnLst/>
              <a:rect l="l" t="t" r="r" b="b"/>
              <a:pathLst>
                <a:path w="1216" h="1228" extrusionOk="0">
                  <a:moveTo>
                    <a:pt x="627" y="1"/>
                  </a:moveTo>
                  <a:cubicBezTo>
                    <a:pt x="621" y="1"/>
                    <a:pt x="614" y="1"/>
                    <a:pt x="608" y="1"/>
                  </a:cubicBezTo>
                  <a:cubicBezTo>
                    <a:pt x="275" y="1"/>
                    <a:pt x="1" y="275"/>
                    <a:pt x="1" y="620"/>
                  </a:cubicBezTo>
                  <a:cubicBezTo>
                    <a:pt x="1" y="942"/>
                    <a:pt x="263" y="1227"/>
                    <a:pt x="608" y="1227"/>
                  </a:cubicBezTo>
                  <a:cubicBezTo>
                    <a:pt x="929" y="1227"/>
                    <a:pt x="1215" y="953"/>
                    <a:pt x="1215" y="620"/>
                  </a:cubicBezTo>
                  <a:cubicBezTo>
                    <a:pt x="1215" y="282"/>
                    <a:pt x="941" y="1"/>
                    <a:pt x="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7"/>
            <p:cNvSpPr/>
            <p:nvPr/>
          </p:nvSpPr>
          <p:spPr>
            <a:xfrm>
              <a:off x="-1925662" y="3355150"/>
              <a:ext cx="30400" cy="30425"/>
            </a:xfrm>
            <a:custGeom>
              <a:avLst/>
              <a:gdLst/>
              <a:ahLst/>
              <a:cxnLst/>
              <a:rect l="l" t="t" r="r" b="b"/>
              <a:pathLst>
                <a:path w="1216" h="1217" extrusionOk="0">
                  <a:moveTo>
                    <a:pt x="648" y="0"/>
                  </a:moveTo>
                  <a:cubicBezTo>
                    <a:pt x="635" y="0"/>
                    <a:pt x="622" y="1"/>
                    <a:pt x="608" y="2"/>
                  </a:cubicBezTo>
                  <a:cubicBezTo>
                    <a:pt x="287" y="2"/>
                    <a:pt x="1" y="264"/>
                    <a:pt x="1" y="609"/>
                  </a:cubicBezTo>
                  <a:cubicBezTo>
                    <a:pt x="1" y="930"/>
                    <a:pt x="263" y="1216"/>
                    <a:pt x="608" y="1216"/>
                  </a:cubicBezTo>
                  <a:cubicBezTo>
                    <a:pt x="942" y="1216"/>
                    <a:pt x="1215" y="954"/>
                    <a:pt x="1215" y="609"/>
                  </a:cubicBezTo>
                  <a:cubicBezTo>
                    <a:pt x="1215" y="277"/>
                    <a:pt x="973" y="0"/>
                    <a:pt x="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7"/>
            <p:cNvSpPr/>
            <p:nvPr/>
          </p:nvSpPr>
          <p:spPr>
            <a:xfrm>
              <a:off x="-1825337" y="3355150"/>
              <a:ext cx="30675" cy="30425"/>
            </a:xfrm>
            <a:custGeom>
              <a:avLst/>
              <a:gdLst/>
              <a:ahLst/>
              <a:cxnLst/>
              <a:rect l="l" t="t" r="r" b="b"/>
              <a:pathLst>
                <a:path w="1227" h="1217" extrusionOk="0">
                  <a:moveTo>
                    <a:pt x="657" y="0"/>
                  </a:moveTo>
                  <a:cubicBezTo>
                    <a:pt x="645" y="0"/>
                    <a:pt x="632" y="1"/>
                    <a:pt x="619" y="2"/>
                  </a:cubicBezTo>
                  <a:cubicBezTo>
                    <a:pt x="286" y="2"/>
                    <a:pt x="0" y="264"/>
                    <a:pt x="0" y="609"/>
                  </a:cubicBezTo>
                  <a:cubicBezTo>
                    <a:pt x="0" y="930"/>
                    <a:pt x="274" y="1216"/>
                    <a:pt x="619" y="1216"/>
                  </a:cubicBezTo>
                  <a:cubicBezTo>
                    <a:pt x="941" y="1216"/>
                    <a:pt x="1227" y="954"/>
                    <a:pt x="1227" y="609"/>
                  </a:cubicBezTo>
                  <a:cubicBezTo>
                    <a:pt x="1227" y="277"/>
                    <a:pt x="963" y="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7"/>
            <p:cNvSpPr/>
            <p:nvPr/>
          </p:nvSpPr>
          <p:spPr>
            <a:xfrm>
              <a:off x="-1725037" y="3355150"/>
              <a:ext cx="30400" cy="30425"/>
            </a:xfrm>
            <a:custGeom>
              <a:avLst/>
              <a:gdLst/>
              <a:ahLst/>
              <a:cxnLst/>
              <a:rect l="l" t="t" r="r" b="b"/>
              <a:pathLst>
                <a:path w="1216" h="1217" extrusionOk="0">
                  <a:moveTo>
                    <a:pt x="647" y="0"/>
                  </a:moveTo>
                  <a:cubicBezTo>
                    <a:pt x="634" y="0"/>
                    <a:pt x="621" y="1"/>
                    <a:pt x="608" y="2"/>
                  </a:cubicBezTo>
                  <a:cubicBezTo>
                    <a:pt x="275" y="2"/>
                    <a:pt x="1" y="264"/>
                    <a:pt x="1" y="609"/>
                  </a:cubicBezTo>
                  <a:cubicBezTo>
                    <a:pt x="1" y="930"/>
                    <a:pt x="263" y="1216"/>
                    <a:pt x="608" y="1216"/>
                  </a:cubicBezTo>
                  <a:cubicBezTo>
                    <a:pt x="929" y="1216"/>
                    <a:pt x="1215" y="954"/>
                    <a:pt x="1215" y="609"/>
                  </a:cubicBezTo>
                  <a:cubicBezTo>
                    <a:pt x="1215" y="277"/>
                    <a:pt x="962"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7"/>
            <p:cNvSpPr/>
            <p:nvPr/>
          </p:nvSpPr>
          <p:spPr>
            <a:xfrm>
              <a:off x="-1624712" y="3355150"/>
              <a:ext cx="30675" cy="30425"/>
            </a:xfrm>
            <a:custGeom>
              <a:avLst/>
              <a:gdLst/>
              <a:ahLst/>
              <a:cxnLst/>
              <a:rect l="l" t="t" r="r" b="b"/>
              <a:pathLst>
                <a:path w="1227" h="1217" extrusionOk="0">
                  <a:moveTo>
                    <a:pt x="647" y="0"/>
                  </a:moveTo>
                  <a:cubicBezTo>
                    <a:pt x="634" y="0"/>
                    <a:pt x="621" y="1"/>
                    <a:pt x="607" y="2"/>
                  </a:cubicBezTo>
                  <a:cubicBezTo>
                    <a:pt x="286" y="2"/>
                    <a:pt x="0" y="264"/>
                    <a:pt x="0" y="609"/>
                  </a:cubicBezTo>
                  <a:cubicBezTo>
                    <a:pt x="0" y="930"/>
                    <a:pt x="274" y="1216"/>
                    <a:pt x="607" y="1216"/>
                  </a:cubicBezTo>
                  <a:cubicBezTo>
                    <a:pt x="941" y="1216"/>
                    <a:pt x="1226" y="954"/>
                    <a:pt x="1226" y="609"/>
                  </a:cubicBezTo>
                  <a:cubicBezTo>
                    <a:pt x="1226" y="277"/>
                    <a:pt x="974"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7"/>
            <p:cNvSpPr/>
            <p:nvPr/>
          </p:nvSpPr>
          <p:spPr>
            <a:xfrm>
              <a:off x="-1524112" y="3355150"/>
              <a:ext cx="30375" cy="30425"/>
            </a:xfrm>
            <a:custGeom>
              <a:avLst/>
              <a:gdLst/>
              <a:ahLst/>
              <a:cxnLst/>
              <a:rect l="l" t="t" r="r" b="b"/>
              <a:pathLst>
                <a:path w="1215" h="1217" extrusionOk="0">
                  <a:moveTo>
                    <a:pt x="645" y="0"/>
                  </a:moveTo>
                  <a:cubicBezTo>
                    <a:pt x="633" y="0"/>
                    <a:pt x="620" y="1"/>
                    <a:pt x="608" y="2"/>
                  </a:cubicBezTo>
                  <a:cubicBezTo>
                    <a:pt x="274" y="2"/>
                    <a:pt x="0" y="264"/>
                    <a:pt x="0" y="609"/>
                  </a:cubicBezTo>
                  <a:cubicBezTo>
                    <a:pt x="0" y="930"/>
                    <a:pt x="262" y="1216"/>
                    <a:pt x="608" y="1216"/>
                  </a:cubicBezTo>
                  <a:cubicBezTo>
                    <a:pt x="929" y="1216"/>
                    <a:pt x="1215" y="954"/>
                    <a:pt x="1215" y="609"/>
                  </a:cubicBezTo>
                  <a:cubicBezTo>
                    <a:pt x="1215" y="277"/>
                    <a:pt x="951" y="0"/>
                    <a:pt x="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7"/>
            <p:cNvSpPr/>
            <p:nvPr/>
          </p:nvSpPr>
          <p:spPr>
            <a:xfrm>
              <a:off x="-1424112" y="3355150"/>
              <a:ext cx="30400" cy="30425"/>
            </a:xfrm>
            <a:custGeom>
              <a:avLst/>
              <a:gdLst/>
              <a:ahLst/>
              <a:cxnLst/>
              <a:rect l="l" t="t" r="r" b="b"/>
              <a:pathLst>
                <a:path w="1216" h="1217" extrusionOk="0">
                  <a:moveTo>
                    <a:pt x="648" y="0"/>
                  </a:moveTo>
                  <a:cubicBezTo>
                    <a:pt x="635" y="0"/>
                    <a:pt x="622" y="1"/>
                    <a:pt x="608" y="2"/>
                  </a:cubicBezTo>
                  <a:cubicBezTo>
                    <a:pt x="275" y="2"/>
                    <a:pt x="1" y="264"/>
                    <a:pt x="1" y="609"/>
                  </a:cubicBezTo>
                  <a:cubicBezTo>
                    <a:pt x="1" y="930"/>
                    <a:pt x="263" y="1216"/>
                    <a:pt x="608" y="1216"/>
                  </a:cubicBezTo>
                  <a:cubicBezTo>
                    <a:pt x="942" y="1216"/>
                    <a:pt x="1215" y="954"/>
                    <a:pt x="1215" y="609"/>
                  </a:cubicBezTo>
                  <a:cubicBezTo>
                    <a:pt x="1215" y="277"/>
                    <a:pt x="974" y="0"/>
                    <a:pt x="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7"/>
            <p:cNvSpPr/>
            <p:nvPr/>
          </p:nvSpPr>
          <p:spPr>
            <a:xfrm>
              <a:off x="-1323787" y="3355150"/>
              <a:ext cx="30675" cy="30425"/>
            </a:xfrm>
            <a:custGeom>
              <a:avLst/>
              <a:gdLst/>
              <a:ahLst/>
              <a:cxnLst/>
              <a:rect l="l" t="t" r="r" b="b"/>
              <a:pathLst>
                <a:path w="1227" h="1217" extrusionOk="0">
                  <a:moveTo>
                    <a:pt x="657" y="0"/>
                  </a:moveTo>
                  <a:cubicBezTo>
                    <a:pt x="645" y="0"/>
                    <a:pt x="632" y="1"/>
                    <a:pt x="619" y="2"/>
                  </a:cubicBezTo>
                  <a:cubicBezTo>
                    <a:pt x="286" y="2"/>
                    <a:pt x="0" y="264"/>
                    <a:pt x="0" y="609"/>
                  </a:cubicBezTo>
                  <a:cubicBezTo>
                    <a:pt x="0" y="930"/>
                    <a:pt x="274" y="1216"/>
                    <a:pt x="619" y="1216"/>
                  </a:cubicBezTo>
                  <a:cubicBezTo>
                    <a:pt x="941" y="1216"/>
                    <a:pt x="1227" y="954"/>
                    <a:pt x="1227" y="609"/>
                  </a:cubicBezTo>
                  <a:cubicBezTo>
                    <a:pt x="1227" y="277"/>
                    <a:pt x="963" y="0"/>
                    <a:pt x="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7"/>
            <p:cNvSpPr/>
            <p:nvPr/>
          </p:nvSpPr>
          <p:spPr>
            <a:xfrm>
              <a:off x="-1223187" y="3355150"/>
              <a:ext cx="30400" cy="30425"/>
            </a:xfrm>
            <a:custGeom>
              <a:avLst/>
              <a:gdLst/>
              <a:ahLst/>
              <a:cxnLst/>
              <a:rect l="l" t="t" r="r" b="b"/>
              <a:pathLst>
                <a:path w="1216" h="1217" extrusionOk="0">
                  <a:moveTo>
                    <a:pt x="647" y="0"/>
                  </a:moveTo>
                  <a:cubicBezTo>
                    <a:pt x="634" y="0"/>
                    <a:pt x="621" y="1"/>
                    <a:pt x="608" y="2"/>
                  </a:cubicBezTo>
                  <a:cubicBezTo>
                    <a:pt x="286" y="2"/>
                    <a:pt x="1" y="264"/>
                    <a:pt x="1" y="609"/>
                  </a:cubicBezTo>
                  <a:cubicBezTo>
                    <a:pt x="1" y="930"/>
                    <a:pt x="263" y="1216"/>
                    <a:pt x="608" y="1216"/>
                  </a:cubicBezTo>
                  <a:cubicBezTo>
                    <a:pt x="941" y="1216"/>
                    <a:pt x="1215" y="954"/>
                    <a:pt x="1215" y="609"/>
                  </a:cubicBezTo>
                  <a:cubicBezTo>
                    <a:pt x="1215" y="277"/>
                    <a:pt x="962"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7"/>
            <p:cNvSpPr/>
            <p:nvPr/>
          </p:nvSpPr>
          <p:spPr>
            <a:xfrm>
              <a:off x="-1123162" y="3355150"/>
              <a:ext cx="30675" cy="30425"/>
            </a:xfrm>
            <a:custGeom>
              <a:avLst/>
              <a:gdLst/>
              <a:ahLst/>
              <a:cxnLst/>
              <a:rect l="l" t="t" r="r" b="b"/>
              <a:pathLst>
                <a:path w="1227" h="1217" extrusionOk="0">
                  <a:moveTo>
                    <a:pt x="648" y="0"/>
                  </a:moveTo>
                  <a:cubicBezTo>
                    <a:pt x="634" y="0"/>
                    <a:pt x="621" y="1"/>
                    <a:pt x="607" y="2"/>
                  </a:cubicBezTo>
                  <a:cubicBezTo>
                    <a:pt x="286" y="2"/>
                    <a:pt x="0" y="264"/>
                    <a:pt x="0" y="609"/>
                  </a:cubicBezTo>
                  <a:cubicBezTo>
                    <a:pt x="0" y="930"/>
                    <a:pt x="274" y="1216"/>
                    <a:pt x="607" y="1216"/>
                  </a:cubicBezTo>
                  <a:cubicBezTo>
                    <a:pt x="941" y="1216"/>
                    <a:pt x="1227" y="954"/>
                    <a:pt x="1227" y="609"/>
                  </a:cubicBezTo>
                  <a:cubicBezTo>
                    <a:pt x="1227" y="277"/>
                    <a:pt x="974" y="0"/>
                    <a:pt x="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7"/>
            <p:cNvSpPr/>
            <p:nvPr/>
          </p:nvSpPr>
          <p:spPr>
            <a:xfrm>
              <a:off x="-1022562" y="3355150"/>
              <a:ext cx="30375" cy="30425"/>
            </a:xfrm>
            <a:custGeom>
              <a:avLst/>
              <a:gdLst/>
              <a:ahLst/>
              <a:cxnLst/>
              <a:rect l="l" t="t" r="r" b="b"/>
              <a:pathLst>
                <a:path w="1215" h="1217" extrusionOk="0">
                  <a:moveTo>
                    <a:pt x="645" y="0"/>
                  </a:moveTo>
                  <a:cubicBezTo>
                    <a:pt x="633" y="0"/>
                    <a:pt x="620" y="1"/>
                    <a:pt x="608" y="2"/>
                  </a:cubicBezTo>
                  <a:cubicBezTo>
                    <a:pt x="274" y="2"/>
                    <a:pt x="0" y="264"/>
                    <a:pt x="0" y="609"/>
                  </a:cubicBezTo>
                  <a:cubicBezTo>
                    <a:pt x="0" y="930"/>
                    <a:pt x="262" y="1216"/>
                    <a:pt x="608" y="1216"/>
                  </a:cubicBezTo>
                  <a:cubicBezTo>
                    <a:pt x="929" y="1216"/>
                    <a:pt x="1215" y="954"/>
                    <a:pt x="1215" y="609"/>
                  </a:cubicBezTo>
                  <a:cubicBezTo>
                    <a:pt x="1215" y="277"/>
                    <a:pt x="951" y="0"/>
                    <a:pt x="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p:nvPr/>
          </p:nvSpPr>
          <p:spPr>
            <a:xfrm>
              <a:off x="-922262" y="3355150"/>
              <a:ext cx="30700" cy="30425"/>
            </a:xfrm>
            <a:custGeom>
              <a:avLst/>
              <a:gdLst/>
              <a:ahLst/>
              <a:cxnLst/>
              <a:rect l="l" t="t" r="r" b="b"/>
              <a:pathLst>
                <a:path w="1228" h="1217" extrusionOk="0">
                  <a:moveTo>
                    <a:pt x="647" y="0"/>
                  </a:moveTo>
                  <a:cubicBezTo>
                    <a:pt x="634" y="0"/>
                    <a:pt x="621" y="1"/>
                    <a:pt x="608" y="2"/>
                  </a:cubicBezTo>
                  <a:cubicBezTo>
                    <a:pt x="287" y="2"/>
                    <a:pt x="1" y="264"/>
                    <a:pt x="1" y="609"/>
                  </a:cubicBezTo>
                  <a:cubicBezTo>
                    <a:pt x="1" y="930"/>
                    <a:pt x="275" y="1216"/>
                    <a:pt x="608" y="1216"/>
                  </a:cubicBezTo>
                  <a:cubicBezTo>
                    <a:pt x="941" y="1216"/>
                    <a:pt x="1227" y="954"/>
                    <a:pt x="1227" y="609"/>
                  </a:cubicBezTo>
                  <a:cubicBezTo>
                    <a:pt x="1227" y="277"/>
                    <a:pt x="963"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7"/>
            <p:cNvSpPr/>
            <p:nvPr/>
          </p:nvSpPr>
          <p:spPr>
            <a:xfrm>
              <a:off x="-822237" y="3355150"/>
              <a:ext cx="30675" cy="30425"/>
            </a:xfrm>
            <a:custGeom>
              <a:avLst/>
              <a:gdLst/>
              <a:ahLst/>
              <a:cxnLst/>
              <a:rect l="l" t="t" r="r" b="b"/>
              <a:pathLst>
                <a:path w="1227" h="1217" extrusionOk="0">
                  <a:moveTo>
                    <a:pt x="658" y="0"/>
                  </a:moveTo>
                  <a:cubicBezTo>
                    <a:pt x="645" y="0"/>
                    <a:pt x="633" y="1"/>
                    <a:pt x="620" y="2"/>
                  </a:cubicBezTo>
                  <a:cubicBezTo>
                    <a:pt x="286" y="2"/>
                    <a:pt x="0" y="264"/>
                    <a:pt x="0" y="609"/>
                  </a:cubicBezTo>
                  <a:cubicBezTo>
                    <a:pt x="0" y="930"/>
                    <a:pt x="274" y="1216"/>
                    <a:pt x="620" y="1216"/>
                  </a:cubicBezTo>
                  <a:cubicBezTo>
                    <a:pt x="941" y="1216"/>
                    <a:pt x="1227" y="954"/>
                    <a:pt x="1227" y="609"/>
                  </a:cubicBezTo>
                  <a:cubicBezTo>
                    <a:pt x="1227" y="277"/>
                    <a:pt x="974" y="0"/>
                    <a:pt x="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7"/>
            <p:cNvSpPr/>
            <p:nvPr/>
          </p:nvSpPr>
          <p:spPr>
            <a:xfrm>
              <a:off x="-1976837" y="3428400"/>
              <a:ext cx="30675" cy="30400"/>
            </a:xfrm>
            <a:custGeom>
              <a:avLst/>
              <a:gdLst/>
              <a:ahLst/>
              <a:cxnLst/>
              <a:rect l="l" t="t" r="r" b="b"/>
              <a:pathLst>
                <a:path w="1227" h="1216" extrusionOk="0">
                  <a:moveTo>
                    <a:pt x="619" y="1"/>
                  </a:moveTo>
                  <a:cubicBezTo>
                    <a:pt x="286" y="1"/>
                    <a:pt x="0" y="263"/>
                    <a:pt x="0" y="608"/>
                  </a:cubicBezTo>
                  <a:cubicBezTo>
                    <a:pt x="0" y="941"/>
                    <a:pt x="274" y="1215"/>
                    <a:pt x="619" y="1215"/>
                  </a:cubicBezTo>
                  <a:cubicBezTo>
                    <a:pt x="941" y="1215"/>
                    <a:pt x="1226" y="953"/>
                    <a:pt x="1226" y="608"/>
                  </a:cubicBezTo>
                  <a:cubicBezTo>
                    <a:pt x="1226" y="263"/>
                    <a:pt x="964" y="1"/>
                    <a:pt x="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7"/>
            <p:cNvSpPr/>
            <p:nvPr/>
          </p:nvSpPr>
          <p:spPr>
            <a:xfrm>
              <a:off x="-1876237" y="3428400"/>
              <a:ext cx="30675" cy="30400"/>
            </a:xfrm>
            <a:custGeom>
              <a:avLst/>
              <a:gdLst/>
              <a:ahLst/>
              <a:cxnLst/>
              <a:rect l="l" t="t" r="r" b="b"/>
              <a:pathLst>
                <a:path w="1227" h="1216" extrusionOk="0">
                  <a:moveTo>
                    <a:pt x="608" y="1"/>
                  </a:moveTo>
                  <a:cubicBezTo>
                    <a:pt x="286" y="1"/>
                    <a:pt x="0" y="263"/>
                    <a:pt x="0" y="608"/>
                  </a:cubicBezTo>
                  <a:cubicBezTo>
                    <a:pt x="0" y="941"/>
                    <a:pt x="274" y="1215"/>
                    <a:pt x="608" y="1215"/>
                  </a:cubicBezTo>
                  <a:cubicBezTo>
                    <a:pt x="941" y="1215"/>
                    <a:pt x="1227" y="953"/>
                    <a:pt x="1227" y="608"/>
                  </a:cubicBezTo>
                  <a:cubicBezTo>
                    <a:pt x="1227" y="263"/>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7"/>
            <p:cNvSpPr/>
            <p:nvPr/>
          </p:nvSpPr>
          <p:spPr>
            <a:xfrm>
              <a:off x="-1775937" y="3428400"/>
              <a:ext cx="30700" cy="30400"/>
            </a:xfrm>
            <a:custGeom>
              <a:avLst/>
              <a:gdLst/>
              <a:ahLst/>
              <a:cxnLst/>
              <a:rect l="l" t="t" r="r" b="b"/>
              <a:pathLst>
                <a:path w="1228" h="1216" extrusionOk="0">
                  <a:moveTo>
                    <a:pt x="620" y="1"/>
                  </a:moveTo>
                  <a:cubicBezTo>
                    <a:pt x="287" y="1"/>
                    <a:pt x="1" y="263"/>
                    <a:pt x="1" y="608"/>
                  </a:cubicBezTo>
                  <a:cubicBezTo>
                    <a:pt x="1" y="941"/>
                    <a:pt x="275" y="1215"/>
                    <a:pt x="620" y="1215"/>
                  </a:cubicBezTo>
                  <a:cubicBezTo>
                    <a:pt x="941" y="1215"/>
                    <a:pt x="1227" y="953"/>
                    <a:pt x="1227" y="608"/>
                  </a:cubicBezTo>
                  <a:cubicBezTo>
                    <a:pt x="1227" y="263"/>
                    <a:pt x="941"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7"/>
            <p:cNvSpPr/>
            <p:nvPr/>
          </p:nvSpPr>
          <p:spPr>
            <a:xfrm>
              <a:off x="-1675612" y="3428400"/>
              <a:ext cx="30375" cy="30400"/>
            </a:xfrm>
            <a:custGeom>
              <a:avLst/>
              <a:gdLst/>
              <a:ahLst/>
              <a:cxnLst/>
              <a:rect l="l" t="t" r="r" b="b"/>
              <a:pathLst>
                <a:path w="1215" h="1216" extrusionOk="0">
                  <a:moveTo>
                    <a:pt x="607" y="1"/>
                  </a:moveTo>
                  <a:cubicBezTo>
                    <a:pt x="274" y="1"/>
                    <a:pt x="0" y="263"/>
                    <a:pt x="0" y="608"/>
                  </a:cubicBezTo>
                  <a:cubicBezTo>
                    <a:pt x="0" y="941"/>
                    <a:pt x="262" y="1215"/>
                    <a:pt x="607" y="1215"/>
                  </a:cubicBezTo>
                  <a:cubicBezTo>
                    <a:pt x="941" y="1215"/>
                    <a:pt x="1215" y="953"/>
                    <a:pt x="1215" y="608"/>
                  </a:cubicBezTo>
                  <a:cubicBezTo>
                    <a:pt x="1215" y="263"/>
                    <a:pt x="953"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7"/>
            <p:cNvSpPr/>
            <p:nvPr/>
          </p:nvSpPr>
          <p:spPr>
            <a:xfrm>
              <a:off x="-1575312" y="3428400"/>
              <a:ext cx="30675" cy="30400"/>
            </a:xfrm>
            <a:custGeom>
              <a:avLst/>
              <a:gdLst/>
              <a:ahLst/>
              <a:cxnLst/>
              <a:rect l="l" t="t" r="r" b="b"/>
              <a:pathLst>
                <a:path w="1227" h="1216" extrusionOk="0">
                  <a:moveTo>
                    <a:pt x="608" y="1"/>
                  </a:moveTo>
                  <a:cubicBezTo>
                    <a:pt x="286" y="1"/>
                    <a:pt x="1" y="263"/>
                    <a:pt x="1" y="608"/>
                  </a:cubicBezTo>
                  <a:cubicBezTo>
                    <a:pt x="1" y="941"/>
                    <a:pt x="274" y="1215"/>
                    <a:pt x="608" y="1215"/>
                  </a:cubicBezTo>
                  <a:cubicBezTo>
                    <a:pt x="941" y="1215"/>
                    <a:pt x="1227" y="953"/>
                    <a:pt x="1227" y="608"/>
                  </a:cubicBezTo>
                  <a:cubicBezTo>
                    <a:pt x="1227" y="263"/>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7"/>
            <p:cNvSpPr/>
            <p:nvPr/>
          </p:nvSpPr>
          <p:spPr>
            <a:xfrm>
              <a:off x="-1474712" y="3428400"/>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41" y="1215"/>
                    <a:pt x="1215" y="953"/>
                    <a:pt x="1215" y="608"/>
                  </a:cubicBezTo>
                  <a:cubicBezTo>
                    <a:pt x="1215" y="263"/>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7"/>
            <p:cNvSpPr/>
            <p:nvPr/>
          </p:nvSpPr>
          <p:spPr>
            <a:xfrm>
              <a:off x="-1374687" y="3428400"/>
              <a:ext cx="30675" cy="30400"/>
            </a:xfrm>
            <a:custGeom>
              <a:avLst/>
              <a:gdLst/>
              <a:ahLst/>
              <a:cxnLst/>
              <a:rect l="l" t="t" r="r" b="b"/>
              <a:pathLst>
                <a:path w="1227" h="1216" extrusionOk="0">
                  <a:moveTo>
                    <a:pt x="608" y="1"/>
                  </a:moveTo>
                  <a:cubicBezTo>
                    <a:pt x="286" y="1"/>
                    <a:pt x="0" y="263"/>
                    <a:pt x="0" y="608"/>
                  </a:cubicBezTo>
                  <a:cubicBezTo>
                    <a:pt x="0" y="941"/>
                    <a:pt x="274" y="1215"/>
                    <a:pt x="608" y="1215"/>
                  </a:cubicBezTo>
                  <a:cubicBezTo>
                    <a:pt x="941" y="1215"/>
                    <a:pt x="1227" y="953"/>
                    <a:pt x="1227" y="608"/>
                  </a:cubicBezTo>
                  <a:cubicBezTo>
                    <a:pt x="1227" y="263"/>
                    <a:pt x="953"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7"/>
            <p:cNvSpPr/>
            <p:nvPr/>
          </p:nvSpPr>
          <p:spPr>
            <a:xfrm>
              <a:off x="-1274387" y="3428400"/>
              <a:ext cx="30700" cy="30400"/>
            </a:xfrm>
            <a:custGeom>
              <a:avLst/>
              <a:gdLst/>
              <a:ahLst/>
              <a:cxnLst/>
              <a:rect l="l" t="t" r="r" b="b"/>
              <a:pathLst>
                <a:path w="1228" h="1216" extrusionOk="0">
                  <a:moveTo>
                    <a:pt x="620" y="1"/>
                  </a:moveTo>
                  <a:cubicBezTo>
                    <a:pt x="287" y="1"/>
                    <a:pt x="1" y="263"/>
                    <a:pt x="1" y="608"/>
                  </a:cubicBezTo>
                  <a:cubicBezTo>
                    <a:pt x="1" y="941"/>
                    <a:pt x="275" y="1215"/>
                    <a:pt x="620" y="1215"/>
                  </a:cubicBezTo>
                  <a:cubicBezTo>
                    <a:pt x="941" y="1215"/>
                    <a:pt x="1227" y="953"/>
                    <a:pt x="1227" y="608"/>
                  </a:cubicBezTo>
                  <a:cubicBezTo>
                    <a:pt x="1227" y="263"/>
                    <a:pt x="941"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7"/>
            <p:cNvSpPr/>
            <p:nvPr/>
          </p:nvSpPr>
          <p:spPr>
            <a:xfrm>
              <a:off x="-1174062" y="3428400"/>
              <a:ext cx="30375" cy="30400"/>
            </a:xfrm>
            <a:custGeom>
              <a:avLst/>
              <a:gdLst/>
              <a:ahLst/>
              <a:cxnLst/>
              <a:rect l="l" t="t" r="r" b="b"/>
              <a:pathLst>
                <a:path w="1215" h="1216" extrusionOk="0">
                  <a:moveTo>
                    <a:pt x="607" y="1"/>
                  </a:moveTo>
                  <a:cubicBezTo>
                    <a:pt x="286" y="1"/>
                    <a:pt x="0" y="263"/>
                    <a:pt x="0" y="608"/>
                  </a:cubicBezTo>
                  <a:cubicBezTo>
                    <a:pt x="0" y="941"/>
                    <a:pt x="262" y="1215"/>
                    <a:pt x="607" y="1215"/>
                  </a:cubicBezTo>
                  <a:cubicBezTo>
                    <a:pt x="941" y="1215"/>
                    <a:pt x="1215" y="953"/>
                    <a:pt x="1215" y="608"/>
                  </a:cubicBezTo>
                  <a:cubicBezTo>
                    <a:pt x="1215" y="263"/>
                    <a:pt x="953"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7"/>
            <p:cNvSpPr/>
            <p:nvPr/>
          </p:nvSpPr>
          <p:spPr>
            <a:xfrm>
              <a:off x="-1073762" y="3428400"/>
              <a:ext cx="30675" cy="30400"/>
            </a:xfrm>
            <a:custGeom>
              <a:avLst/>
              <a:gdLst/>
              <a:ahLst/>
              <a:cxnLst/>
              <a:rect l="l" t="t" r="r" b="b"/>
              <a:pathLst>
                <a:path w="1227" h="1216" extrusionOk="0">
                  <a:moveTo>
                    <a:pt x="620" y="1"/>
                  </a:moveTo>
                  <a:cubicBezTo>
                    <a:pt x="286" y="1"/>
                    <a:pt x="1" y="263"/>
                    <a:pt x="1" y="608"/>
                  </a:cubicBezTo>
                  <a:cubicBezTo>
                    <a:pt x="1" y="941"/>
                    <a:pt x="274" y="1215"/>
                    <a:pt x="620" y="1215"/>
                  </a:cubicBezTo>
                  <a:cubicBezTo>
                    <a:pt x="941" y="1215"/>
                    <a:pt x="1227" y="953"/>
                    <a:pt x="1227" y="608"/>
                  </a:cubicBezTo>
                  <a:cubicBezTo>
                    <a:pt x="1227" y="263"/>
                    <a:pt x="953"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7"/>
            <p:cNvSpPr/>
            <p:nvPr/>
          </p:nvSpPr>
          <p:spPr>
            <a:xfrm>
              <a:off x="-973162" y="3428400"/>
              <a:ext cx="30400" cy="30400"/>
            </a:xfrm>
            <a:custGeom>
              <a:avLst/>
              <a:gdLst/>
              <a:ahLst/>
              <a:cxnLst/>
              <a:rect l="l" t="t" r="r" b="b"/>
              <a:pathLst>
                <a:path w="1216" h="1216" extrusionOk="0">
                  <a:moveTo>
                    <a:pt x="608" y="1"/>
                  </a:moveTo>
                  <a:cubicBezTo>
                    <a:pt x="287" y="1"/>
                    <a:pt x="1" y="263"/>
                    <a:pt x="1" y="608"/>
                  </a:cubicBezTo>
                  <a:cubicBezTo>
                    <a:pt x="1" y="941"/>
                    <a:pt x="263" y="1215"/>
                    <a:pt x="608" y="1215"/>
                  </a:cubicBezTo>
                  <a:cubicBezTo>
                    <a:pt x="942" y="1215"/>
                    <a:pt x="1215" y="953"/>
                    <a:pt x="1215" y="608"/>
                  </a:cubicBezTo>
                  <a:cubicBezTo>
                    <a:pt x="1215" y="263"/>
                    <a:pt x="942"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7"/>
            <p:cNvSpPr/>
            <p:nvPr/>
          </p:nvSpPr>
          <p:spPr>
            <a:xfrm>
              <a:off x="-873137" y="3428400"/>
              <a:ext cx="30675" cy="30400"/>
            </a:xfrm>
            <a:custGeom>
              <a:avLst/>
              <a:gdLst/>
              <a:ahLst/>
              <a:cxnLst/>
              <a:rect l="l" t="t" r="r" b="b"/>
              <a:pathLst>
                <a:path w="1227" h="1216" extrusionOk="0">
                  <a:moveTo>
                    <a:pt x="608" y="1"/>
                  </a:moveTo>
                  <a:cubicBezTo>
                    <a:pt x="286" y="1"/>
                    <a:pt x="0" y="263"/>
                    <a:pt x="0" y="608"/>
                  </a:cubicBezTo>
                  <a:cubicBezTo>
                    <a:pt x="0" y="941"/>
                    <a:pt x="274" y="1215"/>
                    <a:pt x="608" y="1215"/>
                  </a:cubicBezTo>
                  <a:cubicBezTo>
                    <a:pt x="941" y="1215"/>
                    <a:pt x="1227" y="953"/>
                    <a:pt x="1227" y="608"/>
                  </a:cubicBezTo>
                  <a:cubicBezTo>
                    <a:pt x="1227" y="263"/>
                    <a:pt x="953"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7"/>
            <p:cNvSpPr/>
            <p:nvPr/>
          </p:nvSpPr>
          <p:spPr>
            <a:xfrm>
              <a:off x="-772537" y="3428400"/>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29" y="1215"/>
                    <a:pt x="1215" y="953"/>
                    <a:pt x="1215" y="608"/>
                  </a:cubicBezTo>
                  <a:cubicBezTo>
                    <a:pt x="1215" y="263"/>
                    <a:pt x="929"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7"/>
            <p:cNvSpPr/>
            <p:nvPr/>
          </p:nvSpPr>
          <p:spPr>
            <a:xfrm>
              <a:off x="-1925662" y="3501625"/>
              <a:ext cx="30400" cy="30675"/>
            </a:xfrm>
            <a:custGeom>
              <a:avLst/>
              <a:gdLst/>
              <a:ahLst/>
              <a:cxnLst/>
              <a:rect l="l" t="t" r="r" b="b"/>
              <a:pathLst>
                <a:path w="1216" h="1227" extrusionOk="0">
                  <a:moveTo>
                    <a:pt x="608" y="1"/>
                  </a:moveTo>
                  <a:cubicBezTo>
                    <a:pt x="287" y="1"/>
                    <a:pt x="1" y="274"/>
                    <a:pt x="1" y="608"/>
                  </a:cubicBezTo>
                  <a:cubicBezTo>
                    <a:pt x="1" y="941"/>
                    <a:pt x="263" y="1227"/>
                    <a:pt x="608" y="1227"/>
                  </a:cubicBezTo>
                  <a:cubicBezTo>
                    <a:pt x="942" y="1227"/>
                    <a:pt x="1215" y="953"/>
                    <a:pt x="1215" y="608"/>
                  </a:cubicBezTo>
                  <a:cubicBezTo>
                    <a:pt x="1215" y="274"/>
                    <a:pt x="953"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7"/>
            <p:cNvSpPr/>
            <p:nvPr/>
          </p:nvSpPr>
          <p:spPr>
            <a:xfrm>
              <a:off x="-1825337" y="3501625"/>
              <a:ext cx="30675" cy="30675"/>
            </a:xfrm>
            <a:custGeom>
              <a:avLst/>
              <a:gdLst/>
              <a:ahLst/>
              <a:cxnLst/>
              <a:rect l="l" t="t" r="r" b="b"/>
              <a:pathLst>
                <a:path w="1227" h="1227" extrusionOk="0">
                  <a:moveTo>
                    <a:pt x="619" y="1"/>
                  </a:moveTo>
                  <a:cubicBezTo>
                    <a:pt x="286" y="1"/>
                    <a:pt x="0" y="274"/>
                    <a:pt x="0" y="608"/>
                  </a:cubicBezTo>
                  <a:cubicBezTo>
                    <a:pt x="0" y="941"/>
                    <a:pt x="274" y="1227"/>
                    <a:pt x="619" y="1227"/>
                  </a:cubicBezTo>
                  <a:cubicBezTo>
                    <a:pt x="941" y="1227"/>
                    <a:pt x="1227" y="953"/>
                    <a:pt x="1227" y="608"/>
                  </a:cubicBezTo>
                  <a:cubicBezTo>
                    <a:pt x="1227" y="274"/>
                    <a:pt x="941" y="1"/>
                    <a:pt x="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7"/>
            <p:cNvSpPr/>
            <p:nvPr/>
          </p:nvSpPr>
          <p:spPr>
            <a:xfrm>
              <a:off x="-1725037" y="3501625"/>
              <a:ext cx="30400" cy="30675"/>
            </a:xfrm>
            <a:custGeom>
              <a:avLst/>
              <a:gdLst/>
              <a:ahLst/>
              <a:cxnLst/>
              <a:rect l="l" t="t" r="r" b="b"/>
              <a:pathLst>
                <a:path w="1216" h="1227" extrusionOk="0">
                  <a:moveTo>
                    <a:pt x="608" y="1"/>
                  </a:moveTo>
                  <a:cubicBezTo>
                    <a:pt x="275" y="1"/>
                    <a:pt x="1" y="274"/>
                    <a:pt x="1" y="608"/>
                  </a:cubicBezTo>
                  <a:cubicBezTo>
                    <a:pt x="1" y="941"/>
                    <a:pt x="263" y="1227"/>
                    <a:pt x="608" y="1227"/>
                  </a:cubicBezTo>
                  <a:cubicBezTo>
                    <a:pt x="929" y="1227"/>
                    <a:pt x="1215" y="953"/>
                    <a:pt x="1215" y="608"/>
                  </a:cubicBezTo>
                  <a:cubicBezTo>
                    <a:pt x="1215" y="274"/>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7"/>
            <p:cNvSpPr/>
            <p:nvPr/>
          </p:nvSpPr>
          <p:spPr>
            <a:xfrm>
              <a:off x="-1624712" y="3501625"/>
              <a:ext cx="30675" cy="30675"/>
            </a:xfrm>
            <a:custGeom>
              <a:avLst/>
              <a:gdLst/>
              <a:ahLst/>
              <a:cxnLst/>
              <a:rect l="l" t="t" r="r" b="b"/>
              <a:pathLst>
                <a:path w="1227" h="1227" extrusionOk="0">
                  <a:moveTo>
                    <a:pt x="607" y="1"/>
                  </a:moveTo>
                  <a:cubicBezTo>
                    <a:pt x="286" y="1"/>
                    <a:pt x="0" y="274"/>
                    <a:pt x="0" y="608"/>
                  </a:cubicBezTo>
                  <a:cubicBezTo>
                    <a:pt x="0" y="941"/>
                    <a:pt x="274" y="1227"/>
                    <a:pt x="607" y="1227"/>
                  </a:cubicBezTo>
                  <a:cubicBezTo>
                    <a:pt x="941" y="1227"/>
                    <a:pt x="1226" y="953"/>
                    <a:pt x="1226" y="608"/>
                  </a:cubicBezTo>
                  <a:cubicBezTo>
                    <a:pt x="1226" y="274"/>
                    <a:pt x="953"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7"/>
            <p:cNvSpPr/>
            <p:nvPr/>
          </p:nvSpPr>
          <p:spPr>
            <a:xfrm>
              <a:off x="-1524112" y="3501625"/>
              <a:ext cx="30375" cy="30675"/>
            </a:xfrm>
            <a:custGeom>
              <a:avLst/>
              <a:gdLst/>
              <a:ahLst/>
              <a:cxnLst/>
              <a:rect l="l" t="t" r="r" b="b"/>
              <a:pathLst>
                <a:path w="1215" h="1227" extrusionOk="0">
                  <a:moveTo>
                    <a:pt x="608" y="1"/>
                  </a:moveTo>
                  <a:cubicBezTo>
                    <a:pt x="274" y="1"/>
                    <a:pt x="0" y="274"/>
                    <a:pt x="0" y="608"/>
                  </a:cubicBezTo>
                  <a:cubicBezTo>
                    <a:pt x="0" y="941"/>
                    <a:pt x="262" y="1227"/>
                    <a:pt x="608" y="1227"/>
                  </a:cubicBezTo>
                  <a:cubicBezTo>
                    <a:pt x="929" y="1227"/>
                    <a:pt x="1215" y="953"/>
                    <a:pt x="1215" y="608"/>
                  </a:cubicBezTo>
                  <a:cubicBezTo>
                    <a:pt x="1215" y="274"/>
                    <a:pt x="929"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7"/>
            <p:cNvSpPr/>
            <p:nvPr/>
          </p:nvSpPr>
          <p:spPr>
            <a:xfrm>
              <a:off x="-1424112" y="3501625"/>
              <a:ext cx="30400" cy="30675"/>
            </a:xfrm>
            <a:custGeom>
              <a:avLst/>
              <a:gdLst/>
              <a:ahLst/>
              <a:cxnLst/>
              <a:rect l="l" t="t" r="r" b="b"/>
              <a:pathLst>
                <a:path w="1216" h="1227" extrusionOk="0">
                  <a:moveTo>
                    <a:pt x="608" y="1"/>
                  </a:moveTo>
                  <a:cubicBezTo>
                    <a:pt x="275" y="1"/>
                    <a:pt x="1" y="274"/>
                    <a:pt x="1" y="608"/>
                  </a:cubicBezTo>
                  <a:cubicBezTo>
                    <a:pt x="1" y="941"/>
                    <a:pt x="263" y="1227"/>
                    <a:pt x="608" y="1227"/>
                  </a:cubicBezTo>
                  <a:cubicBezTo>
                    <a:pt x="942" y="1227"/>
                    <a:pt x="1215" y="953"/>
                    <a:pt x="1215" y="608"/>
                  </a:cubicBezTo>
                  <a:cubicBezTo>
                    <a:pt x="1215" y="274"/>
                    <a:pt x="953"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7"/>
            <p:cNvSpPr/>
            <p:nvPr/>
          </p:nvSpPr>
          <p:spPr>
            <a:xfrm>
              <a:off x="-1323787" y="3501625"/>
              <a:ext cx="30675" cy="30675"/>
            </a:xfrm>
            <a:custGeom>
              <a:avLst/>
              <a:gdLst/>
              <a:ahLst/>
              <a:cxnLst/>
              <a:rect l="l" t="t" r="r" b="b"/>
              <a:pathLst>
                <a:path w="1227" h="1227" extrusionOk="0">
                  <a:moveTo>
                    <a:pt x="619" y="1"/>
                  </a:moveTo>
                  <a:cubicBezTo>
                    <a:pt x="286" y="1"/>
                    <a:pt x="0" y="274"/>
                    <a:pt x="0" y="608"/>
                  </a:cubicBezTo>
                  <a:cubicBezTo>
                    <a:pt x="0" y="941"/>
                    <a:pt x="274" y="1227"/>
                    <a:pt x="619" y="1227"/>
                  </a:cubicBezTo>
                  <a:cubicBezTo>
                    <a:pt x="941" y="1227"/>
                    <a:pt x="1227" y="953"/>
                    <a:pt x="1227" y="608"/>
                  </a:cubicBezTo>
                  <a:cubicBezTo>
                    <a:pt x="1227" y="274"/>
                    <a:pt x="941" y="1"/>
                    <a:pt x="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7"/>
            <p:cNvSpPr/>
            <p:nvPr/>
          </p:nvSpPr>
          <p:spPr>
            <a:xfrm>
              <a:off x="-1223187" y="3501625"/>
              <a:ext cx="30400" cy="30675"/>
            </a:xfrm>
            <a:custGeom>
              <a:avLst/>
              <a:gdLst/>
              <a:ahLst/>
              <a:cxnLst/>
              <a:rect l="l" t="t" r="r" b="b"/>
              <a:pathLst>
                <a:path w="1216" h="1227" extrusionOk="0">
                  <a:moveTo>
                    <a:pt x="608" y="1"/>
                  </a:moveTo>
                  <a:cubicBezTo>
                    <a:pt x="286" y="1"/>
                    <a:pt x="1" y="274"/>
                    <a:pt x="1" y="608"/>
                  </a:cubicBezTo>
                  <a:cubicBezTo>
                    <a:pt x="1" y="941"/>
                    <a:pt x="263" y="1227"/>
                    <a:pt x="608" y="1227"/>
                  </a:cubicBezTo>
                  <a:cubicBezTo>
                    <a:pt x="941" y="1227"/>
                    <a:pt x="1215" y="953"/>
                    <a:pt x="1215" y="608"/>
                  </a:cubicBezTo>
                  <a:cubicBezTo>
                    <a:pt x="1215" y="274"/>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7"/>
            <p:cNvSpPr/>
            <p:nvPr/>
          </p:nvSpPr>
          <p:spPr>
            <a:xfrm>
              <a:off x="-1123162" y="3501625"/>
              <a:ext cx="30675" cy="30675"/>
            </a:xfrm>
            <a:custGeom>
              <a:avLst/>
              <a:gdLst/>
              <a:ahLst/>
              <a:cxnLst/>
              <a:rect l="l" t="t" r="r" b="b"/>
              <a:pathLst>
                <a:path w="1227" h="1227" extrusionOk="0">
                  <a:moveTo>
                    <a:pt x="607" y="1"/>
                  </a:moveTo>
                  <a:cubicBezTo>
                    <a:pt x="286" y="1"/>
                    <a:pt x="0" y="274"/>
                    <a:pt x="0" y="608"/>
                  </a:cubicBezTo>
                  <a:cubicBezTo>
                    <a:pt x="0" y="941"/>
                    <a:pt x="274" y="1227"/>
                    <a:pt x="607" y="1227"/>
                  </a:cubicBezTo>
                  <a:cubicBezTo>
                    <a:pt x="941" y="1227"/>
                    <a:pt x="1227" y="953"/>
                    <a:pt x="1227" y="608"/>
                  </a:cubicBezTo>
                  <a:cubicBezTo>
                    <a:pt x="1227" y="274"/>
                    <a:pt x="953"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7"/>
            <p:cNvSpPr/>
            <p:nvPr/>
          </p:nvSpPr>
          <p:spPr>
            <a:xfrm>
              <a:off x="-1022562" y="3501625"/>
              <a:ext cx="30375" cy="30675"/>
            </a:xfrm>
            <a:custGeom>
              <a:avLst/>
              <a:gdLst/>
              <a:ahLst/>
              <a:cxnLst/>
              <a:rect l="l" t="t" r="r" b="b"/>
              <a:pathLst>
                <a:path w="1215" h="1227" extrusionOk="0">
                  <a:moveTo>
                    <a:pt x="608" y="1"/>
                  </a:moveTo>
                  <a:cubicBezTo>
                    <a:pt x="274" y="1"/>
                    <a:pt x="0" y="274"/>
                    <a:pt x="0" y="608"/>
                  </a:cubicBezTo>
                  <a:cubicBezTo>
                    <a:pt x="0" y="941"/>
                    <a:pt x="262" y="1227"/>
                    <a:pt x="608" y="1227"/>
                  </a:cubicBezTo>
                  <a:cubicBezTo>
                    <a:pt x="929" y="1227"/>
                    <a:pt x="1215" y="953"/>
                    <a:pt x="1215" y="608"/>
                  </a:cubicBezTo>
                  <a:cubicBezTo>
                    <a:pt x="1215" y="274"/>
                    <a:pt x="929"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7"/>
            <p:cNvSpPr/>
            <p:nvPr/>
          </p:nvSpPr>
          <p:spPr>
            <a:xfrm>
              <a:off x="-922262" y="3501625"/>
              <a:ext cx="30700" cy="30675"/>
            </a:xfrm>
            <a:custGeom>
              <a:avLst/>
              <a:gdLst/>
              <a:ahLst/>
              <a:cxnLst/>
              <a:rect l="l" t="t" r="r" b="b"/>
              <a:pathLst>
                <a:path w="1228" h="1227" extrusionOk="0">
                  <a:moveTo>
                    <a:pt x="608" y="1"/>
                  </a:moveTo>
                  <a:cubicBezTo>
                    <a:pt x="287" y="1"/>
                    <a:pt x="1" y="274"/>
                    <a:pt x="1" y="608"/>
                  </a:cubicBezTo>
                  <a:cubicBezTo>
                    <a:pt x="1" y="941"/>
                    <a:pt x="275" y="1227"/>
                    <a:pt x="608" y="1227"/>
                  </a:cubicBezTo>
                  <a:cubicBezTo>
                    <a:pt x="941" y="1227"/>
                    <a:pt x="1227" y="953"/>
                    <a:pt x="1227" y="608"/>
                  </a:cubicBezTo>
                  <a:cubicBezTo>
                    <a:pt x="1227" y="274"/>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7"/>
            <p:cNvSpPr/>
            <p:nvPr/>
          </p:nvSpPr>
          <p:spPr>
            <a:xfrm>
              <a:off x="-822237" y="3501625"/>
              <a:ext cx="30675" cy="30675"/>
            </a:xfrm>
            <a:custGeom>
              <a:avLst/>
              <a:gdLst/>
              <a:ahLst/>
              <a:cxnLst/>
              <a:rect l="l" t="t" r="r" b="b"/>
              <a:pathLst>
                <a:path w="1227" h="1227" extrusionOk="0">
                  <a:moveTo>
                    <a:pt x="620" y="1"/>
                  </a:moveTo>
                  <a:cubicBezTo>
                    <a:pt x="286" y="1"/>
                    <a:pt x="0" y="274"/>
                    <a:pt x="0" y="608"/>
                  </a:cubicBezTo>
                  <a:cubicBezTo>
                    <a:pt x="0" y="941"/>
                    <a:pt x="274" y="1227"/>
                    <a:pt x="620" y="1227"/>
                  </a:cubicBezTo>
                  <a:cubicBezTo>
                    <a:pt x="941" y="1227"/>
                    <a:pt x="1227" y="953"/>
                    <a:pt x="1227" y="608"/>
                  </a:cubicBezTo>
                  <a:cubicBezTo>
                    <a:pt x="1227" y="274"/>
                    <a:pt x="953"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7"/>
            <p:cNvSpPr/>
            <p:nvPr/>
          </p:nvSpPr>
          <p:spPr>
            <a:xfrm>
              <a:off x="-1976837" y="3575400"/>
              <a:ext cx="30675" cy="30425"/>
            </a:xfrm>
            <a:custGeom>
              <a:avLst/>
              <a:gdLst/>
              <a:ahLst/>
              <a:cxnLst/>
              <a:rect l="l" t="t" r="r" b="b"/>
              <a:pathLst>
                <a:path w="1227" h="1217" extrusionOk="0">
                  <a:moveTo>
                    <a:pt x="659" y="1"/>
                  </a:moveTo>
                  <a:cubicBezTo>
                    <a:pt x="646" y="1"/>
                    <a:pt x="633" y="1"/>
                    <a:pt x="619" y="2"/>
                  </a:cubicBezTo>
                  <a:cubicBezTo>
                    <a:pt x="286" y="2"/>
                    <a:pt x="0" y="264"/>
                    <a:pt x="0" y="610"/>
                  </a:cubicBezTo>
                  <a:cubicBezTo>
                    <a:pt x="0" y="931"/>
                    <a:pt x="274" y="1217"/>
                    <a:pt x="619" y="1217"/>
                  </a:cubicBezTo>
                  <a:cubicBezTo>
                    <a:pt x="941" y="1217"/>
                    <a:pt x="1226" y="955"/>
                    <a:pt x="1226" y="610"/>
                  </a:cubicBezTo>
                  <a:cubicBezTo>
                    <a:pt x="1226" y="278"/>
                    <a:pt x="985"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7"/>
            <p:cNvSpPr/>
            <p:nvPr/>
          </p:nvSpPr>
          <p:spPr>
            <a:xfrm>
              <a:off x="-1876237" y="3575400"/>
              <a:ext cx="30675" cy="30425"/>
            </a:xfrm>
            <a:custGeom>
              <a:avLst/>
              <a:gdLst/>
              <a:ahLst/>
              <a:cxnLst/>
              <a:rect l="l" t="t" r="r" b="b"/>
              <a:pathLst>
                <a:path w="1227" h="1217" extrusionOk="0">
                  <a:moveTo>
                    <a:pt x="646" y="1"/>
                  </a:moveTo>
                  <a:cubicBezTo>
                    <a:pt x="634" y="1"/>
                    <a:pt x="621" y="1"/>
                    <a:pt x="608" y="2"/>
                  </a:cubicBezTo>
                  <a:cubicBezTo>
                    <a:pt x="286" y="2"/>
                    <a:pt x="0" y="264"/>
                    <a:pt x="0" y="610"/>
                  </a:cubicBezTo>
                  <a:cubicBezTo>
                    <a:pt x="0" y="931"/>
                    <a:pt x="274" y="1217"/>
                    <a:pt x="608" y="1217"/>
                  </a:cubicBezTo>
                  <a:cubicBezTo>
                    <a:pt x="941" y="1217"/>
                    <a:pt x="1227" y="955"/>
                    <a:pt x="1227" y="610"/>
                  </a:cubicBezTo>
                  <a:cubicBezTo>
                    <a:pt x="1227" y="278"/>
                    <a:pt x="963" y="1"/>
                    <a:pt x="6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7"/>
            <p:cNvSpPr/>
            <p:nvPr/>
          </p:nvSpPr>
          <p:spPr>
            <a:xfrm>
              <a:off x="-1775937" y="3575400"/>
              <a:ext cx="30700" cy="30425"/>
            </a:xfrm>
            <a:custGeom>
              <a:avLst/>
              <a:gdLst/>
              <a:ahLst/>
              <a:cxnLst/>
              <a:rect l="l" t="t" r="r" b="b"/>
              <a:pathLst>
                <a:path w="1228" h="1217" extrusionOk="0">
                  <a:moveTo>
                    <a:pt x="657" y="1"/>
                  </a:moveTo>
                  <a:cubicBezTo>
                    <a:pt x="645" y="1"/>
                    <a:pt x="632" y="1"/>
                    <a:pt x="620" y="2"/>
                  </a:cubicBezTo>
                  <a:cubicBezTo>
                    <a:pt x="287" y="2"/>
                    <a:pt x="1" y="264"/>
                    <a:pt x="1" y="610"/>
                  </a:cubicBezTo>
                  <a:cubicBezTo>
                    <a:pt x="1" y="931"/>
                    <a:pt x="275" y="1217"/>
                    <a:pt x="620" y="1217"/>
                  </a:cubicBezTo>
                  <a:cubicBezTo>
                    <a:pt x="941" y="1217"/>
                    <a:pt x="1227" y="955"/>
                    <a:pt x="1227" y="610"/>
                  </a:cubicBezTo>
                  <a:cubicBezTo>
                    <a:pt x="1227" y="278"/>
                    <a:pt x="963" y="1"/>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7"/>
            <p:cNvSpPr/>
            <p:nvPr/>
          </p:nvSpPr>
          <p:spPr>
            <a:xfrm>
              <a:off x="-1675612" y="3575400"/>
              <a:ext cx="30375" cy="30425"/>
            </a:xfrm>
            <a:custGeom>
              <a:avLst/>
              <a:gdLst/>
              <a:ahLst/>
              <a:cxnLst/>
              <a:rect l="l" t="t" r="r" b="b"/>
              <a:pathLst>
                <a:path w="1215" h="1217" extrusionOk="0">
                  <a:moveTo>
                    <a:pt x="647" y="1"/>
                  </a:moveTo>
                  <a:cubicBezTo>
                    <a:pt x="634" y="1"/>
                    <a:pt x="621" y="1"/>
                    <a:pt x="607" y="2"/>
                  </a:cubicBezTo>
                  <a:cubicBezTo>
                    <a:pt x="274" y="2"/>
                    <a:pt x="0" y="264"/>
                    <a:pt x="0" y="610"/>
                  </a:cubicBezTo>
                  <a:cubicBezTo>
                    <a:pt x="0" y="931"/>
                    <a:pt x="262" y="1217"/>
                    <a:pt x="607" y="1217"/>
                  </a:cubicBezTo>
                  <a:cubicBezTo>
                    <a:pt x="941" y="1217"/>
                    <a:pt x="1215" y="955"/>
                    <a:pt x="1215" y="610"/>
                  </a:cubicBezTo>
                  <a:cubicBezTo>
                    <a:pt x="1215" y="278"/>
                    <a:pt x="973"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7"/>
            <p:cNvSpPr/>
            <p:nvPr/>
          </p:nvSpPr>
          <p:spPr>
            <a:xfrm>
              <a:off x="-1575312" y="3575400"/>
              <a:ext cx="30675" cy="30425"/>
            </a:xfrm>
            <a:custGeom>
              <a:avLst/>
              <a:gdLst/>
              <a:ahLst/>
              <a:cxnLst/>
              <a:rect l="l" t="t" r="r" b="b"/>
              <a:pathLst>
                <a:path w="1227" h="1217" extrusionOk="0">
                  <a:moveTo>
                    <a:pt x="647" y="1"/>
                  </a:moveTo>
                  <a:cubicBezTo>
                    <a:pt x="634" y="1"/>
                    <a:pt x="621" y="1"/>
                    <a:pt x="608" y="2"/>
                  </a:cubicBezTo>
                  <a:cubicBezTo>
                    <a:pt x="286" y="2"/>
                    <a:pt x="1" y="264"/>
                    <a:pt x="1" y="610"/>
                  </a:cubicBezTo>
                  <a:cubicBezTo>
                    <a:pt x="1" y="931"/>
                    <a:pt x="274" y="1217"/>
                    <a:pt x="608" y="1217"/>
                  </a:cubicBezTo>
                  <a:cubicBezTo>
                    <a:pt x="941" y="1217"/>
                    <a:pt x="1227" y="955"/>
                    <a:pt x="1227" y="610"/>
                  </a:cubicBezTo>
                  <a:cubicBezTo>
                    <a:pt x="1227" y="278"/>
                    <a:pt x="963"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7"/>
            <p:cNvSpPr/>
            <p:nvPr/>
          </p:nvSpPr>
          <p:spPr>
            <a:xfrm>
              <a:off x="-1474712" y="3575400"/>
              <a:ext cx="30400" cy="30425"/>
            </a:xfrm>
            <a:custGeom>
              <a:avLst/>
              <a:gdLst/>
              <a:ahLst/>
              <a:cxnLst/>
              <a:rect l="l" t="t" r="r" b="b"/>
              <a:pathLst>
                <a:path w="1216" h="1217" extrusionOk="0">
                  <a:moveTo>
                    <a:pt x="647" y="1"/>
                  </a:moveTo>
                  <a:cubicBezTo>
                    <a:pt x="634" y="1"/>
                    <a:pt x="621" y="1"/>
                    <a:pt x="608" y="2"/>
                  </a:cubicBezTo>
                  <a:cubicBezTo>
                    <a:pt x="275" y="2"/>
                    <a:pt x="1" y="264"/>
                    <a:pt x="1" y="610"/>
                  </a:cubicBezTo>
                  <a:cubicBezTo>
                    <a:pt x="1" y="931"/>
                    <a:pt x="263" y="1217"/>
                    <a:pt x="608" y="1217"/>
                  </a:cubicBezTo>
                  <a:cubicBezTo>
                    <a:pt x="941" y="1217"/>
                    <a:pt x="1215" y="955"/>
                    <a:pt x="1215" y="610"/>
                  </a:cubicBezTo>
                  <a:cubicBezTo>
                    <a:pt x="1215" y="278"/>
                    <a:pt x="962"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7"/>
            <p:cNvSpPr/>
            <p:nvPr/>
          </p:nvSpPr>
          <p:spPr>
            <a:xfrm>
              <a:off x="-1374687" y="3575400"/>
              <a:ext cx="30675" cy="30425"/>
            </a:xfrm>
            <a:custGeom>
              <a:avLst/>
              <a:gdLst/>
              <a:ahLst/>
              <a:cxnLst/>
              <a:rect l="l" t="t" r="r" b="b"/>
              <a:pathLst>
                <a:path w="1227" h="1217" extrusionOk="0">
                  <a:moveTo>
                    <a:pt x="648" y="1"/>
                  </a:moveTo>
                  <a:cubicBezTo>
                    <a:pt x="634" y="1"/>
                    <a:pt x="621" y="1"/>
                    <a:pt x="608" y="2"/>
                  </a:cubicBezTo>
                  <a:cubicBezTo>
                    <a:pt x="286" y="2"/>
                    <a:pt x="0" y="264"/>
                    <a:pt x="0" y="610"/>
                  </a:cubicBezTo>
                  <a:cubicBezTo>
                    <a:pt x="0" y="931"/>
                    <a:pt x="274" y="1217"/>
                    <a:pt x="608" y="1217"/>
                  </a:cubicBezTo>
                  <a:cubicBezTo>
                    <a:pt x="941" y="1217"/>
                    <a:pt x="1227" y="955"/>
                    <a:pt x="1227" y="610"/>
                  </a:cubicBezTo>
                  <a:cubicBezTo>
                    <a:pt x="1227" y="278"/>
                    <a:pt x="974" y="1"/>
                    <a:pt x="6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7"/>
            <p:cNvSpPr/>
            <p:nvPr/>
          </p:nvSpPr>
          <p:spPr>
            <a:xfrm>
              <a:off x="-1274387" y="3575400"/>
              <a:ext cx="30700" cy="30425"/>
            </a:xfrm>
            <a:custGeom>
              <a:avLst/>
              <a:gdLst/>
              <a:ahLst/>
              <a:cxnLst/>
              <a:rect l="l" t="t" r="r" b="b"/>
              <a:pathLst>
                <a:path w="1228" h="1217" extrusionOk="0">
                  <a:moveTo>
                    <a:pt x="657" y="1"/>
                  </a:moveTo>
                  <a:cubicBezTo>
                    <a:pt x="645" y="1"/>
                    <a:pt x="632" y="1"/>
                    <a:pt x="620" y="2"/>
                  </a:cubicBezTo>
                  <a:cubicBezTo>
                    <a:pt x="287" y="2"/>
                    <a:pt x="1" y="264"/>
                    <a:pt x="1" y="610"/>
                  </a:cubicBezTo>
                  <a:cubicBezTo>
                    <a:pt x="1" y="931"/>
                    <a:pt x="275" y="1217"/>
                    <a:pt x="620" y="1217"/>
                  </a:cubicBezTo>
                  <a:cubicBezTo>
                    <a:pt x="941" y="1217"/>
                    <a:pt x="1227" y="955"/>
                    <a:pt x="1227" y="610"/>
                  </a:cubicBezTo>
                  <a:cubicBezTo>
                    <a:pt x="1227" y="278"/>
                    <a:pt x="963" y="1"/>
                    <a:pt x="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7"/>
            <p:cNvSpPr/>
            <p:nvPr/>
          </p:nvSpPr>
          <p:spPr>
            <a:xfrm>
              <a:off x="-1174062" y="3575400"/>
              <a:ext cx="30375" cy="30425"/>
            </a:xfrm>
            <a:custGeom>
              <a:avLst/>
              <a:gdLst/>
              <a:ahLst/>
              <a:cxnLst/>
              <a:rect l="l" t="t" r="r" b="b"/>
              <a:pathLst>
                <a:path w="1215" h="1217" extrusionOk="0">
                  <a:moveTo>
                    <a:pt x="647" y="1"/>
                  </a:moveTo>
                  <a:cubicBezTo>
                    <a:pt x="634" y="1"/>
                    <a:pt x="621" y="1"/>
                    <a:pt x="607" y="2"/>
                  </a:cubicBezTo>
                  <a:cubicBezTo>
                    <a:pt x="286" y="2"/>
                    <a:pt x="0" y="264"/>
                    <a:pt x="0" y="610"/>
                  </a:cubicBezTo>
                  <a:cubicBezTo>
                    <a:pt x="0" y="931"/>
                    <a:pt x="262" y="1217"/>
                    <a:pt x="607" y="1217"/>
                  </a:cubicBezTo>
                  <a:cubicBezTo>
                    <a:pt x="941" y="1217"/>
                    <a:pt x="1215" y="955"/>
                    <a:pt x="1215" y="610"/>
                  </a:cubicBezTo>
                  <a:cubicBezTo>
                    <a:pt x="1215" y="278"/>
                    <a:pt x="973"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7"/>
            <p:cNvSpPr/>
            <p:nvPr/>
          </p:nvSpPr>
          <p:spPr>
            <a:xfrm>
              <a:off x="-1073762" y="3575400"/>
              <a:ext cx="30675" cy="30425"/>
            </a:xfrm>
            <a:custGeom>
              <a:avLst/>
              <a:gdLst/>
              <a:ahLst/>
              <a:cxnLst/>
              <a:rect l="l" t="t" r="r" b="b"/>
              <a:pathLst>
                <a:path w="1227" h="1217" extrusionOk="0">
                  <a:moveTo>
                    <a:pt x="659" y="1"/>
                  </a:moveTo>
                  <a:cubicBezTo>
                    <a:pt x="646" y="1"/>
                    <a:pt x="633" y="1"/>
                    <a:pt x="620" y="2"/>
                  </a:cubicBezTo>
                  <a:cubicBezTo>
                    <a:pt x="286" y="2"/>
                    <a:pt x="1" y="264"/>
                    <a:pt x="1" y="610"/>
                  </a:cubicBezTo>
                  <a:cubicBezTo>
                    <a:pt x="1" y="931"/>
                    <a:pt x="274" y="1217"/>
                    <a:pt x="620" y="1217"/>
                  </a:cubicBezTo>
                  <a:cubicBezTo>
                    <a:pt x="941" y="1217"/>
                    <a:pt x="1227" y="955"/>
                    <a:pt x="1227" y="610"/>
                  </a:cubicBezTo>
                  <a:cubicBezTo>
                    <a:pt x="1227" y="278"/>
                    <a:pt x="974"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7"/>
            <p:cNvSpPr/>
            <p:nvPr/>
          </p:nvSpPr>
          <p:spPr>
            <a:xfrm>
              <a:off x="-973162" y="3575400"/>
              <a:ext cx="30400" cy="30425"/>
            </a:xfrm>
            <a:custGeom>
              <a:avLst/>
              <a:gdLst/>
              <a:ahLst/>
              <a:cxnLst/>
              <a:rect l="l" t="t" r="r" b="b"/>
              <a:pathLst>
                <a:path w="1216" h="1217" extrusionOk="0">
                  <a:moveTo>
                    <a:pt x="647" y="1"/>
                  </a:moveTo>
                  <a:cubicBezTo>
                    <a:pt x="634" y="1"/>
                    <a:pt x="621" y="1"/>
                    <a:pt x="608" y="2"/>
                  </a:cubicBezTo>
                  <a:cubicBezTo>
                    <a:pt x="287" y="2"/>
                    <a:pt x="1" y="264"/>
                    <a:pt x="1" y="610"/>
                  </a:cubicBezTo>
                  <a:cubicBezTo>
                    <a:pt x="1" y="931"/>
                    <a:pt x="263" y="1217"/>
                    <a:pt x="608" y="1217"/>
                  </a:cubicBezTo>
                  <a:cubicBezTo>
                    <a:pt x="942" y="1217"/>
                    <a:pt x="1215" y="955"/>
                    <a:pt x="1215" y="610"/>
                  </a:cubicBezTo>
                  <a:cubicBezTo>
                    <a:pt x="1215" y="278"/>
                    <a:pt x="962"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7"/>
            <p:cNvSpPr/>
            <p:nvPr/>
          </p:nvSpPr>
          <p:spPr>
            <a:xfrm>
              <a:off x="-873137" y="3575400"/>
              <a:ext cx="30675" cy="30425"/>
            </a:xfrm>
            <a:custGeom>
              <a:avLst/>
              <a:gdLst/>
              <a:ahLst/>
              <a:cxnLst/>
              <a:rect l="l" t="t" r="r" b="b"/>
              <a:pathLst>
                <a:path w="1227" h="1217" extrusionOk="0">
                  <a:moveTo>
                    <a:pt x="648" y="1"/>
                  </a:moveTo>
                  <a:cubicBezTo>
                    <a:pt x="635" y="1"/>
                    <a:pt x="621" y="1"/>
                    <a:pt x="608" y="2"/>
                  </a:cubicBezTo>
                  <a:cubicBezTo>
                    <a:pt x="286" y="2"/>
                    <a:pt x="0" y="264"/>
                    <a:pt x="0" y="610"/>
                  </a:cubicBezTo>
                  <a:cubicBezTo>
                    <a:pt x="0" y="931"/>
                    <a:pt x="274" y="1217"/>
                    <a:pt x="608" y="1217"/>
                  </a:cubicBezTo>
                  <a:cubicBezTo>
                    <a:pt x="941" y="1217"/>
                    <a:pt x="1227" y="955"/>
                    <a:pt x="1227" y="610"/>
                  </a:cubicBezTo>
                  <a:cubicBezTo>
                    <a:pt x="1227" y="278"/>
                    <a:pt x="974" y="1"/>
                    <a:pt x="6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7"/>
            <p:cNvSpPr/>
            <p:nvPr/>
          </p:nvSpPr>
          <p:spPr>
            <a:xfrm>
              <a:off x="-772537" y="3575400"/>
              <a:ext cx="30400" cy="30425"/>
            </a:xfrm>
            <a:custGeom>
              <a:avLst/>
              <a:gdLst/>
              <a:ahLst/>
              <a:cxnLst/>
              <a:rect l="l" t="t" r="r" b="b"/>
              <a:pathLst>
                <a:path w="1216" h="1217" extrusionOk="0">
                  <a:moveTo>
                    <a:pt x="645" y="1"/>
                  </a:moveTo>
                  <a:cubicBezTo>
                    <a:pt x="633" y="1"/>
                    <a:pt x="621" y="1"/>
                    <a:pt x="608" y="2"/>
                  </a:cubicBezTo>
                  <a:cubicBezTo>
                    <a:pt x="275" y="2"/>
                    <a:pt x="1" y="264"/>
                    <a:pt x="1" y="610"/>
                  </a:cubicBezTo>
                  <a:cubicBezTo>
                    <a:pt x="1" y="931"/>
                    <a:pt x="263" y="1217"/>
                    <a:pt x="608" y="1217"/>
                  </a:cubicBezTo>
                  <a:cubicBezTo>
                    <a:pt x="929" y="1217"/>
                    <a:pt x="1215" y="955"/>
                    <a:pt x="1215" y="610"/>
                  </a:cubicBezTo>
                  <a:cubicBezTo>
                    <a:pt x="1215" y="278"/>
                    <a:pt x="951" y="1"/>
                    <a:pt x="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7"/>
            <p:cNvSpPr/>
            <p:nvPr/>
          </p:nvSpPr>
          <p:spPr>
            <a:xfrm>
              <a:off x="-1925662" y="3648675"/>
              <a:ext cx="30400" cy="30375"/>
            </a:xfrm>
            <a:custGeom>
              <a:avLst/>
              <a:gdLst/>
              <a:ahLst/>
              <a:cxnLst/>
              <a:rect l="l" t="t" r="r" b="b"/>
              <a:pathLst>
                <a:path w="1216" h="1215" extrusionOk="0">
                  <a:moveTo>
                    <a:pt x="608" y="0"/>
                  </a:moveTo>
                  <a:cubicBezTo>
                    <a:pt x="275" y="0"/>
                    <a:pt x="1" y="274"/>
                    <a:pt x="1" y="608"/>
                  </a:cubicBezTo>
                  <a:cubicBezTo>
                    <a:pt x="1" y="941"/>
                    <a:pt x="275" y="1215"/>
                    <a:pt x="608" y="1215"/>
                  </a:cubicBezTo>
                  <a:cubicBezTo>
                    <a:pt x="942" y="1215"/>
                    <a:pt x="1215" y="941"/>
                    <a:pt x="1215" y="608"/>
                  </a:cubicBezTo>
                  <a:cubicBezTo>
                    <a:pt x="1215" y="274"/>
                    <a:pt x="942"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7"/>
            <p:cNvSpPr/>
            <p:nvPr/>
          </p:nvSpPr>
          <p:spPr>
            <a:xfrm>
              <a:off x="-1825337" y="3648650"/>
              <a:ext cx="30675" cy="30400"/>
            </a:xfrm>
            <a:custGeom>
              <a:avLst/>
              <a:gdLst/>
              <a:ahLst/>
              <a:cxnLst/>
              <a:rect l="l" t="t" r="r" b="b"/>
              <a:pathLst>
                <a:path w="1227" h="1216" extrusionOk="0">
                  <a:moveTo>
                    <a:pt x="640" y="1"/>
                  </a:moveTo>
                  <a:cubicBezTo>
                    <a:pt x="633" y="1"/>
                    <a:pt x="626" y="1"/>
                    <a:pt x="619" y="1"/>
                  </a:cubicBezTo>
                  <a:cubicBezTo>
                    <a:pt x="286" y="1"/>
                    <a:pt x="0" y="263"/>
                    <a:pt x="0" y="609"/>
                  </a:cubicBezTo>
                  <a:cubicBezTo>
                    <a:pt x="0" y="942"/>
                    <a:pt x="274" y="1216"/>
                    <a:pt x="619" y="1216"/>
                  </a:cubicBezTo>
                  <a:cubicBezTo>
                    <a:pt x="941" y="1216"/>
                    <a:pt x="1227" y="954"/>
                    <a:pt x="1227" y="609"/>
                  </a:cubicBezTo>
                  <a:cubicBezTo>
                    <a:pt x="1227" y="270"/>
                    <a:pt x="953"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7"/>
            <p:cNvSpPr/>
            <p:nvPr/>
          </p:nvSpPr>
          <p:spPr>
            <a:xfrm>
              <a:off x="-1725037" y="3648650"/>
              <a:ext cx="30400" cy="30400"/>
            </a:xfrm>
            <a:custGeom>
              <a:avLst/>
              <a:gdLst/>
              <a:ahLst/>
              <a:cxnLst/>
              <a:rect l="l" t="t" r="r" b="b"/>
              <a:pathLst>
                <a:path w="1216" h="1216" extrusionOk="0">
                  <a:moveTo>
                    <a:pt x="629" y="1"/>
                  </a:moveTo>
                  <a:cubicBezTo>
                    <a:pt x="622" y="1"/>
                    <a:pt x="615" y="1"/>
                    <a:pt x="608" y="1"/>
                  </a:cubicBezTo>
                  <a:cubicBezTo>
                    <a:pt x="275" y="1"/>
                    <a:pt x="1" y="263"/>
                    <a:pt x="1" y="609"/>
                  </a:cubicBezTo>
                  <a:cubicBezTo>
                    <a:pt x="1" y="942"/>
                    <a:pt x="263" y="1216"/>
                    <a:pt x="608" y="1216"/>
                  </a:cubicBezTo>
                  <a:cubicBezTo>
                    <a:pt x="929" y="1216"/>
                    <a:pt x="1215" y="954"/>
                    <a:pt x="1215" y="609"/>
                  </a:cubicBezTo>
                  <a:cubicBezTo>
                    <a:pt x="1215" y="270"/>
                    <a:pt x="953"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7"/>
            <p:cNvSpPr/>
            <p:nvPr/>
          </p:nvSpPr>
          <p:spPr>
            <a:xfrm>
              <a:off x="-1624712" y="3648675"/>
              <a:ext cx="30375" cy="30375"/>
            </a:xfrm>
            <a:custGeom>
              <a:avLst/>
              <a:gdLst/>
              <a:ahLst/>
              <a:cxnLst/>
              <a:rect l="l" t="t" r="r" b="b"/>
              <a:pathLst>
                <a:path w="1215" h="1215" extrusionOk="0">
                  <a:moveTo>
                    <a:pt x="607" y="0"/>
                  </a:moveTo>
                  <a:cubicBezTo>
                    <a:pt x="274" y="0"/>
                    <a:pt x="0" y="274"/>
                    <a:pt x="0" y="608"/>
                  </a:cubicBezTo>
                  <a:cubicBezTo>
                    <a:pt x="0" y="941"/>
                    <a:pt x="274" y="1215"/>
                    <a:pt x="607" y="1215"/>
                  </a:cubicBezTo>
                  <a:cubicBezTo>
                    <a:pt x="953" y="1215"/>
                    <a:pt x="1215" y="941"/>
                    <a:pt x="1215" y="608"/>
                  </a:cubicBezTo>
                  <a:cubicBezTo>
                    <a:pt x="1215"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7"/>
            <p:cNvSpPr/>
            <p:nvPr/>
          </p:nvSpPr>
          <p:spPr>
            <a:xfrm>
              <a:off x="-1524112" y="3648650"/>
              <a:ext cx="30375" cy="30400"/>
            </a:xfrm>
            <a:custGeom>
              <a:avLst/>
              <a:gdLst/>
              <a:ahLst/>
              <a:cxnLst/>
              <a:rect l="l" t="t" r="r" b="b"/>
              <a:pathLst>
                <a:path w="1215" h="1216" extrusionOk="0">
                  <a:moveTo>
                    <a:pt x="628" y="1"/>
                  </a:moveTo>
                  <a:cubicBezTo>
                    <a:pt x="621" y="1"/>
                    <a:pt x="614" y="1"/>
                    <a:pt x="608" y="1"/>
                  </a:cubicBezTo>
                  <a:cubicBezTo>
                    <a:pt x="274" y="1"/>
                    <a:pt x="0" y="263"/>
                    <a:pt x="0" y="609"/>
                  </a:cubicBezTo>
                  <a:cubicBezTo>
                    <a:pt x="0" y="942"/>
                    <a:pt x="262" y="1216"/>
                    <a:pt x="608" y="1216"/>
                  </a:cubicBezTo>
                  <a:cubicBezTo>
                    <a:pt x="929" y="1216"/>
                    <a:pt x="1215" y="954"/>
                    <a:pt x="1215" y="609"/>
                  </a:cubicBezTo>
                  <a:cubicBezTo>
                    <a:pt x="1215" y="270"/>
                    <a:pt x="941"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7"/>
            <p:cNvSpPr/>
            <p:nvPr/>
          </p:nvSpPr>
          <p:spPr>
            <a:xfrm>
              <a:off x="-1424112" y="3648650"/>
              <a:ext cx="30400" cy="30400"/>
            </a:xfrm>
            <a:custGeom>
              <a:avLst/>
              <a:gdLst/>
              <a:ahLst/>
              <a:cxnLst/>
              <a:rect l="l" t="t" r="r" b="b"/>
              <a:pathLst>
                <a:path w="1216" h="1216" extrusionOk="0">
                  <a:moveTo>
                    <a:pt x="630" y="1"/>
                  </a:moveTo>
                  <a:cubicBezTo>
                    <a:pt x="623" y="1"/>
                    <a:pt x="615" y="1"/>
                    <a:pt x="608" y="1"/>
                  </a:cubicBezTo>
                  <a:cubicBezTo>
                    <a:pt x="275" y="1"/>
                    <a:pt x="1" y="263"/>
                    <a:pt x="1" y="609"/>
                  </a:cubicBezTo>
                  <a:cubicBezTo>
                    <a:pt x="1" y="942"/>
                    <a:pt x="263" y="1216"/>
                    <a:pt x="608" y="1216"/>
                  </a:cubicBezTo>
                  <a:cubicBezTo>
                    <a:pt x="942" y="1216"/>
                    <a:pt x="1215" y="954"/>
                    <a:pt x="1215" y="609"/>
                  </a:cubicBezTo>
                  <a:cubicBezTo>
                    <a:pt x="1215" y="270"/>
                    <a:pt x="964" y="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7"/>
            <p:cNvSpPr/>
            <p:nvPr/>
          </p:nvSpPr>
          <p:spPr>
            <a:xfrm>
              <a:off x="-1323787" y="3648650"/>
              <a:ext cx="30675" cy="30400"/>
            </a:xfrm>
            <a:custGeom>
              <a:avLst/>
              <a:gdLst/>
              <a:ahLst/>
              <a:cxnLst/>
              <a:rect l="l" t="t" r="r" b="b"/>
              <a:pathLst>
                <a:path w="1227" h="1216" extrusionOk="0">
                  <a:moveTo>
                    <a:pt x="640" y="1"/>
                  </a:moveTo>
                  <a:cubicBezTo>
                    <a:pt x="633" y="1"/>
                    <a:pt x="626" y="1"/>
                    <a:pt x="619" y="1"/>
                  </a:cubicBezTo>
                  <a:cubicBezTo>
                    <a:pt x="286" y="1"/>
                    <a:pt x="0" y="263"/>
                    <a:pt x="0" y="609"/>
                  </a:cubicBezTo>
                  <a:cubicBezTo>
                    <a:pt x="0" y="942"/>
                    <a:pt x="274" y="1216"/>
                    <a:pt x="619" y="1216"/>
                  </a:cubicBezTo>
                  <a:cubicBezTo>
                    <a:pt x="941" y="1216"/>
                    <a:pt x="1227" y="954"/>
                    <a:pt x="1227" y="609"/>
                  </a:cubicBezTo>
                  <a:cubicBezTo>
                    <a:pt x="1227" y="270"/>
                    <a:pt x="953"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7"/>
            <p:cNvSpPr/>
            <p:nvPr/>
          </p:nvSpPr>
          <p:spPr>
            <a:xfrm>
              <a:off x="-1223187" y="3648650"/>
              <a:ext cx="30400" cy="30400"/>
            </a:xfrm>
            <a:custGeom>
              <a:avLst/>
              <a:gdLst/>
              <a:ahLst/>
              <a:cxnLst/>
              <a:rect l="l" t="t" r="r" b="b"/>
              <a:pathLst>
                <a:path w="1216" h="1216" extrusionOk="0">
                  <a:moveTo>
                    <a:pt x="629" y="1"/>
                  </a:moveTo>
                  <a:cubicBezTo>
                    <a:pt x="622" y="1"/>
                    <a:pt x="615" y="1"/>
                    <a:pt x="608" y="1"/>
                  </a:cubicBezTo>
                  <a:cubicBezTo>
                    <a:pt x="286" y="1"/>
                    <a:pt x="1" y="263"/>
                    <a:pt x="1" y="609"/>
                  </a:cubicBezTo>
                  <a:cubicBezTo>
                    <a:pt x="1" y="942"/>
                    <a:pt x="263" y="1216"/>
                    <a:pt x="608" y="1216"/>
                  </a:cubicBezTo>
                  <a:cubicBezTo>
                    <a:pt x="941" y="1216"/>
                    <a:pt x="1215" y="954"/>
                    <a:pt x="1215" y="609"/>
                  </a:cubicBezTo>
                  <a:cubicBezTo>
                    <a:pt x="1215" y="270"/>
                    <a:pt x="953"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7"/>
            <p:cNvSpPr/>
            <p:nvPr/>
          </p:nvSpPr>
          <p:spPr>
            <a:xfrm>
              <a:off x="-1123162" y="3648675"/>
              <a:ext cx="30375" cy="30375"/>
            </a:xfrm>
            <a:custGeom>
              <a:avLst/>
              <a:gdLst/>
              <a:ahLst/>
              <a:cxnLst/>
              <a:rect l="l" t="t" r="r" b="b"/>
              <a:pathLst>
                <a:path w="1215" h="1215" extrusionOk="0">
                  <a:moveTo>
                    <a:pt x="607" y="0"/>
                  </a:moveTo>
                  <a:cubicBezTo>
                    <a:pt x="274" y="0"/>
                    <a:pt x="0" y="274"/>
                    <a:pt x="0" y="608"/>
                  </a:cubicBezTo>
                  <a:cubicBezTo>
                    <a:pt x="0" y="941"/>
                    <a:pt x="274" y="1215"/>
                    <a:pt x="607" y="1215"/>
                  </a:cubicBezTo>
                  <a:cubicBezTo>
                    <a:pt x="953" y="1215"/>
                    <a:pt x="1215" y="941"/>
                    <a:pt x="1215" y="608"/>
                  </a:cubicBezTo>
                  <a:cubicBezTo>
                    <a:pt x="1215"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7"/>
            <p:cNvSpPr/>
            <p:nvPr/>
          </p:nvSpPr>
          <p:spPr>
            <a:xfrm>
              <a:off x="-1023162" y="3648675"/>
              <a:ext cx="30675" cy="30375"/>
            </a:xfrm>
            <a:custGeom>
              <a:avLst/>
              <a:gdLst/>
              <a:ahLst/>
              <a:cxnLst/>
              <a:rect l="l" t="t" r="r" b="b"/>
              <a:pathLst>
                <a:path w="1227" h="1215" extrusionOk="0">
                  <a:moveTo>
                    <a:pt x="620" y="0"/>
                  </a:moveTo>
                  <a:cubicBezTo>
                    <a:pt x="275" y="0"/>
                    <a:pt x="1" y="274"/>
                    <a:pt x="1" y="608"/>
                  </a:cubicBezTo>
                  <a:cubicBezTo>
                    <a:pt x="1" y="941"/>
                    <a:pt x="275" y="1215"/>
                    <a:pt x="620" y="1215"/>
                  </a:cubicBezTo>
                  <a:cubicBezTo>
                    <a:pt x="953" y="1215"/>
                    <a:pt x="1227" y="941"/>
                    <a:pt x="1227" y="608"/>
                  </a:cubicBezTo>
                  <a:cubicBezTo>
                    <a:pt x="1227" y="274"/>
                    <a:pt x="953"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7"/>
            <p:cNvSpPr/>
            <p:nvPr/>
          </p:nvSpPr>
          <p:spPr>
            <a:xfrm>
              <a:off x="-922262" y="3648650"/>
              <a:ext cx="30700" cy="30400"/>
            </a:xfrm>
            <a:custGeom>
              <a:avLst/>
              <a:gdLst/>
              <a:ahLst/>
              <a:cxnLst/>
              <a:rect l="l" t="t" r="r" b="b"/>
              <a:pathLst>
                <a:path w="1228" h="1216" extrusionOk="0">
                  <a:moveTo>
                    <a:pt x="629" y="1"/>
                  </a:moveTo>
                  <a:cubicBezTo>
                    <a:pt x="622" y="1"/>
                    <a:pt x="615" y="1"/>
                    <a:pt x="608" y="1"/>
                  </a:cubicBezTo>
                  <a:cubicBezTo>
                    <a:pt x="287" y="1"/>
                    <a:pt x="1" y="263"/>
                    <a:pt x="1" y="609"/>
                  </a:cubicBezTo>
                  <a:cubicBezTo>
                    <a:pt x="1" y="942"/>
                    <a:pt x="275" y="1216"/>
                    <a:pt x="608" y="1216"/>
                  </a:cubicBezTo>
                  <a:cubicBezTo>
                    <a:pt x="941" y="1216"/>
                    <a:pt x="1227" y="954"/>
                    <a:pt x="1227" y="609"/>
                  </a:cubicBezTo>
                  <a:cubicBezTo>
                    <a:pt x="1227" y="270"/>
                    <a:pt x="953"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7"/>
            <p:cNvSpPr/>
            <p:nvPr/>
          </p:nvSpPr>
          <p:spPr>
            <a:xfrm>
              <a:off x="-822237" y="3648650"/>
              <a:ext cx="30675" cy="30400"/>
            </a:xfrm>
            <a:custGeom>
              <a:avLst/>
              <a:gdLst/>
              <a:ahLst/>
              <a:cxnLst/>
              <a:rect l="l" t="t" r="r" b="b"/>
              <a:pathLst>
                <a:path w="1227" h="1216" extrusionOk="0">
                  <a:moveTo>
                    <a:pt x="640" y="1"/>
                  </a:moveTo>
                  <a:cubicBezTo>
                    <a:pt x="633" y="1"/>
                    <a:pt x="627" y="1"/>
                    <a:pt x="620" y="1"/>
                  </a:cubicBezTo>
                  <a:cubicBezTo>
                    <a:pt x="286" y="1"/>
                    <a:pt x="0" y="263"/>
                    <a:pt x="0" y="609"/>
                  </a:cubicBezTo>
                  <a:cubicBezTo>
                    <a:pt x="0" y="942"/>
                    <a:pt x="274" y="1216"/>
                    <a:pt x="620" y="1216"/>
                  </a:cubicBezTo>
                  <a:cubicBezTo>
                    <a:pt x="941" y="1216"/>
                    <a:pt x="1227" y="954"/>
                    <a:pt x="1227" y="609"/>
                  </a:cubicBezTo>
                  <a:cubicBezTo>
                    <a:pt x="1227" y="270"/>
                    <a:pt x="964"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7"/>
            <p:cNvSpPr/>
            <p:nvPr/>
          </p:nvSpPr>
          <p:spPr>
            <a:xfrm>
              <a:off x="-1976837" y="3721875"/>
              <a:ext cx="30675" cy="30700"/>
            </a:xfrm>
            <a:custGeom>
              <a:avLst/>
              <a:gdLst/>
              <a:ahLst/>
              <a:cxnLst/>
              <a:rect l="l" t="t" r="r" b="b"/>
              <a:pathLst>
                <a:path w="1227" h="1228" extrusionOk="0">
                  <a:moveTo>
                    <a:pt x="640" y="1"/>
                  </a:moveTo>
                  <a:cubicBezTo>
                    <a:pt x="633" y="1"/>
                    <a:pt x="626" y="1"/>
                    <a:pt x="619" y="1"/>
                  </a:cubicBezTo>
                  <a:cubicBezTo>
                    <a:pt x="286" y="1"/>
                    <a:pt x="0" y="287"/>
                    <a:pt x="0" y="608"/>
                  </a:cubicBezTo>
                  <a:cubicBezTo>
                    <a:pt x="0" y="942"/>
                    <a:pt x="274" y="1228"/>
                    <a:pt x="619" y="1228"/>
                  </a:cubicBezTo>
                  <a:cubicBezTo>
                    <a:pt x="941" y="1228"/>
                    <a:pt x="1226" y="954"/>
                    <a:pt x="1226" y="608"/>
                  </a:cubicBezTo>
                  <a:cubicBezTo>
                    <a:pt x="1226" y="282"/>
                    <a:pt x="975"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7"/>
            <p:cNvSpPr/>
            <p:nvPr/>
          </p:nvSpPr>
          <p:spPr>
            <a:xfrm>
              <a:off x="-1876237" y="3721875"/>
              <a:ext cx="30675" cy="30700"/>
            </a:xfrm>
            <a:custGeom>
              <a:avLst/>
              <a:gdLst/>
              <a:ahLst/>
              <a:cxnLst/>
              <a:rect l="l" t="t" r="r" b="b"/>
              <a:pathLst>
                <a:path w="1227" h="1228" extrusionOk="0">
                  <a:moveTo>
                    <a:pt x="628" y="1"/>
                  </a:moveTo>
                  <a:cubicBezTo>
                    <a:pt x="621" y="1"/>
                    <a:pt x="614" y="1"/>
                    <a:pt x="608" y="1"/>
                  </a:cubicBezTo>
                  <a:cubicBezTo>
                    <a:pt x="286" y="1"/>
                    <a:pt x="0" y="287"/>
                    <a:pt x="0" y="608"/>
                  </a:cubicBezTo>
                  <a:cubicBezTo>
                    <a:pt x="0" y="942"/>
                    <a:pt x="274" y="1228"/>
                    <a:pt x="608" y="1228"/>
                  </a:cubicBezTo>
                  <a:cubicBezTo>
                    <a:pt x="941" y="1228"/>
                    <a:pt x="1227" y="954"/>
                    <a:pt x="1227" y="608"/>
                  </a:cubicBezTo>
                  <a:cubicBezTo>
                    <a:pt x="1227"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7"/>
            <p:cNvSpPr/>
            <p:nvPr/>
          </p:nvSpPr>
          <p:spPr>
            <a:xfrm>
              <a:off x="-1776237" y="3721900"/>
              <a:ext cx="30700" cy="30675"/>
            </a:xfrm>
            <a:custGeom>
              <a:avLst/>
              <a:gdLst/>
              <a:ahLst/>
              <a:cxnLst/>
              <a:rect l="l" t="t" r="r" b="b"/>
              <a:pathLst>
                <a:path w="1228" h="1227" extrusionOk="0">
                  <a:moveTo>
                    <a:pt x="608" y="0"/>
                  </a:moveTo>
                  <a:cubicBezTo>
                    <a:pt x="275" y="0"/>
                    <a:pt x="1" y="274"/>
                    <a:pt x="1" y="607"/>
                  </a:cubicBezTo>
                  <a:cubicBezTo>
                    <a:pt x="1" y="953"/>
                    <a:pt x="275" y="1227"/>
                    <a:pt x="608" y="1227"/>
                  </a:cubicBezTo>
                  <a:cubicBezTo>
                    <a:pt x="953" y="1227"/>
                    <a:pt x="1227" y="953"/>
                    <a:pt x="1227" y="607"/>
                  </a:cubicBezTo>
                  <a:cubicBezTo>
                    <a:pt x="1227"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7"/>
            <p:cNvSpPr/>
            <p:nvPr/>
          </p:nvSpPr>
          <p:spPr>
            <a:xfrm>
              <a:off x="-1675612" y="3721900"/>
              <a:ext cx="30375" cy="30675"/>
            </a:xfrm>
            <a:custGeom>
              <a:avLst/>
              <a:gdLst/>
              <a:ahLst/>
              <a:cxnLst/>
              <a:rect l="l" t="t" r="r" b="b"/>
              <a:pathLst>
                <a:path w="1215" h="1227" extrusionOk="0">
                  <a:moveTo>
                    <a:pt x="607" y="0"/>
                  </a:moveTo>
                  <a:cubicBezTo>
                    <a:pt x="274" y="0"/>
                    <a:pt x="0" y="274"/>
                    <a:pt x="0" y="607"/>
                  </a:cubicBezTo>
                  <a:cubicBezTo>
                    <a:pt x="0" y="953"/>
                    <a:pt x="274" y="1227"/>
                    <a:pt x="607" y="1227"/>
                  </a:cubicBezTo>
                  <a:cubicBezTo>
                    <a:pt x="941" y="1227"/>
                    <a:pt x="1215" y="953"/>
                    <a:pt x="1215" y="607"/>
                  </a:cubicBezTo>
                  <a:cubicBezTo>
                    <a:pt x="1215" y="274"/>
                    <a:pt x="941"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7"/>
            <p:cNvSpPr/>
            <p:nvPr/>
          </p:nvSpPr>
          <p:spPr>
            <a:xfrm>
              <a:off x="-1575312" y="3721875"/>
              <a:ext cx="30675" cy="30700"/>
            </a:xfrm>
            <a:custGeom>
              <a:avLst/>
              <a:gdLst/>
              <a:ahLst/>
              <a:cxnLst/>
              <a:rect l="l" t="t" r="r" b="b"/>
              <a:pathLst>
                <a:path w="1227" h="1228" extrusionOk="0">
                  <a:moveTo>
                    <a:pt x="628" y="1"/>
                  </a:moveTo>
                  <a:cubicBezTo>
                    <a:pt x="621" y="1"/>
                    <a:pt x="615" y="1"/>
                    <a:pt x="608" y="1"/>
                  </a:cubicBezTo>
                  <a:cubicBezTo>
                    <a:pt x="286" y="1"/>
                    <a:pt x="1" y="287"/>
                    <a:pt x="1" y="608"/>
                  </a:cubicBezTo>
                  <a:cubicBezTo>
                    <a:pt x="1" y="942"/>
                    <a:pt x="274" y="1228"/>
                    <a:pt x="608" y="1228"/>
                  </a:cubicBezTo>
                  <a:cubicBezTo>
                    <a:pt x="941" y="1228"/>
                    <a:pt x="1227" y="954"/>
                    <a:pt x="1227" y="608"/>
                  </a:cubicBezTo>
                  <a:cubicBezTo>
                    <a:pt x="1227" y="282"/>
                    <a:pt x="953"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7"/>
            <p:cNvSpPr/>
            <p:nvPr/>
          </p:nvSpPr>
          <p:spPr>
            <a:xfrm>
              <a:off x="-1474712" y="3721875"/>
              <a:ext cx="30400" cy="30700"/>
            </a:xfrm>
            <a:custGeom>
              <a:avLst/>
              <a:gdLst/>
              <a:ahLst/>
              <a:cxnLst/>
              <a:rect l="l" t="t" r="r" b="b"/>
              <a:pathLst>
                <a:path w="1216" h="1228" extrusionOk="0">
                  <a:moveTo>
                    <a:pt x="628" y="1"/>
                  </a:moveTo>
                  <a:cubicBezTo>
                    <a:pt x="622" y="1"/>
                    <a:pt x="615" y="1"/>
                    <a:pt x="608" y="1"/>
                  </a:cubicBezTo>
                  <a:cubicBezTo>
                    <a:pt x="275" y="1"/>
                    <a:pt x="1" y="287"/>
                    <a:pt x="1" y="608"/>
                  </a:cubicBezTo>
                  <a:cubicBezTo>
                    <a:pt x="1" y="942"/>
                    <a:pt x="263" y="1228"/>
                    <a:pt x="608" y="1228"/>
                  </a:cubicBezTo>
                  <a:cubicBezTo>
                    <a:pt x="941" y="1228"/>
                    <a:pt x="1215" y="954"/>
                    <a:pt x="1215" y="608"/>
                  </a:cubicBezTo>
                  <a:cubicBezTo>
                    <a:pt x="1215"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7"/>
            <p:cNvSpPr/>
            <p:nvPr/>
          </p:nvSpPr>
          <p:spPr>
            <a:xfrm>
              <a:off x="-1374687" y="3721900"/>
              <a:ext cx="30675" cy="30675"/>
            </a:xfrm>
            <a:custGeom>
              <a:avLst/>
              <a:gdLst/>
              <a:ahLst/>
              <a:cxnLst/>
              <a:rect l="l" t="t" r="r" b="b"/>
              <a:pathLst>
                <a:path w="1227" h="1227" extrusionOk="0">
                  <a:moveTo>
                    <a:pt x="608" y="0"/>
                  </a:moveTo>
                  <a:cubicBezTo>
                    <a:pt x="274" y="0"/>
                    <a:pt x="0" y="274"/>
                    <a:pt x="0" y="607"/>
                  </a:cubicBezTo>
                  <a:cubicBezTo>
                    <a:pt x="0" y="953"/>
                    <a:pt x="274" y="1227"/>
                    <a:pt x="608" y="1227"/>
                  </a:cubicBezTo>
                  <a:cubicBezTo>
                    <a:pt x="953" y="1227"/>
                    <a:pt x="1227" y="953"/>
                    <a:pt x="1227" y="607"/>
                  </a:cubicBezTo>
                  <a:cubicBezTo>
                    <a:pt x="1227"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7"/>
            <p:cNvSpPr/>
            <p:nvPr/>
          </p:nvSpPr>
          <p:spPr>
            <a:xfrm>
              <a:off x="-1274387" y="3721875"/>
              <a:ext cx="30700" cy="30700"/>
            </a:xfrm>
            <a:custGeom>
              <a:avLst/>
              <a:gdLst/>
              <a:ahLst/>
              <a:cxnLst/>
              <a:rect l="l" t="t" r="r" b="b"/>
              <a:pathLst>
                <a:path w="1228" h="1228" extrusionOk="0">
                  <a:moveTo>
                    <a:pt x="639" y="1"/>
                  </a:moveTo>
                  <a:cubicBezTo>
                    <a:pt x="633" y="1"/>
                    <a:pt x="626" y="1"/>
                    <a:pt x="620" y="1"/>
                  </a:cubicBezTo>
                  <a:cubicBezTo>
                    <a:pt x="287" y="1"/>
                    <a:pt x="1" y="287"/>
                    <a:pt x="1" y="608"/>
                  </a:cubicBezTo>
                  <a:cubicBezTo>
                    <a:pt x="1" y="942"/>
                    <a:pt x="275" y="1228"/>
                    <a:pt x="620" y="1228"/>
                  </a:cubicBezTo>
                  <a:cubicBezTo>
                    <a:pt x="941" y="1228"/>
                    <a:pt x="1227" y="954"/>
                    <a:pt x="1227" y="608"/>
                  </a:cubicBezTo>
                  <a:cubicBezTo>
                    <a:pt x="1227" y="282"/>
                    <a:pt x="953" y="1"/>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7"/>
            <p:cNvSpPr/>
            <p:nvPr/>
          </p:nvSpPr>
          <p:spPr>
            <a:xfrm>
              <a:off x="-1174062" y="3721900"/>
              <a:ext cx="30375" cy="30675"/>
            </a:xfrm>
            <a:custGeom>
              <a:avLst/>
              <a:gdLst/>
              <a:ahLst/>
              <a:cxnLst/>
              <a:rect l="l" t="t" r="r" b="b"/>
              <a:pathLst>
                <a:path w="1215" h="1227" extrusionOk="0">
                  <a:moveTo>
                    <a:pt x="607" y="0"/>
                  </a:moveTo>
                  <a:cubicBezTo>
                    <a:pt x="274" y="0"/>
                    <a:pt x="0" y="274"/>
                    <a:pt x="0" y="607"/>
                  </a:cubicBezTo>
                  <a:cubicBezTo>
                    <a:pt x="0" y="953"/>
                    <a:pt x="274" y="1227"/>
                    <a:pt x="607" y="1227"/>
                  </a:cubicBezTo>
                  <a:cubicBezTo>
                    <a:pt x="941" y="1227"/>
                    <a:pt x="1215" y="953"/>
                    <a:pt x="1215" y="607"/>
                  </a:cubicBezTo>
                  <a:cubicBezTo>
                    <a:pt x="1215" y="274"/>
                    <a:pt x="941"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7"/>
            <p:cNvSpPr/>
            <p:nvPr/>
          </p:nvSpPr>
          <p:spPr>
            <a:xfrm>
              <a:off x="-1073762" y="3721875"/>
              <a:ext cx="30675" cy="30700"/>
            </a:xfrm>
            <a:custGeom>
              <a:avLst/>
              <a:gdLst/>
              <a:ahLst/>
              <a:cxnLst/>
              <a:rect l="l" t="t" r="r" b="b"/>
              <a:pathLst>
                <a:path w="1227" h="1228" extrusionOk="0">
                  <a:moveTo>
                    <a:pt x="640" y="1"/>
                  </a:moveTo>
                  <a:cubicBezTo>
                    <a:pt x="633" y="1"/>
                    <a:pt x="626" y="1"/>
                    <a:pt x="620" y="1"/>
                  </a:cubicBezTo>
                  <a:cubicBezTo>
                    <a:pt x="286" y="1"/>
                    <a:pt x="1" y="287"/>
                    <a:pt x="1" y="608"/>
                  </a:cubicBezTo>
                  <a:cubicBezTo>
                    <a:pt x="1" y="942"/>
                    <a:pt x="274" y="1228"/>
                    <a:pt x="620" y="1228"/>
                  </a:cubicBezTo>
                  <a:cubicBezTo>
                    <a:pt x="941" y="1228"/>
                    <a:pt x="1227" y="954"/>
                    <a:pt x="1227" y="608"/>
                  </a:cubicBezTo>
                  <a:cubicBezTo>
                    <a:pt x="1227" y="282"/>
                    <a:pt x="964"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7"/>
            <p:cNvSpPr/>
            <p:nvPr/>
          </p:nvSpPr>
          <p:spPr>
            <a:xfrm>
              <a:off x="-973162" y="3721875"/>
              <a:ext cx="30400" cy="30700"/>
            </a:xfrm>
            <a:custGeom>
              <a:avLst/>
              <a:gdLst/>
              <a:ahLst/>
              <a:cxnLst/>
              <a:rect l="l" t="t" r="r" b="b"/>
              <a:pathLst>
                <a:path w="1216" h="1228" extrusionOk="0">
                  <a:moveTo>
                    <a:pt x="628" y="1"/>
                  </a:moveTo>
                  <a:cubicBezTo>
                    <a:pt x="622" y="1"/>
                    <a:pt x="615" y="1"/>
                    <a:pt x="608" y="1"/>
                  </a:cubicBezTo>
                  <a:cubicBezTo>
                    <a:pt x="287" y="1"/>
                    <a:pt x="1" y="287"/>
                    <a:pt x="1" y="608"/>
                  </a:cubicBezTo>
                  <a:cubicBezTo>
                    <a:pt x="1" y="942"/>
                    <a:pt x="263" y="1228"/>
                    <a:pt x="608" y="1228"/>
                  </a:cubicBezTo>
                  <a:cubicBezTo>
                    <a:pt x="942" y="1228"/>
                    <a:pt x="1215" y="954"/>
                    <a:pt x="1215" y="608"/>
                  </a:cubicBezTo>
                  <a:cubicBezTo>
                    <a:pt x="1215"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7"/>
            <p:cNvSpPr/>
            <p:nvPr/>
          </p:nvSpPr>
          <p:spPr>
            <a:xfrm>
              <a:off x="-873137" y="3721900"/>
              <a:ext cx="30375" cy="30675"/>
            </a:xfrm>
            <a:custGeom>
              <a:avLst/>
              <a:gdLst/>
              <a:ahLst/>
              <a:cxnLst/>
              <a:rect l="l" t="t" r="r" b="b"/>
              <a:pathLst>
                <a:path w="1215" h="1227" extrusionOk="0">
                  <a:moveTo>
                    <a:pt x="608" y="0"/>
                  </a:moveTo>
                  <a:cubicBezTo>
                    <a:pt x="274" y="0"/>
                    <a:pt x="0" y="274"/>
                    <a:pt x="0" y="607"/>
                  </a:cubicBezTo>
                  <a:cubicBezTo>
                    <a:pt x="0" y="953"/>
                    <a:pt x="274" y="1227"/>
                    <a:pt x="608" y="1227"/>
                  </a:cubicBezTo>
                  <a:cubicBezTo>
                    <a:pt x="953" y="1227"/>
                    <a:pt x="1215" y="953"/>
                    <a:pt x="1215" y="607"/>
                  </a:cubicBezTo>
                  <a:cubicBezTo>
                    <a:pt x="1215"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7"/>
            <p:cNvSpPr/>
            <p:nvPr/>
          </p:nvSpPr>
          <p:spPr>
            <a:xfrm>
              <a:off x="-772537" y="3721875"/>
              <a:ext cx="30400" cy="30700"/>
            </a:xfrm>
            <a:custGeom>
              <a:avLst/>
              <a:gdLst/>
              <a:ahLst/>
              <a:cxnLst/>
              <a:rect l="l" t="t" r="r" b="b"/>
              <a:pathLst>
                <a:path w="1216" h="1228" extrusionOk="0">
                  <a:moveTo>
                    <a:pt x="627" y="1"/>
                  </a:moveTo>
                  <a:cubicBezTo>
                    <a:pt x="621" y="1"/>
                    <a:pt x="614" y="1"/>
                    <a:pt x="608" y="1"/>
                  </a:cubicBezTo>
                  <a:cubicBezTo>
                    <a:pt x="275" y="1"/>
                    <a:pt x="1" y="287"/>
                    <a:pt x="1" y="608"/>
                  </a:cubicBezTo>
                  <a:cubicBezTo>
                    <a:pt x="1" y="942"/>
                    <a:pt x="263" y="1228"/>
                    <a:pt x="608" y="1228"/>
                  </a:cubicBezTo>
                  <a:cubicBezTo>
                    <a:pt x="929" y="1228"/>
                    <a:pt x="1215" y="954"/>
                    <a:pt x="1215" y="608"/>
                  </a:cubicBezTo>
                  <a:cubicBezTo>
                    <a:pt x="1215" y="282"/>
                    <a:pt x="941" y="1"/>
                    <a:pt x="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7"/>
            <p:cNvSpPr/>
            <p:nvPr/>
          </p:nvSpPr>
          <p:spPr>
            <a:xfrm>
              <a:off x="-1925662" y="3795125"/>
              <a:ext cx="30400" cy="30675"/>
            </a:xfrm>
            <a:custGeom>
              <a:avLst/>
              <a:gdLst/>
              <a:ahLst/>
              <a:cxnLst/>
              <a:rect l="l" t="t" r="r" b="b"/>
              <a:pathLst>
                <a:path w="1216" h="1227" extrusionOk="0">
                  <a:moveTo>
                    <a:pt x="608" y="0"/>
                  </a:moveTo>
                  <a:cubicBezTo>
                    <a:pt x="287"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7"/>
            <p:cNvSpPr/>
            <p:nvPr/>
          </p:nvSpPr>
          <p:spPr>
            <a:xfrm>
              <a:off x="-1825337" y="3795125"/>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7"/>
            <p:cNvSpPr/>
            <p:nvPr/>
          </p:nvSpPr>
          <p:spPr>
            <a:xfrm>
              <a:off x="-1725037" y="3795125"/>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29" y="1227"/>
                    <a:pt x="1215" y="953"/>
                    <a:pt x="1215" y="619"/>
                  </a:cubicBezTo>
                  <a:cubicBezTo>
                    <a:pt x="1215"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7"/>
            <p:cNvSpPr/>
            <p:nvPr/>
          </p:nvSpPr>
          <p:spPr>
            <a:xfrm>
              <a:off x="-1624712" y="3795125"/>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6" y="953"/>
                    <a:pt x="1226" y="619"/>
                  </a:cubicBezTo>
                  <a:cubicBezTo>
                    <a:pt x="1226"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7"/>
            <p:cNvSpPr/>
            <p:nvPr/>
          </p:nvSpPr>
          <p:spPr>
            <a:xfrm>
              <a:off x="-1524112" y="3795125"/>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a:off x="-1424112" y="3795125"/>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a:off x="-1323787" y="3795125"/>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7"/>
            <p:cNvSpPr/>
            <p:nvPr/>
          </p:nvSpPr>
          <p:spPr>
            <a:xfrm>
              <a:off x="-1223187" y="3795125"/>
              <a:ext cx="30400" cy="30675"/>
            </a:xfrm>
            <a:custGeom>
              <a:avLst/>
              <a:gdLst/>
              <a:ahLst/>
              <a:cxnLst/>
              <a:rect l="l" t="t" r="r" b="b"/>
              <a:pathLst>
                <a:path w="1216" h="1227" extrusionOk="0">
                  <a:moveTo>
                    <a:pt x="608" y="0"/>
                  </a:moveTo>
                  <a:cubicBezTo>
                    <a:pt x="286" y="0"/>
                    <a:pt x="1" y="274"/>
                    <a:pt x="1" y="619"/>
                  </a:cubicBezTo>
                  <a:cubicBezTo>
                    <a:pt x="1" y="941"/>
                    <a:pt x="263" y="1227"/>
                    <a:pt x="608" y="1227"/>
                  </a:cubicBezTo>
                  <a:cubicBezTo>
                    <a:pt x="941" y="1227"/>
                    <a:pt x="1215" y="953"/>
                    <a:pt x="1215" y="619"/>
                  </a:cubicBezTo>
                  <a:cubicBezTo>
                    <a:pt x="1215"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7"/>
            <p:cNvSpPr/>
            <p:nvPr/>
          </p:nvSpPr>
          <p:spPr>
            <a:xfrm>
              <a:off x="-1123162" y="3795125"/>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7" y="953"/>
                    <a:pt x="1227" y="619"/>
                  </a:cubicBezTo>
                  <a:cubicBezTo>
                    <a:pt x="1227"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7"/>
            <p:cNvSpPr/>
            <p:nvPr/>
          </p:nvSpPr>
          <p:spPr>
            <a:xfrm>
              <a:off x="-1022562" y="3795125"/>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7"/>
            <p:cNvSpPr/>
            <p:nvPr/>
          </p:nvSpPr>
          <p:spPr>
            <a:xfrm>
              <a:off x="-922262" y="3795125"/>
              <a:ext cx="30700" cy="30675"/>
            </a:xfrm>
            <a:custGeom>
              <a:avLst/>
              <a:gdLst/>
              <a:ahLst/>
              <a:cxnLst/>
              <a:rect l="l" t="t" r="r" b="b"/>
              <a:pathLst>
                <a:path w="1228" h="1227" extrusionOk="0">
                  <a:moveTo>
                    <a:pt x="608" y="0"/>
                  </a:moveTo>
                  <a:cubicBezTo>
                    <a:pt x="287" y="0"/>
                    <a:pt x="1" y="274"/>
                    <a:pt x="1" y="619"/>
                  </a:cubicBezTo>
                  <a:cubicBezTo>
                    <a:pt x="1" y="941"/>
                    <a:pt x="275" y="1227"/>
                    <a:pt x="608" y="1227"/>
                  </a:cubicBezTo>
                  <a:cubicBezTo>
                    <a:pt x="941" y="1227"/>
                    <a:pt x="1227" y="953"/>
                    <a:pt x="1227" y="619"/>
                  </a:cubicBezTo>
                  <a:cubicBezTo>
                    <a:pt x="1227"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7"/>
            <p:cNvSpPr/>
            <p:nvPr/>
          </p:nvSpPr>
          <p:spPr>
            <a:xfrm>
              <a:off x="-822237" y="3795125"/>
              <a:ext cx="30675" cy="30675"/>
            </a:xfrm>
            <a:custGeom>
              <a:avLst/>
              <a:gdLst/>
              <a:ahLst/>
              <a:cxnLst/>
              <a:rect l="l" t="t" r="r" b="b"/>
              <a:pathLst>
                <a:path w="1227" h="1227" extrusionOk="0">
                  <a:moveTo>
                    <a:pt x="620" y="0"/>
                  </a:moveTo>
                  <a:cubicBezTo>
                    <a:pt x="286" y="0"/>
                    <a:pt x="0" y="274"/>
                    <a:pt x="0" y="619"/>
                  </a:cubicBezTo>
                  <a:cubicBezTo>
                    <a:pt x="0" y="941"/>
                    <a:pt x="274" y="1227"/>
                    <a:pt x="620" y="1227"/>
                  </a:cubicBezTo>
                  <a:cubicBezTo>
                    <a:pt x="941" y="1227"/>
                    <a:pt x="1227" y="953"/>
                    <a:pt x="1227" y="619"/>
                  </a:cubicBezTo>
                  <a:cubicBezTo>
                    <a:pt x="1227" y="274"/>
                    <a:pt x="953"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7"/>
            <p:cNvSpPr/>
            <p:nvPr/>
          </p:nvSpPr>
          <p:spPr>
            <a:xfrm>
              <a:off x="-1976837" y="3868350"/>
              <a:ext cx="30675" cy="30675"/>
            </a:xfrm>
            <a:custGeom>
              <a:avLst/>
              <a:gdLst/>
              <a:ahLst/>
              <a:cxnLst/>
              <a:rect l="l" t="t" r="r" b="b"/>
              <a:pathLst>
                <a:path w="1227" h="1227" extrusionOk="0">
                  <a:moveTo>
                    <a:pt x="619" y="0"/>
                  </a:moveTo>
                  <a:cubicBezTo>
                    <a:pt x="286" y="0"/>
                    <a:pt x="0" y="274"/>
                    <a:pt x="0" y="619"/>
                  </a:cubicBezTo>
                  <a:cubicBezTo>
                    <a:pt x="0" y="941"/>
                    <a:pt x="274" y="1226"/>
                    <a:pt x="619" y="1226"/>
                  </a:cubicBezTo>
                  <a:cubicBezTo>
                    <a:pt x="941" y="1226"/>
                    <a:pt x="1226" y="965"/>
                    <a:pt x="1226" y="619"/>
                  </a:cubicBezTo>
                  <a:cubicBezTo>
                    <a:pt x="1226" y="274"/>
                    <a:pt x="964" y="12"/>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7"/>
            <p:cNvSpPr/>
            <p:nvPr/>
          </p:nvSpPr>
          <p:spPr>
            <a:xfrm>
              <a:off x="-1876237" y="3868350"/>
              <a:ext cx="30675" cy="30675"/>
            </a:xfrm>
            <a:custGeom>
              <a:avLst/>
              <a:gdLst/>
              <a:ahLst/>
              <a:cxnLst/>
              <a:rect l="l" t="t" r="r" b="b"/>
              <a:pathLst>
                <a:path w="1227" h="1227" extrusionOk="0">
                  <a:moveTo>
                    <a:pt x="608" y="0"/>
                  </a:moveTo>
                  <a:cubicBezTo>
                    <a:pt x="286" y="0"/>
                    <a:pt x="0" y="274"/>
                    <a:pt x="0" y="619"/>
                  </a:cubicBezTo>
                  <a:cubicBezTo>
                    <a:pt x="0" y="941"/>
                    <a:pt x="274" y="1226"/>
                    <a:pt x="608" y="1226"/>
                  </a:cubicBezTo>
                  <a:cubicBezTo>
                    <a:pt x="941" y="1226"/>
                    <a:pt x="1227" y="965"/>
                    <a:pt x="1227" y="619"/>
                  </a:cubicBezTo>
                  <a:cubicBezTo>
                    <a:pt x="1227" y="274"/>
                    <a:pt x="941" y="12"/>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7"/>
            <p:cNvSpPr/>
            <p:nvPr/>
          </p:nvSpPr>
          <p:spPr>
            <a:xfrm>
              <a:off x="-1775937" y="3868350"/>
              <a:ext cx="30700" cy="30675"/>
            </a:xfrm>
            <a:custGeom>
              <a:avLst/>
              <a:gdLst/>
              <a:ahLst/>
              <a:cxnLst/>
              <a:rect l="l" t="t" r="r" b="b"/>
              <a:pathLst>
                <a:path w="1228" h="1227" extrusionOk="0">
                  <a:moveTo>
                    <a:pt x="620" y="0"/>
                  </a:moveTo>
                  <a:cubicBezTo>
                    <a:pt x="287" y="0"/>
                    <a:pt x="1" y="274"/>
                    <a:pt x="1" y="619"/>
                  </a:cubicBezTo>
                  <a:cubicBezTo>
                    <a:pt x="1" y="941"/>
                    <a:pt x="275" y="1226"/>
                    <a:pt x="620" y="1226"/>
                  </a:cubicBezTo>
                  <a:cubicBezTo>
                    <a:pt x="941" y="1226"/>
                    <a:pt x="1227" y="965"/>
                    <a:pt x="1227" y="619"/>
                  </a:cubicBezTo>
                  <a:cubicBezTo>
                    <a:pt x="1227" y="274"/>
                    <a:pt x="941" y="12"/>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7"/>
            <p:cNvSpPr/>
            <p:nvPr/>
          </p:nvSpPr>
          <p:spPr>
            <a:xfrm>
              <a:off x="-1675612" y="3868350"/>
              <a:ext cx="30375" cy="30675"/>
            </a:xfrm>
            <a:custGeom>
              <a:avLst/>
              <a:gdLst/>
              <a:ahLst/>
              <a:cxnLst/>
              <a:rect l="l" t="t" r="r" b="b"/>
              <a:pathLst>
                <a:path w="1215" h="1227" extrusionOk="0">
                  <a:moveTo>
                    <a:pt x="607" y="0"/>
                  </a:moveTo>
                  <a:cubicBezTo>
                    <a:pt x="274" y="0"/>
                    <a:pt x="0" y="274"/>
                    <a:pt x="0" y="619"/>
                  </a:cubicBezTo>
                  <a:cubicBezTo>
                    <a:pt x="0" y="941"/>
                    <a:pt x="262" y="1226"/>
                    <a:pt x="607" y="1226"/>
                  </a:cubicBezTo>
                  <a:cubicBezTo>
                    <a:pt x="941" y="1226"/>
                    <a:pt x="1215" y="965"/>
                    <a:pt x="1215" y="619"/>
                  </a:cubicBezTo>
                  <a:cubicBezTo>
                    <a:pt x="1215" y="274"/>
                    <a:pt x="953" y="12"/>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7"/>
            <p:cNvSpPr/>
            <p:nvPr/>
          </p:nvSpPr>
          <p:spPr>
            <a:xfrm>
              <a:off x="-1575312" y="3868350"/>
              <a:ext cx="30675" cy="30675"/>
            </a:xfrm>
            <a:custGeom>
              <a:avLst/>
              <a:gdLst/>
              <a:ahLst/>
              <a:cxnLst/>
              <a:rect l="l" t="t" r="r" b="b"/>
              <a:pathLst>
                <a:path w="1227" h="1227" extrusionOk="0">
                  <a:moveTo>
                    <a:pt x="608" y="0"/>
                  </a:moveTo>
                  <a:cubicBezTo>
                    <a:pt x="286" y="0"/>
                    <a:pt x="1" y="274"/>
                    <a:pt x="1" y="619"/>
                  </a:cubicBezTo>
                  <a:cubicBezTo>
                    <a:pt x="1" y="941"/>
                    <a:pt x="274" y="1226"/>
                    <a:pt x="608" y="1226"/>
                  </a:cubicBezTo>
                  <a:cubicBezTo>
                    <a:pt x="941" y="1226"/>
                    <a:pt x="1227" y="965"/>
                    <a:pt x="1227" y="619"/>
                  </a:cubicBezTo>
                  <a:cubicBezTo>
                    <a:pt x="1227" y="274"/>
                    <a:pt x="941" y="12"/>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7"/>
            <p:cNvSpPr/>
            <p:nvPr/>
          </p:nvSpPr>
          <p:spPr>
            <a:xfrm>
              <a:off x="-1474712" y="38683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41" y="1226"/>
                    <a:pt x="1215" y="965"/>
                    <a:pt x="1215" y="619"/>
                  </a:cubicBezTo>
                  <a:cubicBezTo>
                    <a:pt x="1215" y="274"/>
                    <a:pt x="941" y="12"/>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7"/>
            <p:cNvSpPr/>
            <p:nvPr/>
          </p:nvSpPr>
          <p:spPr>
            <a:xfrm>
              <a:off x="-1374687" y="3868350"/>
              <a:ext cx="30675" cy="30675"/>
            </a:xfrm>
            <a:custGeom>
              <a:avLst/>
              <a:gdLst/>
              <a:ahLst/>
              <a:cxnLst/>
              <a:rect l="l" t="t" r="r" b="b"/>
              <a:pathLst>
                <a:path w="1227" h="1227" extrusionOk="0">
                  <a:moveTo>
                    <a:pt x="608" y="0"/>
                  </a:moveTo>
                  <a:cubicBezTo>
                    <a:pt x="286" y="0"/>
                    <a:pt x="0" y="274"/>
                    <a:pt x="0" y="619"/>
                  </a:cubicBezTo>
                  <a:cubicBezTo>
                    <a:pt x="0" y="941"/>
                    <a:pt x="274" y="1226"/>
                    <a:pt x="608" y="1226"/>
                  </a:cubicBezTo>
                  <a:cubicBezTo>
                    <a:pt x="941" y="1226"/>
                    <a:pt x="1227" y="965"/>
                    <a:pt x="1227" y="619"/>
                  </a:cubicBezTo>
                  <a:cubicBezTo>
                    <a:pt x="1227" y="274"/>
                    <a:pt x="953" y="12"/>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7"/>
            <p:cNvSpPr/>
            <p:nvPr/>
          </p:nvSpPr>
          <p:spPr>
            <a:xfrm>
              <a:off x="-1274387" y="3868350"/>
              <a:ext cx="30700" cy="30675"/>
            </a:xfrm>
            <a:custGeom>
              <a:avLst/>
              <a:gdLst/>
              <a:ahLst/>
              <a:cxnLst/>
              <a:rect l="l" t="t" r="r" b="b"/>
              <a:pathLst>
                <a:path w="1228" h="1227" extrusionOk="0">
                  <a:moveTo>
                    <a:pt x="620" y="0"/>
                  </a:moveTo>
                  <a:cubicBezTo>
                    <a:pt x="287" y="0"/>
                    <a:pt x="1" y="274"/>
                    <a:pt x="1" y="619"/>
                  </a:cubicBezTo>
                  <a:cubicBezTo>
                    <a:pt x="1" y="941"/>
                    <a:pt x="275" y="1226"/>
                    <a:pt x="620" y="1226"/>
                  </a:cubicBezTo>
                  <a:cubicBezTo>
                    <a:pt x="941" y="1226"/>
                    <a:pt x="1227" y="965"/>
                    <a:pt x="1227" y="619"/>
                  </a:cubicBezTo>
                  <a:cubicBezTo>
                    <a:pt x="1227" y="274"/>
                    <a:pt x="941" y="12"/>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7"/>
            <p:cNvSpPr/>
            <p:nvPr/>
          </p:nvSpPr>
          <p:spPr>
            <a:xfrm>
              <a:off x="-1174062" y="3868350"/>
              <a:ext cx="30375" cy="30675"/>
            </a:xfrm>
            <a:custGeom>
              <a:avLst/>
              <a:gdLst/>
              <a:ahLst/>
              <a:cxnLst/>
              <a:rect l="l" t="t" r="r" b="b"/>
              <a:pathLst>
                <a:path w="1215" h="1227" extrusionOk="0">
                  <a:moveTo>
                    <a:pt x="607" y="0"/>
                  </a:moveTo>
                  <a:cubicBezTo>
                    <a:pt x="286" y="0"/>
                    <a:pt x="0" y="274"/>
                    <a:pt x="0" y="619"/>
                  </a:cubicBezTo>
                  <a:cubicBezTo>
                    <a:pt x="0" y="941"/>
                    <a:pt x="262" y="1226"/>
                    <a:pt x="607" y="1226"/>
                  </a:cubicBezTo>
                  <a:cubicBezTo>
                    <a:pt x="941" y="1226"/>
                    <a:pt x="1215" y="965"/>
                    <a:pt x="1215" y="619"/>
                  </a:cubicBezTo>
                  <a:cubicBezTo>
                    <a:pt x="1215" y="274"/>
                    <a:pt x="953" y="12"/>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7"/>
            <p:cNvSpPr/>
            <p:nvPr/>
          </p:nvSpPr>
          <p:spPr>
            <a:xfrm>
              <a:off x="-1073762" y="3868350"/>
              <a:ext cx="30675" cy="30675"/>
            </a:xfrm>
            <a:custGeom>
              <a:avLst/>
              <a:gdLst/>
              <a:ahLst/>
              <a:cxnLst/>
              <a:rect l="l" t="t" r="r" b="b"/>
              <a:pathLst>
                <a:path w="1227" h="1227" extrusionOk="0">
                  <a:moveTo>
                    <a:pt x="620" y="0"/>
                  </a:moveTo>
                  <a:cubicBezTo>
                    <a:pt x="286" y="0"/>
                    <a:pt x="1" y="274"/>
                    <a:pt x="1" y="619"/>
                  </a:cubicBezTo>
                  <a:cubicBezTo>
                    <a:pt x="1" y="941"/>
                    <a:pt x="274" y="1226"/>
                    <a:pt x="620" y="1226"/>
                  </a:cubicBezTo>
                  <a:cubicBezTo>
                    <a:pt x="941" y="1226"/>
                    <a:pt x="1227" y="965"/>
                    <a:pt x="1227" y="619"/>
                  </a:cubicBezTo>
                  <a:cubicBezTo>
                    <a:pt x="1227" y="274"/>
                    <a:pt x="953" y="12"/>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7"/>
            <p:cNvSpPr/>
            <p:nvPr/>
          </p:nvSpPr>
          <p:spPr>
            <a:xfrm>
              <a:off x="-973162" y="3868350"/>
              <a:ext cx="30400" cy="30675"/>
            </a:xfrm>
            <a:custGeom>
              <a:avLst/>
              <a:gdLst/>
              <a:ahLst/>
              <a:cxnLst/>
              <a:rect l="l" t="t" r="r" b="b"/>
              <a:pathLst>
                <a:path w="1216" h="1227" extrusionOk="0">
                  <a:moveTo>
                    <a:pt x="608" y="0"/>
                  </a:moveTo>
                  <a:cubicBezTo>
                    <a:pt x="287" y="0"/>
                    <a:pt x="1" y="274"/>
                    <a:pt x="1" y="619"/>
                  </a:cubicBezTo>
                  <a:cubicBezTo>
                    <a:pt x="1" y="941"/>
                    <a:pt x="263" y="1226"/>
                    <a:pt x="608" y="1226"/>
                  </a:cubicBezTo>
                  <a:cubicBezTo>
                    <a:pt x="942" y="1226"/>
                    <a:pt x="1215" y="965"/>
                    <a:pt x="1215" y="619"/>
                  </a:cubicBezTo>
                  <a:cubicBezTo>
                    <a:pt x="1215" y="274"/>
                    <a:pt x="942" y="12"/>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7"/>
            <p:cNvSpPr/>
            <p:nvPr/>
          </p:nvSpPr>
          <p:spPr>
            <a:xfrm>
              <a:off x="-873137" y="3868350"/>
              <a:ext cx="30675" cy="30675"/>
            </a:xfrm>
            <a:custGeom>
              <a:avLst/>
              <a:gdLst/>
              <a:ahLst/>
              <a:cxnLst/>
              <a:rect l="l" t="t" r="r" b="b"/>
              <a:pathLst>
                <a:path w="1227" h="1227" extrusionOk="0">
                  <a:moveTo>
                    <a:pt x="608" y="0"/>
                  </a:moveTo>
                  <a:cubicBezTo>
                    <a:pt x="286" y="0"/>
                    <a:pt x="0" y="274"/>
                    <a:pt x="0" y="619"/>
                  </a:cubicBezTo>
                  <a:cubicBezTo>
                    <a:pt x="0" y="941"/>
                    <a:pt x="274" y="1226"/>
                    <a:pt x="608" y="1226"/>
                  </a:cubicBezTo>
                  <a:cubicBezTo>
                    <a:pt x="941" y="1226"/>
                    <a:pt x="1227" y="965"/>
                    <a:pt x="1227" y="619"/>
                  </a:cubicBezTo>
                  <a:cubicBezTo>
                    <a:pt x="1227" y="274"/>
                    <a:pt x="953" y="12"/>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7"/>
            <p:cNvSpPr/>
            <p:nvPr/>
          </p:nvSpPr>
          <p:spPr>
            <a:xfrm>
              <a:off x="-772537" y="38683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29" y="1226"/>
                    <a:pt x="1215" y="965"/>
                    <a:pt x="1215" y="619"/>
                  </a:cubicBezTo>
                  <a:cubicBezTo>
                    <a:pt x="1215" y="274"/>
                    <a:pt x="929" y="12"/>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7"/>
            <p:cNvSpPr/>
            <p:nvPr/>
          </p:nvSpPr>
          <p:spPr>
            <a:xfrm>
              <a:off x="-1925662" y="3942150"/>
              <a:ext cx="30400" cy="30700"/>
            </a:xfrm>
            <a:custGeom>
              <a:avLst/>
              <a:gdLst/>
              <a:ahLst/>
              <a:cxnLst/>
              <a:rect l="l" t="t" r="r" b="b"/>
              <a:pathLst>
                <a:path w="1216" h="1228" extrusionOk="0">
                  <a:moveTo>
                    <a:pt x="629" y="0"/>
                  </a:moveTo>
                  <a:cubicBezTo>
                    <a:pt x="622" y="0"/>
                    <a:pt x="615" y="1"/>
                    <a:pt x="608" y="1"/>
                  </a:cubicBezTo>
                  <a:cubicBezTo>
                    <a:pt x="287" y="1"/>
                    <a:pt x="1" y="275"/>
                    <a:pt x="1" y="608"/>
                  </a:cubicBezTo>
                  <a:cubicBezTo>
                    <a:pt x="1" y="941"/>
                    <a:pt x="263" y="1227"/>
                    <a:pt x="608" y="1227"/>
                  </a:cubicBezTo>
                  <a:cubicBezTo>
                    <a:pt x="942" y="1227"/>
                    <a:pt x="1215" y="953"/>
                    <a:pt x="1215" y="608"/>
                  </a:cubicBezTo>
                  <a:cubicBezTo>
                    <a:pt x="1215" y="281"/>
                    <a:pt x="964" y="0"/>
                    <a:pt x="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7"/>
            <p:cNvSpPr/>
            <p:nvPr/>
          </p:nvSpPr>
          <p:spPr>
            <a:xfrm>
              <a:off x="-1825337" y="3942150"/>
              <a:ext cx="30675" cy="30700"/>
            </a:xfrm>
            <a:custGeom>
              <a:avLst/>
              <a:gdLst/>
              <a:ahLst/>
              <a:cxnLst/>
              <a:rect l="l" t="t" r="r" b="b"/>
              <a:pathLst>
                <a:path w="1227" h="1228" extrusionOk="0">
                  <a:moveTo>
                    <a:pt x="639" y="0"/>
                  </a:moveTo>
                  <a:cubicBezTo>
                    <a:pt x="632" y="0"/>
                    <a:pt x="626" y="1"/>
                    <a:pt x="619" y="1"/>
                  </a:cubicBezTo>
                  <a:cubicBezTo>
                    <a:pt x="286" y="1"/>
                    <a:pt x="0" y="275"/>
                    <a:pt x="0" y="608"/>
                  </a:cubicBezTo>
                  <a:cubicBezTo>
                    <a:pt x="0" y="941"/>
                    <a:pt x="274" y="1227"/>
                    <a:pt x="619" y="1227"/>
                  </a:cubicBezTo>
                  <a:cubicBezTo>
                    <a:pt x="941" y="1227"/>
                    <a:pt x="1227" y="953"/>
                    <a:pt x="1227" y="608"/>
                  </a:cubicBezTo>
                  <a:cubicBezTo>
                    <a:pt x="1227" y="281"/>
                    <a:pt x="952" y="0"/>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7"/>
            <p:cNvSpPr/>
            <p:nvPr/>
          </p:nvSpPr>
          <p:spPr>
            <a:xfrm>
              <a:off x="-1725037" y="3942150"/>
              <a:ext cx="30400" cy="30700"/>
            </a:xfrm>
            <a:custGeom>
              <a:avLst/>
              <a:gdLst/>
              <a:ahLst/>
              <a:cxnLst/>
              <a:rect l="l" t="t" r="r" b="b"/>
              <a:pathLst>
                <a:path w="1216" h="1228" extrusionOk="0">
                  <a:moveTo>
                    <a:pt x="628" y="0"/>
                  </a:moveTo>
                  <a:cubicBezTo>
                    <a:pt x="621" y="0"/>
                    <a:pt x="615" y="1"/>
                    <a:pt x="608" y="1"/>
                  </a:cubicBezTo>
                  <a:cubicBezTo>
                    <a:pt x="275" y="1"/>
                    <a:pt x="1" y="275"/>
                    <a:pt x="1" y="608"/>
                  </a:cubicBezTo>
                  <a:cubicBezTo>
                    <a:pt x="1" y="941"/>
                    <a:pt x="263" y="1227"/>
                    <a:pt x="608" y="1227"/>
                  </a:cubicBezTo>
                  <a:cubicBezTo>
                    <a:pt x="929" y="1227"/>
                    <a:pt x="1215" y="953"/>
                    <a:pt x="1215" y="608"/>
                  </a:cubicBezTo>
                  <a:cubicBezTo>
                    <a:pt x="1215" y="281"/>
                    <a:pt x="952"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7"/>
            <p:cNvSpPr/>
            <p:nvPr/>
          </p:nvSpPr>
          <p:spPr>
            <a:xfrm>
              <a:off x="-1624712" y="3942150"/>
              <a:ext cx="30675" cy="30700"/>
            </a:xfrm>
            <a:custGeom>
              <a:avLst/>
              <a:gdLst/>
              <a:ahLst/>
              <a:cxnLst/>
              <a:rect l="l" t="t" r="r" b="b"/>
              <a:pathLst>
                <a:path w="1227" h="1228" extrusionOk="0">
                  <a:moveTo>
                    <a:pt x="628" y="0"/>
                  </a:moveTo>
                  <a:cubicBezTo>
                    <a:pt x="621" y="0"/>
                    <a:pt x="614" y="1"/>
                    <a:pt x="607" y="1"/>
                  </a:cubicBezTo>
                  <a:cubicBezTo>
                    <a:pt x="286" y="1"/>
                    <a:pt x="0" y="275"/>
                    <a:pt x="0" y="608"/>
                  </a:cubicBezTo>
                  <a:cubicBezTo>
                    <a:pt x="0" y="941"/>
                    <a:pt x="274" y="1227"/>
                    <a:pt x="607" y="1227"/>
                  </a:cubicBezTo>
                  <a:cubicBezTo>
                    <a:pt x="941" y="1227"/>
                    <a:pt x="1226" y="953"/>
                    <a:pt x="1226" y="608"/>
                  </a:cubicBezTo>
                  <a:cubicBezTo>
                    <a:pt x="1226" y="281"/>
                    <a:pt x="964"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7"/>
            <p:cNvSpPr/>
            <p:nvPr/>
          </p:nvSpPr>
          <p:spPr>
            <a:xfrm>
              <a:off x="-1524112" y="3942150"/>
              <a:ext cx="30375" cy="30700"/>
            </a:xfrm>
            <a:custGeom>
              <a:avLst/>
              <a:gdLst/>
              <a:ahLst/>
              <a:cxnLst/>
              <a:rect l="l" t="t" r="r" b="b"/>
              <a:pathLst>
                <a:path w="1215" h="1228" extrusionOk="0">
                  <a:moveTo>
                    <a:pt x="627" y="0"/>
                  </a:moveTo>
                  <a:cubicBezTo>
                    <a:pt x="621" y="0"/>
                    <a:pt x="614" y="1"/>
                    <a:pt x="608" y="1"/>
                  </a:cubicBezTo>
                  <a:cubicBezTo>
                    <a:pt x="274" y="1"/>
                    <a:pt x="0" y="275"/>
                    <a:pt x="0" y="608"/>
                  </a:cubicBezTo>
                  <a:cubicBezTo>
                    <a:pt x="0" y="941"/>
                    <a:pt x="262" y="1227"/>
                    <a:pt x="608" y="1227"/>
                  </a:cubicBezTo>
                  <a:cubicBezTo>
                    <a:pt x="929" y="1227"/>
                    <a:pt x="1215" y="953"/>
                    <a:pt x="1215" y="608"/>
                  </a:cubicBezTo>
                  <a:cubicBezTo>
                    <a:pt x="1215" y="281"/>
                    <a:pt x="941" y="0"/>
                    <a:pt x="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7"/>
            <p:cNvSpPr/>
            <p:nvPr/>
          </p:nvSpPr>
          <p:spPr>
            <a:xfrm>
              <a:off x="-1424112" y="3942150"/>
              <a:ext cx="30400" cy="30700"/>
            </a:xfrm>
            <a:custGeom>
              <a:avLst/>
              <a:gdLst/>
              <a:ahLst/>
              <a:cxnLst/>
              <a:rect l="l" t="t" r="r" b="b"/>
              <a:pathLst>
                <a:path w="1216" h="1228" extrusionOk="0">
                  <a:moveTo>
                    <a:pt x="629" y="0"/>
                  </a:moveTo>
                  <a:cubicBezTo>
                    <a:pt x="622" y="0"/>
                    <a:pt x="615" y="1"/>
                    <a:pt x="608" y="1"/>
                  </a:cubicBezTo>
                  <a:cubicBezTo>
                    <a:pt x="275" y="1"/>
                    <a:pt x="1" y="275"/>
                    <a:pt x="1" y="608"/>
                  </a:cubicBezTo>
                  <a:cubicBezTo>
                    <a:pt x="1" y="941"/>
                    <a:pt x="263" y="1227"/>
                    <a:pt x="608" y="1227"/>
                  </a:cubicBezTo>
                  <a:cubicBezTo>
                    <a:pt x="942" y="1227"/>
                    <a:pt x="1215" y="953"/>
                    <a:pt x="1215" y="608"/>
                  </a:cubicBezTo>
                  <a:cubicBezTo>
                    <a:pt x="1215" y="281"/>
                    <a:pt x="964" y="0"/>
                    <a:pt x="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7"/>
            <p:cNvSpPr/>
            <p:nvPr/>
          </p:nvSpPr>
          <p:spPr>
            <a:xfrm>
              <a:off x="-1323787" y="3942150"/>
              <a:ext cx="30675" cy="30700"/>
            </a:xfrm>
            <a:custGeom>
              <a:avLst/>
              <a:gdLst/>
              <a:ahLst/>
              <a:cxnLst/>
              <a:rect l="l" t="t" r="r" b="b"/>
              <a:pathLst>
                <a:path w="1227" h="1228" extrusionOk="0">
                  <a:moveTo>
                    <a:pt x="639" y="0"/>
                  </a:moveTo>
                  <a:cubicBezTo>
                    <a:pt x="632" y="0"/>
                    <a:pt x="626" y="1"/>
                    <a:pt x="619" y="1"/>
                  </a:cubicBezTo>
                  <a:cubicBezTo>
                    <a:pt x="286" y="1"/>
                    <a:pt x="0" y="275"/>
                    <a:pt x="0" y="608"/>
                  </a:cubicBezTo>
                  <a:cubicBezTo>
                    <a:pt x="0" y="941"/>
                    <a:pt x="274" y="1227"/>
                    <a:pt x="619" y="1227"/>
                  </a:cubicBezTo>
                  <a:cubicBezTo>
                    <a:pt x="941" y="1227"/>
                    <a:pt x="1227" y="953"/>
                    <a:pt x="1227" y="608"/>
                  </a:cubicBezTo>
                  <a:cubicBezTo>
                    <a:pt x="1227" y="281"/>
                    <a:pt x="952" y="0"/>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7"/>
            <p:cNvSpPr/>
            <p:nvPr/>
          </p:nvSpPr>
          <p:spPr>
            <a:xfrm>
              <a:off x="-1223187" y="3942150"/>
              <a:ext cx="30400" cy="30700"/>
            </a:xfrm>
            <a:custGeom>
              <a:avLst/>
              <a:gdLst/>
              <a:ahLst/>
              <a:cxnLst/>
              <a:rect l="l" t="t" r="r" b="b"/>
              <a:pathLst>
                <a:path w="1216" h="1228" extrusionOk="0">
                  <a:moveTo>
                    <a:pt x="628" y="0"/>
                  </a:moveTo>
                  <a:cubicBezTo>
                    <a:pt x="621" y="0"/>
                    <a:pt x="615" y="1"/>
                    <a:pt x="608" y="1"/>
                  </a:cubicBezTo>
                  <a:cubicBezTo>
                    <a:pt x="286" y="1"/>
                    <a:pt x="1" y="275"/>
                    <a:pt x="1" y="608"/>
                  </a:cubicBezTo>
                  <a:cubicBezTo>
                    <a:pt x="1" y="941"/>
                    <a:pt x="263" y="1227"/>
                    <a:pt x="608" y="1227"/>
                  </a:cubicBezTo>
                  <a:cubicBezTo>
                    <a:pt x="941" y="1227"/>
                    <a:pt x="1215" y="953"/>
                    <a:pt x="1215" y="608"/>
                  </a:cubicBezTo>
                  <a:cubicBezTo>
                    <a:pt x="1215" y="281"/>
                    <a:pt x="952"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7"/>
            <p:cNvSpPr/>
            <p:nvPr/>
          </p:nvSpPr>
          <p:spPr>
            <a:xfrm>
              <a:off x="-1123162" y="3942150"/>
              <a:ext cx="30675" cy="30700"/>
            </a:xfrm>
            <a:custGeom>
              <a:avLst/>
              <a:gdLst/>
              <a:ahLst/>
              <a:cxnLst/>
              <a:rect l="l" t="t" r="r" b="b"/>
              <a:pathLst>
                <a:path w="1227" h="1228" extrusionOk="0">
                  <a:moveTo>
                    <a:pt x="628" y="0"/>
                  </a:moveTo>
                  <a:cubicBezTo>
                    <a:pt x="621" y="0"/>
                    <a:pt x="614" y="1"/>
                    <a:pt x="607" y="1"/>
                  </a:cubicBezTo>
                  <a:cubicBezTo>
                    <a:pt x="286" y="1"/>
                    <a:pt x="0" y="275"/>
                    <a:pt x="0" y="608"/>
                  </a:cubicBezTo>
                  <a:cubicBezTo>
                    <a:pt x="0" y="941"/>
                    <a:pt x="274" y="1227"/>
                    <a:pt x="607" y="1227"/>
                  </a:cubicBezTo>
                  <a:cubicBezTo>
                    <a:pt x="941" y="1227"/>
                    <a:pt x="1227" y="953"/>
                    <a:pt x="1227" y="608"/>
                  </a:cubicBezTo>
                  <a:cubicBezTo>
                    <a:pt x="1227" y="281"/>
                    <a:pt x="964"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7"/>
            <p:cNvSpPr/>
            <p:nvPr/>
          </p:nvSpPr>
          <p:spPr>
            <a:xfrm>
              <a:off x="-1022562" y="3942150"/>
              <a:ext cx="30375" cy="30700"/>
            </a:xfrm>
            <a:custGeom>
              <a:avLst/>
              <a:gdLst/>
              <a:ahLst/>
              <a:cxnLst/>
              <a:rect l="l" t="t" r="r" b="b"/>
              <a:pathLst>
                <a:path w="1215" h="1228" extrusionOk="0">
                  <a:moveTo>
                    <a:pt x="627" y="0"/>
                  </a:moveTo>
                  <a:cubicBezTo>
                    <a:pt x="621" y="0"/>
                    <a:pt x="614" y="1"/>
                    <a:pt x="608" y="1"/>
                  </a:cubicBezTo>
                  <a:cubicBezTo>
                    <a:pt x="274" y="1"/>
                    <a:pt x="0" y="275"/>
                    <a:pt x="0" y="608"/>
                  </a:cubicBezTo>
                  <a:cubicBezTo>
                    <a:pt x="0" y="941"/>
                    <a:pt x="262" y="1227"/>
                    <a:pt x="608" y="1227"/>
                  </a:cubicBezTo>
                  <a:cubicBezTo>
                    <a:pt x="929" y="1227"/>
                    <a:pt x="1215" y="953"/>
                    <a:pt x="1215" y="608"/>
                  </a:cubicBezTo>
                  <a:cubicBezTo>
                    <a:pt x="1215" y="281"/>
                    <a:pt x="941" y="0"/>
                    <a:pt x="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7"/>
            <p:cNvSpPr/>
            <p:nvPr/>
          </p:nvSpPr>
          <p:spPr>
            <a:xfrm>
              <a:off x="-922262" y="3942150"/>
              <a:ext cx="30700" cy="30700"/>
            </a:xfrm>
            <a:custGeom>
              <a:avLst/>
              <a:gdLst/>
              <a:ahLst/>
              <a:cxnLst/>
              <a:rect l="l" t="t" r="r" b="b"/>
              <a:pathLst>
                <a:path w="1228" h="1228" extrusionOk="0">
                  <a:moveTo>
                    <a:pt x="628" y="0"/>
                  </a:moveTo>
                  <a:cubicBezTo>
                    <a:pt x="622" y="0"/>
                    <a:pt x="615" y="1"/>
                    <a:pt x="608" y="1"/>
                  </a:cubicBezTo>
                  <a:cubicBezTo>
                    <a:pt x="287" y="1"/>
                    <a:pt x="1" y="275"/>
                    <a:pt x="1" y="608"/>
                  </a:cubicBezTo>
                  <a:cubicBezTo>
                    <a:pt x="1" y="941"/>
                    <a:pt x="275" y="1227"/>
                    <a:pt x="608" y="1227"/>
                  </a:cubicBezTo>
                  <a:cubicBezTo>
                    <a:pt x="941" y="1227"/>
                    <a:pt x="1227" y="953"/>
                    <a:pt x="1227" y="608"/>
                  </a:cubicBezTo>
                  <a:cubicBezTo>
                    <a:pt x="1227" y="281"/>
                    <a:pt x="953"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7"/>
            <p:cNvSpPr/>
            <p:nvPr/>
          </p:nvSpPr>
          <p:spPr>
            <a:xfrm>
              <a:off x="-822237" y="3942150"/>
              <a:ext cx="30675" cy="30700"/>
            </a:xfrm>
            <a:custGeom>
              <a:avLst/>
              <a:gdLst/>
              <a:ahLst/>
              <a:cxnLst/>
              <a:rect l="l" t="t" r="r" b="b"/>
              <a:pathLst>
                <a:path w="1227" h="1228" extrusionOk="0">
                  <a:moveTo>
                    <a:pt x="640" y="0"/>
                  </a:moveTo>
                  <a:cubicBezTo>
                    <a:pt x="633" y="0"/>
                    <a:pt x="626" y="1"/>
                    <a:pt x="620" y="1"/>
                  </a:cubicBezTo>
                  <a:cubicBezTo>
                    <a:pt x="286" y="1"/>
                    <a:pt x="0" y="275"/>
                    <a:pt x="0" y="608"/>
                  </a:cubicBezTo>
                  <a:cubicBezTo>
                    <a:pt x="0" y="941"/>
                    <a:pt x="274" y="1227"/>
                    <a:pt x="620" y="1227"/>
                  </a:cubicBezTo>
                  <a:cubicBezTo>
                    <a:pt x="941" y="1227"/>
                    <a:pt x="1227" y="953"/>
                    <a:pt x="1227" y="608"/>
                  </a:cubicBezTo>
                  <a:cubicBezTo>
                    <a:pt x="1227" y="281"/>
                    <a:pt x="964" y="0"/>
                    <a:pt x="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7"/>
            <p:cNvSpPr/>
            <p:nvPr/>
          </p:nvSpPr>
          <p:spPr>
            <a:xfrm>
              <a:off x="-1976837" y="4015375"/>
              <a:ext cx="30675" cy="30700"/>
            </a:xfrm>
            <a:custGeom>
              <a:avLst/>
              <a:gdLst/>
              <a:ahLst/>
              <a:cxnLst/>
              <a:rect l="l" t="t" r="r" b="b"/>
              <a:pathLst>
                <a:path w="1227" h="1228" extrusionOk="0">
                  <a:moveTo>
                    <a:pt x="640" y="0"/>
                  </a:moveTo>
                  <a:cubicBezTo>
                    <a:pt x="633" y="0"/>
                    <a:pt x="626" y="1"/>
                    <a:pt x="619" y="1"/>
                  </a:cubicBezTo>
                  <a:cubicBezTo>
                    <a:pt x="286" y="1"/>
                    <a:pt x="0" y="275"/>
                    <a:pt x="0" y="620"/>
                  </a:cubicBezTo>
                  <a:cubicBezTo>
                    <a:pt x="0" y="941"/>
                    <a:pt x="274" y="1227"/>
                    <a:pt x="619" y="1227"/>
                  </a:cubicBezTo>
                  <a:cubicBezTo>
                    <a:pt x="941" y="1227"/>
                    <a:pt x="1226" y="953"/>
                    <a:pt x="1226" y="620"/>
                  </a:cubicBezTo>
                  <a:cubicBezTo>
                    <a:pt x="1226" y="282"/>
                    <a:pt x="975" y="0"/>
                    <a:pt x="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7"/>
            <p:cNvSpPr/>
            <p:nvPr/>
          </p:nvSpPr>
          <p:spPr>
            <a:xfrm>
              <a:off x="-1876237" y="4015375"/>
              <a:ext cx="30675" cy="30700"/>
            </a:xfrm>
            <a:custGeom>
              <a:avLst/>
              <a:gdLst/>
              <a:ahLst/>
              <a:cxnLst/>
              <a:rect l="l" t="t" r="r" b="b"/>
              <a:pathLst>
                <a:path w="1227" h="1228" extrusionOk="0">
                  <a:moveTo>
                    <a:pt x="628" y="0"/>
                  </a:moveTo>
                  <a:cubicBezTo>
                    <a:pt x="621" y="0"/>
                    <a:pt x="614" y="1"/>
                    <a:pt x="608" y="1"/>
                  </a:cubicBezTo>
                  <a:cubicBezTo>
                    <a:pt x="286" y="1"/>
                    <a:pt x="0" y="275"/>
                    <a:pt x="0" y="620"/>
                  </a:cubicBezTo>
                  <a:cubicBezTo>
                    <a:pt x="0" y="941"/>
                    <a:pt x="274" y="1227"/>
                    <a:pt x="608" y="1227"/>
                  </a:cubicBezTo>
                  <a:cubicBezTo>
                    <a:pt x="941" y="1227"/>
                    <a:pt x="1227" y="953"/>
                    <a:pt x="1227" y="620"/>
                  </a:cubicBezTo>
                  <a:cubicBezTo>
                    <a:pt x="1227" y="282"/>
                    <a:pt x="952"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7"/>
            <p:cNvSpPr/>
            <p:nvPr/>
          </p:nvSpPr>
          <p:spPr>
            <a:xfrm>
              <a:off x="-1775937" y="4015375"/>
              <a:ext cx="30700" cy="30700"/>
            </a:xfrm>
            <a:custGeom>
              <a:avLst/>
              <a:gdLst/>
              <a:ahLst/>
              <a:cxnLst/>
              <a:rect l="l" t="t" r="r" b="b"/>
              <a:pathLst>
                <a:path w="1228" h="1228" extrusionOk="0">
                  <a:moveTo>
                    <a:pt x="639" y="0"/>
                  </a:moveTo>
                  <a:cubicBezTo>
                    <a:pt x="633" y="0"/>
                    <a:pt x="626" y="1"/>
                    <a:pt x="620" y="1"/>
                  </a:cubicBezTo>
                  <a:cubicBezTo>
                    <a:pt x="287" y="1"/>
                    <a:pt x="1" y="275"/>
                    <a:pt x="1" y="620"/>
                  </a:cubicBezTo>
                  <a:cubicBezTo>
                    <a:pt x="1" y="941"/>
                    <a:pt x="275" y="1227"/>
                    <a:pt x="620" y="1227"/>
                  </a:cubicBezTo>
                  <a:cubicBezTo>
                    <a:pt x="941" y="1227"/>
                    <a:pt x="1227" y="953"/>
                    <a:pt x="1227" y="620"/>
                  </a:cubicBezTo>
                  <a:cubicBezTo>
                    <a:pt x="1227" y="282"/>
                    <a:pt x="953" y="0"/>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p:nvPr/>
          </p:nvSpPr>
          <p:spPr>
            <a:xfrm>
              <a:off x="-1675612" y="4015375"/>
              <a:ext cx="30375" cy="30700"/>
            </a:xfrm>
            <a:custGeom>
              <a:avLst/>
              <a:gdLst/>
              <a:ahLst/>
              <a:cxnLst/>
              <a:rect l="l" t="t" r="r" b="b"/>
              <a:pathLst>
                <a:path w="1215" h="1228" extrusionOk="0">
                  <a:moveTo>
                    <a:pt x="628" y="0"/>
                  </a:moveTo>
                  <a:cubicBezTo>
                    <a:pt x="621" y="0"/>
                    <a:pt x="614" y="1"/>
                    <a:pt x="607" y="1"/>
                  </a:cubicBezTo>
                  <a:cubicBezTo>
                    <a:pt x="274" y="1"/>
                    <a:pt x="0" y="275"/>
                    <a:pt x="0" y="620"/>
                  </a:cubicBezTo>
                  <a:cubicBezTo>
                    <a:pt x="0" y="941"/>
                    <a:pt x="262" y="1227"/>
                    <a:pt x="607" y="1227"/>
                  </a:cubicBezTo>
                  <a:cubicBezTo>
                    <a:pt x="941" y="1227"/>
                    <a:pt x="1215" y="953"/>
                    <a:pt x="1215" y="620"/>
                  </a:cubicBezTo>
                  <a:cubicBezTo>
                    <a:pt x="1215" y="282"/>
                    <a:pt x="963"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7"/>
            <p:cNvSpPr/>
            <p:nvPr/>
          </p:nvSpPr>
          <p:spPr>
            <a:xfrm>
              <a:off x="-1575312" y="4015375"/>
              <a:ext cx="30675" cy="30700"/>
            </a:xfrm>
            <a:custGeom>
              <a:avLst/>
              <a:gdLst/>
              <a:ahLst/>
              <a:cxnLst/>
              <a:rect l="l" t="t" r="r" b="b"/>
              <a:pathLst>
                <a:path w="1227" h="1228" extrusionOk="0">
                  <a:moveTo>
                    <a:pt x="628" y="0"/>
                  </a:moveTo>
                  <a:cubicBezTo>
                    <a:pt x="621" y="0"/>
                    <a:pt x="615" y="1"/>
                    <a:pt x="608" y="1"/>
                  </a:cubicBezTo>
                  <a:cubicBezTo>
                    <a:pt x="286" y="1"/>
                    <a:pt x="1" y="275"/>
                    <a:pt x="1" y="620"/>
                  </a:cubicBezTo>
                  <a:cubicBezTo>
                    <a:pt x="1" y="941"/>
                    <a:pt x="274" y="1227"/>
                    <a:pt x="608" y="1227"/>
                  </a:cubicBezTo>
                  <a:cubicBezTo>
                    <a:pt x="941" y="1227"/>
                    <a:pt x="1227" y="953"/>
                    <a:pt x="1227" y="620"/>
                  </a:cubicBezTo>
                  <a:cubicBezTo>
                    <a:pt x="1227" y="282"/>
                    <a:pt x="953"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1474712" y="4015375"/>
              <a:ext cx="30400" cy="30700"/>
            </a:xfrm>
            <a:custGeom>
              <a:avLst/>
              <a:gdLst/>
              <a:ahLst/>
              <a:cxnLst/>
              <a:rect l="l" t="t" r="r" b="b"/>
              <a:pathLst>
                <a:path w="1216" h="1228" extrusionOk="0">
                  <a:moveTo>
                    <a:pt x="628" y="0"/>
                  </a:moveTo>
                  <a:cubicBezTo>
                    <a:pt x="622" y="0"/>
                    <a:pt x="615" y="1"/>
                    <a:pt x="608" y="1"/>
                  </a:cubicBezTo>
                  <a:cubicBezTo>
                    <a:pt x="275" y="1"/>
                    <a:pt x="1" y="275"/>
                    <a:pt x="1" y="620"/>
                  </a:cubicBezTo>
                  <a:cubicBezTo>
                    <a:pt x="1" y="941"/>
                    <a:pt x="263" y="1227"/>
                    <a:pt x="608" y="1227"/>
                  </a:cubicBezTo>
                  <a:cubicBezTo>
                    <a:pt x="941" y="1227"/>
                    <a:pt x="1215" y="953"/>
                    <a:pt x="1215" y="620"/>
                  </a:cubicBezTo>
                  <a:cubicBezTo>
                    <a:pt x="1215" y="282"/>
                    <a:pt x="952"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1374687" y="4015375"/>
              <a:ext cx="30675" cy="30700"/>
            </a:xfrm>
            <a:custGeom>
              <a:avLst/>
              <a:gdLst/>
              <a:ahLst/>
              <a:cxnLst/>
              <a:rect l="l" t="t" r="r" b="b"/>
              <a:pathLst>
                <a:path w="1227" h="1228" extrusionOk="0">
                  <a:moveTo>
                    <a:pt x="628" y="0"/>
                  </a:moveTo>
                  <a:cubicBezTo>
                    <a:pt x="621" y="0"/>
                    <a:pt x="615" y="1"/>
                    <a:pt x="608" y="1"/>
                  </a:cubicBezTo>
                  <a:cubicBezTo>
                    <a:pt x="286" y="1"/>
                    <a:pt x="0" y="275"/>
                    <a:pt x="0" y="620"/>
                  </a:cubicBezTo>
                  <a:cubicBezTo>
                    <a:pt x="0" y="941"/>
                    <a:pt x="274" y="1227"/>
                    <a:pt x="608" y="1227"/>
                  </a:cubicBezTo>
                  <a:cubicBezTo>
                    <a:pt x="941" y="1227"/>
                    <a:pt x="1227" y="953"/>
                    <a:pt x="1227" y="620"/>
                  </a:cubicBezTo>
                  <a:cubicBezTo>
                    <a:pt x="1227" y="282"/>
                    <a:pt x="964"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274387" y="4015375"/>
              <a:ext cx="30700" cy="30700"/>
            </a:xfrm>
            <a:custGeom>
              <a:avLst/>
              <a:gdLst/>
              <a:ahLst/>
              <a:cxnLst/>
              <a:rect l="l" t="t" r="r" b="b"/>
              <a:pathLst>
                <a:path w="1228" h="1228" extrusionOk="0">
                  <a:moveTo>
                    <a:pt x="639" y="0"/>
                  </a:moveTo>
                  <a:cubicBezTo>
                    <a:pt x="633" y="0"/>
                    <a:pt x="626" y="1"/>
                    <a:pt x="620" y="1"/>
                  </a:cubicBezTo>
                  <a:cubicBezTo>
                    <a:pt x="287" y="1"/>
                    <a:pt x="1" y="275"/>
                    <a:pt x="1" y="620"/>
                  </a:cubicBezTo>
                  <a:cubicBezTo>
                    <a:pt x="1" y="941"/>
                    <a:pt x="275" y="1227"/>
                    <a:pt x="620" y="1227"/>
                  </a:cubicBezTo>
                  <a:cubicBezTo>
                    <a:pt x="941" y="1227"/>
                    <a:pt x="1227" y="953"/>
                    <a:pt x="1227" y="620"/>
                  </a:cubicBezTo>
                  <a:cubicBezTo>
                    <a:pt x="1227" y="282"/>
                    <a:pt x="953" y="0"/>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1174062" y="4015375"/>
              <a:ext cx="30375" cy="30700"/>
            </a:xfrm>
            <a:custGeom>
              <a:avLst/>
              <a:gdLst/>
              <a:ahLst/>
              <a:cxnLst/>
              <a:rect l="l" t="t" r="r" b="b"/>
              <a:pathLst>
                <a:path w="1215" h="1228" extrusionOk="0">
                  <a:moveTo>
                    <a:pt x="628" y="0"/>
                  </a:moveTo>
                  <a:cubicBezTo>
                    <a:pt x="621" y="0"/>
                    <a:pt x="614" y="1"/>
                    <a:pt x="607" y="1"/>
                  </a:cubicBezTo>
                  <a:cubicBezTo>
                    <a:pt x="286" y="1"/>
                    <a:pt x="0" y="275"/>
                    <a:pt x="0" y="620"/>
                  </a:cubicBezTo>
                  <a:cubicBezTo>
                    <a:pt x="0" y="941"/>
                    <a:pt x="262" y="1227"/>
                    <a:pt x="607" y="1227"/>
                  </a:cubicBezTo>
                  <a:cubicBezTo>
                    <a:pt x="941" y="1227"/>
                    <a:pt x="1215" y="953"/>
                    <a:pt x="1215" y="620"/>
                  </a:cubicBezTo>
                  <a:cubicBezTo>
                    <a:pt x="1215" y="282"/>
                    <a:pt x="963"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1073762" y="4015375"/>
              <a:ext cx="30675" cy="30700"/>
            </a:xfrm>
            <a:custGeom>
              <a:avLst/>
              <a:gdLst/>
              <a:ahLst/>
              <a:cxnLst/>
              <a:rect l="l" t="t" r="r" b="b"/>
              <a:pathLst>
                <a:path w="1227" h="1228" extrusionOk="0">
                  <a:moveTo>
                    <a:pt x="640" y="0"/>
                  </a:moveTo>
                  <a:cubicBezTo>
                    <a:pt x="633" y="0"/>
                    <a:pt x="626" y="1"/>
                    <a:pt x="620" y="1"/>
                  </a:cubicBezTo>
                  <a:cubicBezTo>
                    <a:pt x="286" y="1"/>
                    <a:pt x="1" y="275"/>
                    <a:pt x="1" y="620"/>
                  </a:cubicBezTo>
                  <a:cubicBezTo>
                    <a:pt x="1" y="941"/>
                    <a:pt x="274" y="1227"/>
                    <a:pt x="620" y="1227"/>
                  </a:cubicBezTo>
                  <a:cubicBezTo>
                    <a:pt x="941" y="1227"/>
                    <a:pt x="1227" y="953"/>
                    <a:pt x="1227" y="620"/>
                  </a:cubicBezTo>
                  <a:cubicBezTo>
                    <a:pt x="1227" y="282"/>
                    <a:pt x="964" y="0"/>
                    <a:pt x="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973162" y="4015375"/>
              <a:ext cx="30400" cy="30700"/>
            </a:xfrm>
            <a:custGeom>
              <a:avLst/>
              <a:gdLst/>
              <a:ahLst/>
              <a:cxnLst/>
              <a:rect l="l" t="t" r="r" b="b"/>
              <a:pathLst>
                <a:path w="1216" h="1228" extrusionOk="0">
                  <a:moveTo>
                    <a:pt x="628" y="0"/>
                  </a:moveTo>
                  <a:cubicBezTo>
                    <a:pt x="622" y="0"/>
                    <a:pt x="615" y="1"/>
                    <a:pt x="608" y="1"/>
                  </a:cubicBezTo>
                  <a:cubicBezTo>
                    <a:pt x="287" y="1"/>
                    <a:pt x="1" y="275"/>
                    <a:pt x="1" y="620"/>
                  </a:cubicBezTo>
                  <a:cubicBezTo>
                    <a:pt x="1" y="941"/>
                    <a:pt x="263" y="1227"/>
                    <a:pt x="608" y="1227"/>
                  </a:cubicBezTo>
                  <a:cubicBezTo>
                    <a:pt x="942" y="1227"/>
                    <a:pt x="1215" y="953"/>
                    <a:pt x="1215" y="620"/>
                  </a:cubicBezTo>
                  <a:cubicBezTo>
                    <a:pt x="1215" y="282"/>
                    <a:pt x="952"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a:off x="-873137" y="4015375"/>
              <a:ext cx="30675" cy="30700"/>
            </a:xfrm>
            <a:custGeom>
              <a:avLst/>
              <a:gdLst/>
              <a:ahLst/>
              <a:cxnLst/>
              <a:rect l="l" t="t" r="r" b="b"/>
              <a:pathLst>
                <a:path w="1227" h="1228" extrusionOk="0">
                  <a:moveTo>
                    <a:pt x="628" y="0"/>
                  </a:moveTo>
                  <a:cubicBezTo>
                    <a:pt x="622" y="0"/>
                    <a:pt x="615" y="1"/>
                    <a:pt x="608" y="1"/>
                  </a:cubicBezTo>
                  <a:cubicBezTo>
                    <a:pt x="286" y="1"/>
                    <a:pt x="0" y="275"/>
                    <a:pt x="0" y="620"/>
                  </a:cubicBezTo>
                  <a:cubicBezTo>
                    <a:pt x="0" y="941"/>
                    <a:pt x="274" y="1227"/>
                    <a:pt x="608" y="1227"/>
                  </a:cubicBezTo>
                  <a:cubicBezTo>
                    <a:pt x="941" y="1227"/>
                    <a:pt x="1227" y="953"/>
                    <a:pt x="1227" y="620"/>
                  </a:cubicBezTo>
                  <a:cubicBezTo>
                    <a:pt x="1227" y="282"/>
                    <a:pt x="964"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a:off x="-772537" y="4015375"/>
              <a:ext cx="30400" cy="30700"/>
            </a:xfrm>
            <a:custGeom>
              <a:avLst/>
              <a:gdLst/>
              <a:ahLst/>
              <a:cxnLst/>
              <a:rect l="l" t="t" r="r" b="b"/>
              <a:pathLst>
                <a:path w="1216" h="1228" extrusionOk="0">
                  <a:moveTo>
                    <a:pt x="627" y="0"/>
                  </a:moveTo>
                  <a:cubicBezTo>
                    <a:pt x="621" y="0"/>
                    <a:pt x="614" y="1"/>
                    <a:pt x="608" y="1"/>
                  </a:cubicBezTo>
                  <a:cubicBezTo>
                    <a:pt x="275" y="1"/>
                    <a:pt x="1" y="275"/>
                    <a:pt x="1" y="620"/>
                  </a:cubicBezTo>
                  <a:cubicBezTo>
                    <a:pt x="1" y="941"/>
                    <a:pt x="263" y="1227"/>
                    <a:pt x="608" y="1227"/>
                  </a:cubicBezTo>
                  <a:cubicBezTo>
                    <a:pt x="929" y="1227"/>
                    <a:pt x="1215" y="953"/>
                    <a:pt x="1215" y="620"/>
                  </a:cubicBezTo>
                  <a:cubicBezTo>
                    <a:pt x="1215" y="282"/>
                    <a:pt x="941" y="0"/>
                    <a:pt x="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1925662" y="4088600"/>
              <a:ext cx="30400" cy="30700"/>
            </a:xfrm>
            <a:custGeom>
              <a:avLst/>
              <a:gdLst/>
              <a:ahLst/>
              <a:cxnLst/>
              <a:rect l="l" t="t" r="r" b="b"/>
              <a:pathLst>
                <a:path w="1216" h="1228" extrusionOk="0">
                  <a:moveTo>
                    <a:pt x="629" y="0"/>
                  </a:moveTo>
                  <a:cubicBezTo>
                    <a:pt x="622" y="0"/>
                    <a:pt x="615" y="0"/>
                    <a:pt x="608" y="1"/>
                  </a:cubicBezTo>
                  <a:cubicBezTo>
                    <a:pt x="287" y="1"/>
                    <a:pt x="1" y="275"/>
                    <a:pt x="1" y="620"/>
                  </a:cubicBezTo>
                  <a:cubicBezTo>
                    <a:pt x="1" y="941"/>
                    <a:pt x="263" y="1227"/>
                    <a:pt x="608" y="1227"/>
                  </a:cubicBezTo>
                  <a:cubicBezTo>
                    <a:pt x="942" y="1227"/>
                    <a:pt x="1215" y="965"/>
                    <a:pt x="1215" y="620"/>
                  </a:cubicBezTo>
                  <a:cubicBezTo>
                    <a:pt x="1215" y="282"/>
                    <a:pt x="964" y="0"/>
                    <a:pt x="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825337" y="4088600"/>
              <a:ext cx="30675" cy="30700"/>
            </a:xfrm>
            <a:custGeom>
              <a:avLst/>
              <a:gdLst/>
              <a:ahLst/>
              <a:cxnLst/>
              <a:rect l="l" t="t" r="r" b="b"/>
              <a:pathLst>
                <a:path w="1227" h="1228" extrusionOk="0">
                  <a:moveTo>
                    <a:pt x="639" y="0"/>
                  </a:moveTo>
                  <a:cubicBezTo>
                    <a:pt x="632" y="0"/>
                    <a:pt x="626" y="0"/>
                    <a:pt x="619" y="1"/>
                  </a:cubicBezTo>
                  <a:cubicBezTo>
                    <a:pt x="286" y="1"/>
                    <a:pt x="0" y="275"/>
                    <a:pt x="0" y="620"/>
                  </a:cubicBezTo>
                  <a:cubicBezTo>
                    <a:pt x="0" y="941"/>
                    <a:pt x="274" y="1227"/>
                    <a:pt x="619" y="1227"/>
                  </a:cubicBezTo>
                  <a:cubicBezTo>
                    <a:pt x="941" y="1227"/>
                    <a:pt x="1227" y="965"/>
                    <a:pt x="1227" y="620"/>
                  </a:cubicBezTo>
                  <a:cubicBezTo>
                    <a:pt x="1227" y="282"/>
                    <a:pt x="952" y="0"/>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a:off x="-1725037" y="4088600"/>
              <a:ext cx="30400" cy="30700"/>
            </a:xfrm>
            <a:custGeom>
              <a:avLst/>
              <a:gdLst/>
              <a:ahLst/>
              <a:cxnLst/>
              <a:rect l="l" t="t" r="r" b="b"/>
              <a:pathLst>
                <a:path w="1216" h="1228" extrusionOk="0">
                  <a:moveTo>
                    <a:pt x="628" y="0"/>
                  </a:moveTo>
                  <a:cubicBezTo>
                    <a:pt x="621" y="0"/>
                    <a:pt x="615" y="0"/>
                    <a:pt x="608" y="1"/>
                  </a:cubicBezTo>
                  <a:cubicBezTo>
                    <a:pt x="275" y="1"/>
                    <a:pt x="1" y="275"/>
                    <a:pt x="1" y="620"/>
                  </a:cubicBezTo>
                  <a:cubicBezTo>
                    <a:pt x="1" y="941"/>
                    <a:pt x="263" y="1227"/>
                    <a:pt x="608" y="1227"/>
                  </a:cubicBezTo>
                  <a:cubicBezTo>
                    <a:pt x="929" y="1227"/>
                    <a:pt x="1215" y="965"/>
                    <a:pt x="1215" y="620"/>
                  </a:cubicBezTo>
                  <a:cubicBezTo>
                    <a:pt x="1215" y="282"/>
                    <a:pt x="952"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1624712" y="4088600"/>
              <a:ext cx="30675" cy="30700"/>
            </a:xfrm>
            <a:custGeom>
              <a:avLst/>
              <a:gdLst/>
              <a:ahLst/>
              <a:cxnLst/>
              <a:rect l="l" t="t" r="r" b="b"/>
              <a:pathLst>
                <a:path w="1227" h="1228" extrusionOk="0">
                  <a:moveTo>
                    <a:pt x="628" y="0"/>
                  </a:moveTo>
                  <a:cubicBezTo>
                    <a:pt x="621" y="0"/>
                    <a:pt x="614" y="0"/>
                    <a:pt x="607" y="1"/>
                  </a:cubicBezTo>
                  <a:cubicBezTo>
                    <a:pt x="286" y="1"/>
                    <a:pt x="0" y="275"/>
                    <a:pt x="0" y="620"/>
                  </a:cubicBezTo>
                  <a:cubicBezTo>
                    <a:pt x="0" y="941"/>
                    <a:pt x="274" y="1227"/>
                    <a:pt x="607" y="1227"/>
                  </a:cubicBezTo>
                  <a:cubicBezTo>
                    <a:pt x="941" y="1227"/>
                    <a:pt x="1226" y="965"/>
                    <a:pt x="1226" y="620"/>
                  </a:cubicBezTo>
                  <a:cubicBezTo>
                    <a:pt x="1226" y="282"/>
                    <a:pt x="964"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1524112" y="4088600"/>
              <a:ext cx="30375" cy="30700"/>
            </a:xfrm>
            <a:custGeom>
              <a:avLst/>
              <a:gdLst/>
              <a:ahLst/>
              <a:cxnLst/>
              <a:rect l="l" t="t" r="r" b="b"/>
              <a:pathLst>
                <a:path w="1215" h="1228" extrusionOk="0">
                  <a:moveTo>
                    <a:pt x="627" y="0"/>
                  </a:moveTo>
                  <a:cubicBezTo>
                    <a:pt x="621" y="0"/>
                    <a:pt x="614" y="0"/>
                    <a:pt x="608" y="1"/>
                  </a:cubicBezTo>
                  <a:cubicBezTo>
                    <a:pt x="274" y="1"/>
                    <a:pt x="0" y="275"/>
                    <a:pt x="0" y="620"/>
                  </a:cubicBezTo>
                  <a:cubicBezTo>
                    <a:pt x="0" y="941"/>
                    <a:pt x="262" y="1227"/>
                    <a:pt x="608" y="1227"/>
                  </a:cubicBezTo>
                  <a:cubicBezTo>
                    <a:pt x="929" y="1227"/>
                    <a:pt x="1215" y="965"/>
                    <a:pt x="1215" y="620"/>
                  </a:cubicBezTo>
                  <a:cubicBezTo>
                    <a:pt x="1215" y="282"/>
                    <a:pt x="941" y="0"/>
                    <a:pt x="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1424112" y="4088600"/>
              <a:ext cx="30400" cy="30700"/>
            </a:xfrm>
            <a:custGeom>
              <a:avLst/>
              <a:gdLst/>
              <a:ahLst/>
              <a:cxnLst/>
              <a:rect l="l" t="t" r="r" b="b"/>
              <a:pathLst>
                <a:path w="1216" h="1228" extrusionOk="0">
                  <a:moveTo>
                    <a:pt x="629" y="0"/>
                  </a:moveTo>
                  <a:cubicBezTo>
                    <a:pt x="622" y="0"/>
                    <a:pt x="615" y="0"/>
                    <a:pt x="608" y="1"/>
                  </a:cubicBezTo>
                  <a:cubicBezTo>
                    <a:pt x="275" y="1"/>
                    <a:pt x="1" y="275"/>
                    <a:pt x="1" y="620"/>
                  </a:cubicBezTo>
                  <a:cubicBezTo>
                    <a:pt x="1" y="941"/>
                    <a:pt x="263" y="1227"/>
                    <a:pt x="608" y="1227"/>
                  </a:cubicBezTo>
                  <a:cubicBezTo>
                    <a:pt x="942" y="1227"/>
                    <a:pt x="1215" y="965"/>
                    <a:pt x="1215" y="620"/>
                  </a:cubicBezTo>
                  <a:cubicBezTo>
                    <a:pt x="1215" y="282"/>
                    <a:pt x="964" y="0"/>
                    <a:pt x="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1323787" y="4088600"/>
              <a:ext cx="30675" cy="30700"/>
            </a:xfrm>
            <a:custGeom>
              <a:avLst/>
              <a:gdLst/>
              <a:ahLst/>
              <a:cxnLst/>
              <a:rect l="l" t="t" r="r" b="b"/>
              <a:pathLst>
                <a:path w="1227" h="1228" extrusionOk="0">
                  <a:moveTo>
                    <a:pt x="639" y="0"/>
                  </a:moveTo>
                  <a:cubicBezTo>
                    <a:pt x="632" y="0"/>
                    <a:pt x="626" y="0"/>
                    <a:pt x="619" y="1"/>
                  </a:cubicBezTo>
                  <a:cubicBezTo>
                    <a:pt x="286" y="1"/>
                    <a:pt x="0" y="275"/>
                    <a:pt x="0" y="620"/>
                  </a:cubicBezTo>
                  <a:cubicBezTo>
                    <a:pt x="0" y="941"/>
                    <a:pt x="274" y="1227"/>
                    <a:pt x="619" y="1227"/>
                  </a:cubicBezTo>
                  <a:cubicBezTo>
                    <a:pt x="941" y="1227"/>
                    <a:pt x="1227" y="965"/>
                    <a:pt x="1227" y="620"/>
                  </a:cubicBezTo>
                  <a:cubicBezTo>
                    <a:pt x="1227" y="282"/>
                    <a:pt x="952" y="0"/>
                    <a:pt x="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1223187" y="4088600"/>
              <a:ext cx="30400" cy="30700"/>
            </a:xfrm>
            <a:custGeom>
              <a:avLst/>
              <a:gdLst/>
              <a:ahLst/>
              <a:cxnLst/>
              <a:rect l="l" t="t" r="r" b="b"/>
              <a:pathLst>
                <a:path w="1216" h="1228" extrusionOk="0">
                  <a:moveTo>
                    <a:pt x="628" y="0"/>
                  </a:moveTo>
                  <a:cubicBezTo>
                    <a:pt x="621" y="0"/>
                    <a:pt x="615" y="0"/>
                    <a:pt x="608" y="1"/>
                  </a:cubicBezTo>
                  <a:cubicBezTo>
                    <a:pt x="286" y="1"/>
                    <a:pt x="1" y="275"/>
                    <a:pt x="1" y="620"/>
                  </a:cubicBezTo>
                  <a:cubicBezTo>
                    <a:pt x="1" y="941"/>
                    <a:pt x="263" y="1227"/>
                    <a:pt x="608" y="1227"/>
                  </a:cubicBezTo>
                  <a:cubicBezTo>
                    <a:pt x="941" y="1227"/>
                    <a:pt x="1215" y="965"/>
                    <a:pt x="1215" y="620"/>
                  </a:cubicBezTo>
                  <a:cubicBezTo>
                    <a:pt x="1215" y="282"/>
                    <a:pt x="952"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a:off x="-1123162" y="4088600"/>
              <a:ext cx="30675" cy="30700"/>
            </a:xfrm>
            <a:custGeom>
              <a:avLst/>
              <a:gdLst/>
              <a:ahLst/>
              <a:cxnLst/>
              <a:rect l="l" t="t" r="r" b="b"/>
              <a:pathLst>
                <a:path w="1227" h="1228" extrusionOk="0">
                  <a:moveTo>
                    <a:pt x="628" y="0"/>
                  </a:moveTo>
                  <a:cubicBezTo>
                    <a:pt x="621" y="0"/>
                    <a:pt x="614" y="0"/>
                    <a:pt x="607" y="1"/>
                  </a:cubicBezTo>
                  <a:cubicBezTo>
                    <a:pt x="286" y="1"/>
                    <a:pt x="0" y="275"/>
                    <a:pt x="0" y="620"/>
                  </a:cubicBezTo>
                  <a:cubicBezTo>
                    <a:pt x="0" y="941"/>
                    <a:pt x="274" y="1227"/>
                    <a:pt x="607" y="1227"/>
                  </a:cubicBezTo>
                  <a:cubicBezTo>
                    <a:pt x="941" y="1227"/>
                    <a:pt x="1227" y="965"/>
                    <a:pt x="1227" y="620"/>
                  </a:cubicBezTo>
                  <a:cubicBezTo>
                    <a:pt x="1227" y="282"/>
                    <a:pt x="964"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1022562" y="4088600"/>
              <a:ext cx="30375" cy="30700"/>
            </a:xfrm>
            <a:custGeom>
              <a:avLst/>
              <a:gdLst/>
              <a:ahLst/>
              <a:cxnLst/>
              <a:rect l="l" t="t" r="r" b="b"/>
              <a:pathLst>
                <a:path w="1215" h="1228" extrusionOk="0">
                  <a:moveTo>
                    <a:pt x="627" y="0"/>
                  </a:moveTo>
                  <a:cubicBezTo>
                    <a:pt x="621" y="0"/>
                    <a:pt x="614" y="0"/>
                    <a:pt x="608" y="1"/>
                  </a:cubicBezTo>
                  <a:cubicBezTo>
                    <a:pt x="274" y="1"/>
                    <a:pt x="0" y="275"/>
                    <a:pt x="0" y="620"/>
                  </a:cubicBezTo>
                  <a:cubicBezTo>
                    <a:pt x="0" y="941"/>
                    <a:pt x="262" y="1227"/>
                    <a:pt x="608" y="1227"/>
                  </a:cubicBezTo>
                  <a:cubicBezTo>
                    <a:pt x="929" y="1227"/>
                    <a:pt x="1215" y="965"/>
                    <a:pt x="1215" y="620"/>
                  </a:cubicBezTo>
                  <a:cubicBezTo>
                    <a:pt x="1215" y="282"/>
                    <a:pt x="941" y="0"/>
                    <a:pt x="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922262" y="4088600"/>
              <a:ext cx="30700" cy="30700"/>
            </a:xfrm>
            <a:custGeom>
              <a:avLst/>
              <a:gdLst/>
              <a:ahLst/>
              <a:cxnLst/>
              <a:rect l="l" t="t" r="r" b="b"/>
              <a:pathLst>
                <a:path w="1228" h="1228" extrusionOk="0">
                  <a:moveTo>
                    <a:pt x="628" y="0"/>
                  </a:moveTo>
                  <a:cubicBezTo>
                    <a:pt x="622" y="0"/>
                    <a:pt x="615" y="0"/>
                    <a:pt x="608" y="1"/>
                  </a:cubicBezTo>
                  <a:cubicBezTo>
                    <a:pt x="287" y="1"/>
                    <a:pt x="1" y="275"/>
                    <a:pt x="1" y="620"/>
                  </a:cubicBezTo>
                  <a:cubicBezTo>
                    <a:pt x="1" y="941"/>
                    <a:pt x="275" y="1227"/>
                    <a:pt x="608" y="1227"/>
                  </a:cubicBezTo>
                  <a:cubicBezTo>
                    <a:pt x="941" y="1227"/>
                    <a:pt x="1227" y="965"/>
                    <a:pt x="1227" y="620"/>
                  </a:cubicBezTo>
                  <a:cubicBezTo>
                    <a:pt x="1227" y="282"/>
                    <a:pt x="953" y="0"/>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822237" y="4088600"/>
              <a:ext cx="30675" cy="30700"/>
            </a:xfrm>
            <a:custGeom>
              <a:avLst/>
              <a:gdLst/>
              <a:ahLst/>
              <a:cxnLst/>
              <a:rect l="l" t="t" r="r" b="b"/>
              <a:pathLst>
                <a:path w="1227" h="1228" extrusionOk="0">
                  <a:moveTo>
                    <a:pt x="640" y="0"/>
                  </a:moveTo>
                  <a:cubicBezTo>
                    <a:pt x="633" y="0"/>
                    <a:pt x="626" y="0"/>
                    <a:pt x="620" y="1"/>
                  </a:cubicBezTo>
                  <a:cubicBezTo>
                    <a:pt x="286" y="1"/>
                    <a:pt x="0" y="275"/>
                    <a:pt x="0" y="620"/>
                  </a:cubicBezTo>
                  <a:cubicBezTo>
                    <a:pt x="0" y="941"/>
                    <a:pt x="274" y="1227"/>
                    <a:pt x="620" y="1227"/>
                  </a:cubicBezTo>
                  <a:cubicBezTo>
                    <a:pt x="941" y="1227"/>
                    <a:pt x="1227" y="965"/>
                    <a:pt x="1227" y="620"/>
                  </a:cubicBezTo>
                  <a:cubicBezTo>
                    <a:pt x="1227" y="282"/>
                    <a:pt x="964" y="0"/>
                    <a:pt x="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7"/>
            <p:cNvSpPr/>
            <p:nvPr/>
          </p:nvSpPr>
          <p:spPr>
            <a:xfrm>
              <a:off x="-1976837" y="4162125"/>
              <a:ext cx="30675" cy="30375"/>
            </a:xfrm>
            <a:custGeom>
              <a:avLst/>
              <a:gdLst/>
              <a:ahLst/>
              <a:cxnLst/>
              <a:rect l="l" t="t" r="r" b="b"/>
              <a:pathLst>
                <a:path w="1227" h="1215" extrusionOk="0">
                  <a:moveTo>
                    <a:pt x="619" y="1"/>
                  </a:moveTo>
                  <a:cubicBezTo>
                    <a:pt x="286" y="1"/>
                    <a:pt x="0" y="262"/>
                    <a:pt x="0" y="608"/>
                  </a:cubicBezTo>
                  <a:cubicBezTo>
                    <a:pt x="0" y="941"/>
                    <a:pt x="274" y="1215"/>
                    <a:pt x="619" y="1215"/>
                  </a:cubicBezTo>
                  <a:cubicBezTo>
                    <a:pt x="941" y="1215"/>
                    <a:pt x="1226" y="953"/>
                    <a:pt x="1226" y="608"/>
                  </a:cubicBezTo>
                  <a:cubicBezTo>
                    <a:pt x="1226" y="262"/>
                    <a:pt x="964" y="1"/>
                    <a:pt x="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7"/>
            <p:cNvSpPr/>
            <p:nvPr/>
          </p:nvSpPr>
          <p:spPr>
            <a:xfrm>
              <a:off x="-1876237" y="4162125"/>
              <a:ext cx="30675" cy="30375"/>
            </a:xfrm>
            <a:custGeom>
              <a:avLst/>
              <a:gdLst/>
              <a:ahLst/>
              <a:cxnLst/>
              <a:rect l="l" t="t" r="r" b="b"/>
              <a:pathLst>
                <a:path w="1227" h="1215" extrusionOk="0">
                  <a:moveTo>
                    <a:pt x="608" y="1"/>
                  </a:moveTo>
                  <a:cubicBezTo>
                    <a:pt x="286" y="1"/>
                    <a:pt x="0" y="262"/>
                    <a:pt x="0" y="608"/>
                  </a:cubicBezTo>
                  <a:cubicBezTo>
                    <a:pt x="0" y="941"/>
                    <a:pt x="274" y="1215"/>
                    <a:pt x="608" y="1215"/>
                  </a:cubicBezTo>
                  <a:cubicBezTo>
                    <a:pt x="941" y="1215"/>
                    <a:pt x="1227" y="953"/>
                    <a:pt x="1227" y="608"/>
                  </a:cubicBezTo>
                  <a:cubicBezTo>
                    <a:pt x="1227" y="262"/>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1775937" y="4162125"/>
              <a:ext cx="30700" cy="30375"/>
            </a:xfrm>
            <a:custGeom>
              <a:avLst/>
              <a:gdLst/>
              <a:ahLst/>
              <a:cxnLst/>
              <a:rect l="l" t="t" r="r" b="b"/>
              <a:pathLst>
                <a:path w="1228" h="1215" extrusionOk="0">
                  <a:moveTo>
                    <a:pt x="620" y="1"/>
                  </a:moveTo>
                  <a:cubicBezTo>
                    <a:pt x="287" y="1"/>
                    <a:pt x="1" y="262"/>
                    <a:pt x="1" y="608"/>
                  </a:cubicBezTo>
                  <a:cubicBezTo>
                    <a:pt x="1" y="941"/>
                    <a:pt x="275" y="1215"/>
                    <a:pt x="620" y="1215"/>
                  </a:cubicBezTo>
                  <a:cubicBezTo>
                    <a:pt x="941" y="1215"/>
                    <a:pt x="1227" y="953"/>
                    <a:pt x="1227" y="608"/>
                  </a:cubicBezTo>
                  <a:cubicBezTo>
                    <a:pt x="1227" y="262"/>
                    <a:pt x="941"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1675612" y="4162125"/>
              <a:ext cx="30375" cy="30375"/>
            </a:xfrm>
            <a:custGeom>
              <a:avLst/>
              <a:gdLst/>
              <a:ahLst/>
              <a:cxnLst/>
              <a:rect l="l" t="t" r="r" b="b"/>
              <a:pathLst>
                <a:path w="1215" h="1215" extrusionOk="0">
                  <a:moveTo>
                    <a:pt x="607" y="1"/>
                  </a:moveTo>
                  <a:cubicBezTo>
                    <a:pt x="274" y="1"/>
                    <a:pt x="0" y="262"/>
                    <a:pt x="0" y="608"/>
                  </a:cubicBezTo>
                  <a:cubicBezTo>
                    <a:pt x="0" y="941"/>
                    <a:pt x="262" y="1215"/>
                    <a:pt x="607" y="1215"/>
                  </a:cubicBezTo>
                  <a:cubicBezTo>
                    <a:pt x="941" y="1215"/>
                    <a:pt x="1215" y="953"/>
                    <a:pt x="1215" y="608"/>
                  </a:cubicBezTo>
                  <a:cubicBezTo>
                    <a:pt x="1215" y="262"/>
                    <a:pt x="953"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1575312" y="4162125"/>
              <a:ext cx="30675" cy="30375"/>
            </a:xfrm>
            <a:custGeom>
              <a:avLst/>
              <a:gdLst/>
              <a:ahLst/>
              <a:cxnLst/>
              <a:rect l="l" t="t" r="r" b="b"/>
              <a:pathLst>
                <a:path w="1227" h="1215" extrusionOk="0">
                  <a:moveTo>
                    <a:pt x="608" y="1"/>
                  </a:moveTo>
                  <a:cubicBezTo>
                    <a:pt x="286" y="1"/>
                    <a:pt x="1" y="262"/>
                    <a:pt x="1" y="608"/>
                  </a:cubicBezTo>
                  <a:cubicBezTo>
                    <a:pt x="1" y="941"/>
                    <a:pt x="274" y="1215"/>
                    <a:pt x="608" y="1215"/>
                  </a:cubicBezTo>
                  <a:cubicBezTo>
                    <a:pt x="941" y="1215"/>
                    <a:pt x="1227" y="953"/>
                    <a:pt x="1227" y="608"/>
                  </a:cubicBezTo>
                  <a:cubicBezTo>
                    <a:pt x="1227" y="262"/>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1474712" y="4162125"/>
              <a:ext cx="30400" cy="30375"/>
            </a:xfrm>
            <a:custGeom>
              <a:avLst/>
              <a:gdLst/>
              <a:ahLst/>
              <a:cxnLst/>
              <a:rect l="l" t="t" r="r" b="b"/>
              <a:pathLst>
                <a:path w="1216" h="1215" extrusionOk="0">
                  <a:moveTo>
                    <a:pt x="608" y="1"/>
                  </a:moveTo>
                  <a:cubicBezTo>
                    <a:pt x="275" y="1"/>
                    <a:pt x="1" y="262"/>
                    <a:pt x="1" y="608"/>
                  </a:cubicBezTo>
                  <a:cubicBezTo>
                    <a:pt x="1" y="941"/>
                    <a:pt x="263" y="1215"/>
                    <a:pt x="608" y="1215"/>
                  </a:cubicBezTo>
                  <a:cubicBezTo>
                    <a:pt x="941" y="1215"/>
                    <a:pt x="1215" y="953"/>
                    <a:pt x="1215" y="608"/>
                  </a:cubicBezTo>
                  <a:cubicBezTo>
                    <a:pt x="1215" y="262"/>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1374687" y="4162125"/>
              <a:ext cx="30675" cy="30375"/>
            </a:xfrm>
            <a:custGeom>
              <a:avLst/>
              <a:gdLst/>
              <a:ahLst/>
              <a:cxnLst/>
              <a:rect l="l" t="t" r="r" b="b"/>
              <a:pathLst>
                <a:path w="1227" h="1215" extrusionOk="0">
                  <a:moveTo>
                    <a:pt x="608" y="1"/>
                  </a:moveTo>
                  <a:cubicBezTo>
                    <a:pt x="286" y="1"/>
                    <a:pt x="0" y="262"/>
                    <a:pt x="0" y="608"/>
                  </a:cubicBezTo>
                  <a:cubicBezTo>
                    <a:pt x="0" y="941"/>
                    <a:pt x="274" y="1215"/>
                    <a:pt x="608" y="1215"/>
                  </a:cubicBezTo>
                  <a:cubicBezTo>
                    <a:pt x="941" y="1215"/>
                    <a:pt x="1227" y="953"/>
                    <a:pt x="1227" y="608"/>
                  </a:cubicBezTo>
                  <a:cubicBezTo>
                    <a:pt x="1227" y="262"/>
                    <a:pt x="953"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1274387" y="4162125"/>
              <a:ext cx="30700" cy="30375"/>
            </a:xfrm>
            <a:custGeom>
              <a:avLst/>
              <a:gdLst/>
              <a:ahLst/>
              <a:cxnLst/>
              <a:rect l="l" t="t" r="r" b="b"/>
              <a:pathLst>
                <a:path w="1228" h="1215" extrusionOk="0">
                  <a:moveTo>
                    <a:pt x="620" y="1"/>
                  </a:moveTo>
                  <a:cubicBezTo>
                    <a:pt x="287" y="1"/>
                    <a:pt x="1" y="262"/>
                    <a:pt x="1" y="608"/>
                  </a:cubicBezTo>
                  <a:cubicBezTo>
                    <a:pt x="1" y="941"/>
                    <a:pt x="275" y="1215"/>
                    <a:pt x="620" y="1215"/>
                  </a:cubicBezTo>
                  <a:cubicBezTo>
                    <a:pt x="941" y="1215"/>
                    <a:pt x="1227" y="953"/>
                    <a:pt x="1227" y="608"/>
                  </a:cubicBezTo>
                  <a:cubicBezTo>
                    <a:pt x="1227" y="262"/>
                    <a:pt x="941"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1174062" y="4162125"/>
              <a:ext cx="30375" cy="30375"/>
            </a:xfrm>
            <a:custGeom>
              <a:avLst/>
              <a:gdLst/>
              <a:ahLst/>
              <a:cxnLst/>
              <a:rect l="l" t="t" r="r" b="b"/>
              <a:pathLst>
                <a:path w="1215" h="1215" extrusionOk="0">
                  <a:moveTo>
                    <a:pt x="607" y="1"/>
                  </a:moveTo>
                  <a:cubicBezTo>
                    <a:pt x="286" y="1"/>
                    <a:pt x="0" y="262"/>
                    <a:pt x="0" y="608"/>
                  </a:cubicBezTo>
                  <a:cubicBezTo>
                    <a:pt x="0" y="941"/>
                    <a:pt x="262" y="1215"/>
                    <a:pt x="607" y="1215"/>
                  </a:cubicBezTo>
                  <a:cubicBezTo>
                    <a:pt x="941" y="1215"/>
                    <a:pt x="1215" y="953"/>
                    <a:pt x="1215" y="608"/>
                  </a:cubicBezTo>
                  <a:cubicBezTo>
                    <a:pt x="1215" y="262"/>
                    <a:pt x="953"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1073762" y="4162125"/>
              <a:ext cx="30675" cy="30375"/>
            </a:xfrm>
            <a:custGeom>
              <a:avLst/>
              <a:gdLst/>
              <a:ahLst/>
              <a:cxnLst/>
              <a:rect l="l" t="t" r="r" b="b"/>
              <a:pathLst>
                <a:path w="1227" h="1215" extrusionOk="0">
                  <a:moveTo>
                    <a:pt x="620" y="1"/>
                  </a:moveTo>
                  <a:cubicBezTo>
                    <a:pt x="286" y="1"/>
                    <a:pt x="1" y="262"/>
                    <a:pt x="1" y="608"/>
                  </a:cubicBezTo>
                  <a:cubicBezTo>
                    <a:pt x="1" y="941"/>
                    <a:pt x="274" y="1215"/>
                    <a:pt x="620" y="1215"/>
                  </a:cubicBezTo>
                  <a:cubicBezTo>
                    <a:pt x="941" y="1215"/>
                    <a:pt x="1227" y="953"/>
                    <a:pt x="1227" y="608"/>
                  </a:cubicBezTo>
                  <a:cubicBezTo>
                    <a:pt x="1227" y="262"/>
                    <a:pt x="953"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973162" y="4162125"/>
              <a:ext cx="30400" cy="30375"/>
            </a:xfrm>
            <a:custGeom>
              <a:avLst/>
              <a:gdLst/>
              <a:ahLst/>
              <a:cxnLst/>
              <a:rect l="l" t="t" r="r" b="b"/>
              <a:pathLst>
                <a:path w="1216" h="1215" extrusionOk="0">
                  <a:moveTo>
                    <a:pt x="608" y="1"/>
                  </a:moveTo>
                  <a:cubicBezTo>
                    <a:pt x="287" y="1"/>
                    <a:pt x="1" y="262"/>
                    <a:pt x="1" y="608"/>
                  </a:cubicBezTo>
                  <a:cubicBezTo>
                    <a:pt x="1" y="941"/>
                    <a:pt x="263" y="1215"/>
                    <a:pt x="608" y="1215"/>
                  </a:cubicBezTo>
                  <a:cubicBezTo>
                    <a:pt x="942" y="1215"/>
                    <a:pt x="1215" y="953"/>
                    <a:pt x="1215" y="608"/>
                  </a:cubicBezTo>
                  <a:cubicBezTo>
                    <a:pt x="1215" y="262"/>
                    <a:pt x="942"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a:off x="-873137" y="4162125"/>
              <a:ext cx="30675" cy="30375"/>
            </a:xfrm>
            <a:custGeom>
              <a:avLst/>
              <a:gdLst/>
              <a:ahLst/>
              <a:cxnLst/>
              <a:rect l="l" t="t" r="r" b="b"/>
              <a:pathLst>
                <a:path w="1227" h="1215" extrusionOk="0">
                  <a:moveTo>
                    <a:pt x="608" y="1"/>
                  </a:moveTo>
                  <a:cubicBezTo>
                    <a:pt x="286" y="1"/>
                    <a:pt x="0" y="262"/>
                    <a:pt x="0" y="608"/>
                  </a:cubicBezTo>
                  <a:cubicBezTo>
                    <a:pt x="0" y="941"/>
                    <a:pt x="274" y="1215"/>
                    <a:pt x="608" y="1215"/>
                  </a:cubicBezTo>
                  <a:cubicBezTo>
                    <a:pt x="941" y="1215"/>
                    <a:pt x="1227" y="953"/>
                    <a:pt x="1227" y="608"/>
                  </a:cubicBezTo>
                  <a:cubicBezTo>
                    <a:pt x="1227" y="262"/>
                    <a:pt x="953"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7"/>
            <p:cNvSpPr/>
            <p:nvPr/>
          </p:nvSpPr>
          <p:spPr>
            <a:xfrm>
              <a:off x="-772537" y="4162125"/>
              <a:ext cx="30400" cy="30375"/>
            </a:xfrm>
            <a:custGeom>
              <a:avLst/>
              <a:gdLst/>
              <a:ahLst/>
              <a:cxnLst/>
              <a:rect l="l" t="t" r="r" b="b"/>
              <a:pathLst>
                <a:path w="1216" h="1215" extrusionOk="0">
                  <a:moveTo>
                    <a:pt x="608" y="1"/>
                  </a:moveTo>
                  <a:cubicBezTo>
                    <a:pt x="275" y="1"/>
                    <a:pt x="1" y="262"/>
                    <a:pt x="1" y="608"/>
                  </a:cubicBezTo>
                  <a:cubicBezTo>
                    <a:pt x="1" y="941"/>
                    <a:pt x="263" y="1215"/>
                    <a:pt x="608" y="1215"/>
                  </a:cubicBezTo>
                  <a:cubicBezTo>
                    <a:pt x="929" y="1215"/>
                    <a:pt x="1215" y="953"/>
                    <a:pt x="1215" y="608"/>
                  </a:cubicBezTo>
                  <a:cubicBezTo>
                    <a:pt x="1215" y="262"/>
                    <a:pt x="929"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a:off x="-1925662" y="4235350"/>
              <a:ext cx="30400" cy="30375"/>
            </a:xfrm>
            <a:custGeom>
              <a:avLst/>
              <a:gdLst/>
              <a:ahLst/>
              <a:cxnLst/>
              <a:rect l="l" t="t" r="r" b="b"/>
              <a:pathLst>
                <a:path w="1216" h="1215" extrusionOk="0">
                  <a:moveTo>
                    <a:pt x="608" y="0"/>
                  </a:moveTo>
                  <a:cubicBezTo>
                    <a:pt x="275" y="0"/>
                    <a:pt x="1" y="274"/>
                    <a:pt x="1" y="608"/>
                  </a:cubicBezTo>
                  <a:cubicBezTo>
                    <a:pt x="1" y="953"/>
                    <a:pt x="275" y="1215"/>
                    <a:pt x="608" y="1215"/>
                  </a:cubicBezTo>
                  <a:cubicBezTo>
                    <a:pt x="942" y="1215"/>
                    <a:pt x="1215" y="953"/>
                    <a:pt x="1215" y="608"/>
                  </a:cubicBezTo>
                  <a:cubicBezTo>
                    <a:pt x="1215" y="274"/>
                    <a:pt x="942"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a:off x="-1825337" y="4235350"/>
              <a:ext cx="30675" cy="30675"/>
            </a:xfrm>
            <a:custGeom>
              <a:avLst/>
              <a:gdLst/>
              <a:ahLst/>
              <a:cxnLst/>
              <a:rect l="l" t="t" r="r" b="b"/>
              <a:pathLst>
                <a:path w="1227" h="1227" extrusionOk="0">
                  <a:moveTo>
                    <a:pt x="619" y="0"/>
                  </a:moveTo>
                  <a:cubicBezTo>
                    <a:pt x="286" y="0"/>
                    <a:pt x="0" y="286"/>
                    <a:pt x="0" y="608"/>
                  </a:cubicBezTo>
                  <a:cubicBezTo>
                    <a:pt x="0" y="941"/>
                    <a:pt x="274" y="1227"/>
                    <a:pt x="619" y="1227"/>
                  </a:cubicBezTo>
                  <a:cubicBezTo>
                    <a:pt x="941" y="1227"/>
                    <a:pt x="1227" y="953"/>
                    <a:pt x="1227" y="608"/>
                  </a:cubicBezTo>
                  <a:cubicBezTo>
                    <a:pt x="1227" y="274"/>
                    <a:pt x="941"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1725037" y="4235350"/>
              <a:ext cx="30400" cy="30675"/>
            </a:xfrm>
            <a:custGeom>
              <a:avLst/>
              <a:gdLst/>
              <a:ahLst/>
              <a:cxnLst/>
              <a:rect l="l" t="t" r="r" b="b"/>
              <a:pathLst>
                <a:path w="1216" h="1227" extrusionOk="0">
                  <a:moveTo>
                    <a:pt x="608" y="0"/>
                  </a:moveTo>
                  <a:cubicBezTo>
                    <a:pt x="275" y="0"/>
                    <a:pt x="1" y="286"/>
                    <a:pt x="1" y="608"/>
                  </a:cubicBezTo>
                  <a:cubicBezTo>
                    <a:pt x="1" y="941"/>
                    <a:pt x="263" y="1227"/>
                    <a:pt x="608" y="1227"/>
                  </a:cubicBezTo>
                  <a:cubicBezTo>
                    <a:pt x="929" y="1227"/>
                    <a:pt x="1215" y="953"/>
                    <a:pt x="1215" y="608"/>
                  </a:cubicBezTo>
                  <a:cubicBezTo>
                    <a:pt x="1215"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1624712" y="4235350"/>
              <a:ext cx="30375" cy="30375"/>
            </a:xfrm>
            <a:custGeom>
              <a:avLst/>
              <a:gdLst/>
              <a:ahLst/>
              <a:cxnLst/>
              <a:rect l="l" t="t" r="r" b="b"/>
              <a:pathLst>
                <a:path w="1215" h="1215" extrusionOk="0">
                  <a:moveTo>
                    <a:pt x="607" y="0"/>
                  </a:moveTo>
                  <a:cubicBezTo>
                    <a:pt x="274" y="0"/>
                    <a:pt x="0" y="274"/>
                    <a:pt x="0" y="608"/>
                  </a:cubicBezTo>
                  <a:cubicBezTo>
                    <a:pt x="0" y="953"/>
                    <a:pt x="274" y="1215"/>
                    <a:pt x="607" y="1215"/>
                  </a:cubicBezTo>
                  <a:cubicBezTo>
                    <a:pt x="953" y="1215"/>
                    <a:pt x="1215" y="953"/>
                    <a:pt x="1215" y="608"/>
                  </a:cubicBezTo>
                  <a:cubicBezTo>
                    <a:pt x="1215"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1524112" y="4235350"/>
              <a:ext cx="30375" cy="30675"/>
            </a:xfrm>
            <a:custGeom>
              <a:avLst/>
              <a:gdLst/>
              <a:ahLst/>
              <a:cxnLst/>
              <a:rect l="l" t="t" r="r" b="b"/>
              <a:pathLst>
                <a:path w="1215" h="1227" extrusionOk="0">
                  <a:moveTo>
                    <a:pt x="608" y="0"/>
                  </a:moveTo>
                  <a:cubicBezTo>
                    <a:pt x="274" y="0"/>
                    <a:pt x="0" y="286"/>
                    <a:pt x="0" y="608"/>
                  </a:cubicBezTo>
                  <a:cubicBezTo>
                    <a:pt x="0" y="941"/>
                    <a:pt x="262" y="1227"/>
                    <a:pt x="608" y="1227"/>
                  </a:cubicBezTo>
                  <a:cubicBezTo>
                    <a:pt x="929" y="1227"/>
                    <a:pt x="1215" y="953"/>
                    <a:pt x="1215" y="608"/>
                  </a:cubicBezTo>
                  <a:cubicBezTo>
                    <a:pt x="1215" y="274"/>
                    <a:pt x="929"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p:nvPr/>
          </p:nvSpPr>
          <p:spPr>
            <a:xfrm>
              <a:off x="-1424112" y="4235350"/>
              <a:ext cx="30400" cy="30675"/>
            </a:xfrm>
            <a:custGeom>
              <a:avLst/>
              <a:gdLst/>
              <a:ahLst/>
              <a:cxnLst/>
              <a:rect l="l" t="t" r="r" b="b"/>
              <a:pathLst>
                <a:path w="1216" h="1227" extrusionOk="0">
                  <a:moveTo>
                    <a:pt x="608" y="0"/>
                  </a:moveTo>
                  <a:cubicBezTo>
                    <a:pt x="275" y="0"/>
                    <a:pt x="1" y="286"/>
                    <a:pt x="1" y="608"/>
                  </a:cubicBezTo>
                  <a:cubicBezTo>
                    <a:pt x="1" y="941"/>
                    <a:pt x="263" y="1227"/>
                    <a:pt x="608" y="1227"/>
                  </a:cubicBezTo>
                  <a:cubicBezTo>
                    <a:pt x="942" y="1227"/>
                    <a:pt x="1215" y="953"/>
                    <a:pt x="1215" y="608"/>
                  </a:cubicBezTo>
                  <a:cubicBezTo>
                    <a:pt x="1215"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1323787" y="4235350"/>
              <a:ext cx="30675" cy="30675"/>
            </a:xfrm>
            <a:custGeom>
              <a:avLst/>
              <a:gdLst/>
              <a:ahLst/>
              <a:cxnLst/>
              <a:rect l="l" t="t" r="r" b="b"/>
              <a:pathLst>
                <a:path w="1227" h="1227" extrusionOk="0">
                  <a:moveTo>
                    <a:pt x="619" y="0"/>
                  </a:moveTo>
                  <a:cubicBezTo>
                    <a:pt x="286" y="0"/>
                    <a:pt x="0" y="286"/>
                    <a:pt x="0" y="608"/>
                  </a:cubicBezTo>
                  <a:cubicBezTo>
                    <a:pt x="0" y="941"/>
                    <a:pt x="274" y="1227"/>
                    <a:pt x="619" y="1227"/>
                  </a:cubicBezTo>
                  <a:cubicBezTo>
                    <a:pt x="941" y="1227"/>
                    <a:pt x="1227" y="953"/>
                    <a:pt x="1227" y="608"/>
                  </a:cubicBezTo>
                  <a:cubicBezTo>
                    <a:pt x="1227" y="274"/>
                    <a:pt x="941"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1223187" y="4235350"/>
              <a:ext cx="30400" cy="30675"/>
            </a:xfrm>
            <a:custGeom>
              <a:avLst/>
              <a:gdLst/>
              <a:ahLst/>
              <a:cxnLst/>
              <a:rect l="l" t="t" r="r" b="b"/>
              <a:pathLst>
                <a:path w="1216" h="1227" extrusionOk="0">
                  <a:moveTo>
                    <a:pt x="608" y="0"/>
                  </a:moveTo>
                  <a:cubicBezTo>
                    <a:pt x="286" y="0"/>
                    <a:pt x="1" y="286"/>
                    <a:pt x="1" y="608"/>
                  </a:cubicBezTo>
                  <a:cubicBezTo>
                    <a:pt x="1" y="941"/>
                    <a:pt x="263" y="1227"/>
                    <a:pt x="608" y="1227"/>
                  </a:cubicBezTo>
                  <a:cubicBezTo>
                    <a:pt x="941" y="1227"/>
                    <a:pt x="1215" y="953"/>
                    <a:pt x="1215" y="608"/>
                  </a:cubicBezTo>
                  <a:cubicBezTo>
                    <a:pt x="1215"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1123162" y="4235350"/>
              <a:ext cx="30375" cy="30375"/>
            </a:xfrm>
            <a:custGeom>
              <a:avLst/>
              <a:gdLst/>
              <a:ahLst/>
              <a:cxnLst/>
              <a:rect l="l" t="t" r="r" b="b"/>
              <a:pathLst>
                <a:path w="1215" h="1215" extrusionOk="0">
                  <a:moveTo>
                    <a:pt x="607" y="0"/>
                  </a:moveTo>
                  <a:cubicBezTo>
                    <a:pt x="274" y="0"/>
                    <a:pt x="0" y="274"/>
                    <a:pt x="0" y="608"/>
                  </a:cubicBezTo>
                  <a:cubicBezTo>
                    <a:pt x="0" y="953"/>
                    <a:pt x="274" y="1215"/>
                    <a:pt x="607" y="1215"/>
                  </a:cubicBezTo>
                  <a:cubicBezTo>
                    <a:pt x="953" y="1215"/>
                    <a:pt x="1215" y="953"/>
                    <a:pt x="1215" y="608"/>
                  </a:cubicBezTo>
                  <a:cubicBezTo>
                    <a:pt x="1215"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1023162" y="4235350"/>
              <a:ext cx="30675" cy="30375"/>
            </a:xfrm>
            <a:custGeom>
              <a:avLst/>
              <a:gdLst/>
              <a:ahLst/>
              <a:cxnLst/>
              <a:rect l="l" t="t" r="r" b="b"/>
              <a:pathLst>
                <a:path w="1227" h="1215" extrusionOk="0">
                  <a:moveTo>
                    <a:pt x="620" y="0"/>
                  </a:moveTo>
                  <a:cubicBezTo>
                    <a:pt x="275" y="0"/>
                    <a:pt x="1" y="274"/>
                    <a:pt x="1" y="608"/>
                  </a:cubicBezTo>
                  <a:cubicBezTo>
                    <a:pt x="1" y="953"/>
                    <a:pt x="275" y="1215"/>
                    <a:pt x="620" y="1215"/>
                  </a:cubicBezTo>
                  <a:cubicBezTo>
                    <a:pt x="953" y="1215"/>
                    <a:pt x="1227" y="953"/>
                    <a:pt x="1227" y="608"/>
                  </a:cubicBezTo>
                  <a:cubicBezTo>
                    <a:pt x="1227" y="274"/>
                    <a:pt x="953"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a:off x="-922262" y="4235350"/>
              <a:ext cx="30700" cy="30675"/>
            </a:xfrm>
            <a:custGeom>
              <a:avLst/>
              <a:gdLst/>
              <a:ahLst/>
              <a:cxnLst/>
              <a:rect l="l" t="t" r="r" b="b"/>
              <a:pathLst>
                <a:path w="1228" h="1227" extrusionOk="0">
                  <a:moveTo>
                    <a:pt x="608" y="0"/>
                  </a:moveTo>
                  <a:cubicBezTo>
                    <a:pt x="287" y="0"/>
                    <a:pt x="1" y="286"/>
                    <a:pt x="1" y="608"/>
                  </a:cubicBezTo>
                  <a:cubicBezTo>
                    <a:pt x="1" y="941"/>
                    <a:pt x="275" y="1227"/>
                    <a:pt x="608" y="1227"/>
                  </a:cubicBezTo>
                  <a:cubicBezTo>
                    <a:pt x="941" y="1227"/>
                    <a:pt x="1227" y="953"/>
                    <a:pt x="1227" y="608"/>
                  </a:cubicBezTo>
                  <a:cubicBezTo>
                    <a:pt x="1227"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p:nvPr/>
          </p:nvSpPr>
          <p:spPr>
            <a:xfrm>
              <a:off x="-822237" y="4235350"/>
              <a:ext cx="30675" cy="30675"/>
            </a:xfrm>
            <a:custGeom>
              <a:avLst/>
              <a:gdLst/>
              <a:ahLst/>
              <a:cxnLst/>
              <a:rect l="l" t="t" r="r" b="b"/>
              <a:pathLst>
                <a:path w="1227" h="1227" extrusionOk="0">
                  <a:moveTo>
                    <a:pt x="620" y="0"/>
                  </a:moveTo>
                  <a:cubicBezTo>
                    <a:pt x="286" y="0"/>
                    <a:pt x="0" y="286"/>
                    <a:pt x="0" y="608"/>
                  </a:cubicBezTo>
                  <a:cubicBezTo>
                    <a:pt x="0" y="941"/>
                    <a:pt x="274" y="1227"/>
                    <a:pt x="620" y="1227"/>
                  </a:cubicBezTo>
                  <a:cubicBezTo>
                    <a:pt x="941" y="1227"/>
                    <a:pt x="1227" y="953"/>
                    <a:pt x="1227" y="608"/>
                  </a:cubicBezTo>
                  <a:cubicBezTo>
                    <a:pt x="1227" y="274"/>
                    <a:pt x="953"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1976837" y="4308575"/>
              <a:ext cx="30675" cy="30675"/>
            </a:xfrm>
            <a:custGeom>
              <a:avLst/>
              <a:gdLst/>
              <a:ahLst/>
              <a:cxnLst/>
              <a:rect l="l" t="t" r="r" b="b"/>
              <a:pathLst>
                <a:path w="1227" h="1227" extrusionOk="0">
                  <a:moveTo>
                    <a:pt x="619" y="0"/>
                  </a:moveTo>
                  <a:cubicBezTo>
                    <a:pt x="286" y="0"/>
                    <a:pt x="0" y="274"/>
                    <a:pt x="0" y="620"/>
                  </a:cubicBezTo>
                  <a:cubicBezTo>
                    <a:pt x="0" y="941"/>
                    <a:pt x="274" y="1227"/>
                    <a:pt x="619" y="1227"/>
                  </a:cubicBezTo>
                  <a:cubicBezTo>
                    <a:pt x="941" y="1227"/>
                    <a:pt x="1226" y="953"/>
                    <a:pt x="1226" y="620"/>
                  </a:cubicBezTo>
                  <a:cubicBezTo>
                    <a:pt x="1226" y="286"/>
                    <a:pt x="964"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a:off x="-1876237" y="4308575"/>
              <a:ext cx="30675" cy="30675"/>
            </a:xfrm>
            <a:custGeom>
              <a:avLst/>
              <a:gdLst/>
              <a:ahLst/>
              <a:cxnLst/>
              <a:rect l="l" t="t" r="r" b="b"/>
              <a:pathLst>
                <a:path w="1227" h="1227" extrusionOk="0">
                  <a:moveTo>
                    <a:pt x="608" y="0"/>
                  </a:moveTo>
                  <a:cubicBezTo>
                    <a:pt x="286" y="0"/>
                    <a:pt x="0" y="274"/>
                    <a:pt x="0" y="620"/>
                  </a:cubicBezTo>
                  <a:cubicBezTo>
                    <a:pt x="0" y="941"/>
                    <a:pt x="274" y="1227"/>
                    <a:pt x="608" y="1227"/>
                  </a:cubicBezTo>
                  <a:cubicBezTo>
                    <a:pt x="941" y="1227"/>
                    <a:pt x="1227" y="953"/>
                    <a:pt x="1227" y="620"/>
                  </a:cubicBezTo>
                  <a:cubicBezTo>
                    <a:pt x="1227" y="286"/>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7"/>
            <p:cNvSpPr/>
            <p:nvPr/>
          </p:nvSpPr>
          <p:spPr>
            <a:xfrm>
              <a:off x="-1775937" y="4308575"/>
              <a:ext cx="30700" cy="30675"/>
            </a:xfrm>
            <a:custGeom>
              <a:avLst/>
              <a:gdLst/>
              <a:ahLst/>
              <a:cxnLst/>
              <a:rect l="l" t="t" r="r" b="b"/>
              <a:pathLst>
                <a:path w="1228" h="1227" extrusionOk="0">
                  <a:moveTo>
                    <a:pt x="620" y="0"/>
                  </a:moveTo>
                  <a:cubicBezTo>
                    <a:pt x="287" y="0"/>
                    <a:pt x="1" y="274"/>
                    <a:pt x="1" y="620"/>
                  </a:cubicBezTo>
                  <a:cubicBezTo>
                    <a:pt x="1" y="941"/>
                    <a:pt x="275" y="1227"/>
                    <a:pt x="620" y="1227"/>
                  </a:cubicBezTo>
                  <a:cubicBezTo>
                    <a:pt x="941" y="1227"/>
                    <a:pt x="1227" y="953"/>
                    <a:pt x="1227" y="620"/>
                  </a:cubicBezTo>
                  <a:cubicBezTo>
                    <a:pt x="1227" y="286"/>
                    <a:pt x="941"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7"/>
            <p:cNvSpPr/>
            <p:nvPr/>
          </p:nvSpPr>
          <p:spPr>
            <a:xfrm>
              <a:off x="-1675612" y="4308575"/>
              <a:ext cx="30375" cy="30675"/>
            </a:xfrm>
            <a:custGeom>
              <a:avLst/>
              <a:gdLst/>
              <a:ahLst/>
              <a:cxnLst/>
              <a:rect l="l" t="t" r="r" b="b"/>
              <a:pathLst>
                <a:path w="1215" h="1227" extrusionOk="0">
                  <a:moveTo>
                    <a:pt x="607" y="0"/>
                  </a:moveTo>
                  <a:cubicBezTo>
                    <a:pt x="274" y="0"/>
                    <a:pt x="0" y="274"/>
                    <a:pt x="0" y="620"/>
                  </a:cubicBezTo>
                  <a:cubicBezTo>
                    <a:pt x="0" y="941"/>
                    <a:pt x="262" y="1227"/>
                    <a:pt x="607" y="1227"/>
                  </a:cubicBezTo>
                  <a:cubicBezTo>
                    <a:pt x="941" y="1227"/>
                    <a:pt x="1215" y="953"/>
                    <a:pt x="1215" y="620"/>
                  </a:cubicBezTo>
                  <a:cubicBezTo>
                    <a:pt x="1215" y="286"/>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7"/>
            <p:cNvSpPr/>
            <p:nvPr/>
          </p:nvSpPr>
          <p:spPr>
            <a:xfrm>
              <a:off x="-1575312" y="4308575"/>
              <a:ext cx="30675" cy="30675"/>
            </a:xfrm>
            <a:custGeom>
              <a:avLst/>
              <a:gdLst/>
              <a:ahLst/>
              <a:cxnLst/>
              <a:rect l="l" t="t" r="r" b="b"/>
              <a:pathLst>
                <a:path w="1227" h="1227" extrusionOk="0">
                  <a:moveTo>
                    <a:pt x="608" y="0"/>
                  </a:moveTo>
                  <a:cubicBezTo>
                    <a:pt x="286" y="0"/>
                    <a:pt x="1" y="274"/>
                    <a:pt x="1" y="620"/>
                  </a:cubicBezTo>
                  <a:cubicBezTo>
                    <a:pt x="1" y="941"/>
                    <a:pt x="274" y="1227"/>
                    <a:pt x="608" y="1227"/>
                  </a:cubicBezTo>
                  <a:cubicBezTo>
                    <a:pt x="941" y="1227"/>
                    <a:pt x="1227" y="953"/>
                    <a:pt x="1227" y="620"/>
                  </a:cubicBezTo>
                  <a:cubicBezTo>
                    <a:pt x="1227" y="286"/>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7"/>
            <p:cNvSpPr/>
            <p:nvPr/>
          </p:nvSpPr>
          <p:spPr>
            <a:xfrm>
              <a:off x="-1474712" y="4308575"/>
              <a:ext cx="30400" cy="30675"/>
            </a:xfrm>
            <a:custGeom>
              <a:avLst/>
              <a:gdLst/>
              <a:ahLst/>
              <a:cxnLst/>
              <a:rect l="l" t="t" r="r" b="b"/>
              <a:pathLst>
                <a:path w="1216" h="1227" extrusionOk="0">
                  <a:moveTo>
                    <a:pt x="608" y="0"/>
                  </a:moveTo>
                  <a:cubicBezTo>
                    <a:pt x="275" y="0"/>
                    <a:pt x="1" y="274"/>
                    <a:pt x="1" y="620"/>
                  </a:cubicBezTo>
                  <a:cubicBezTo>
                    <a:pt x="1" y="941"/>
                    <a:pt x="263" y="1227"/>
                    <a:pt x="608" y="1227"/>
                  </a:cubicBezTo>
                  <a:cubicBezTo>
                    <a:pt x="941" y="1227"/>
                    <a:pt x="1215" y="953"/>
                    <a:pt x="1215" y="620"/>
                  </a:cubicBezTo>
                  <a:cubicBezTo>
                    <a:pt x="1215" y="286"/>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a:off x="-1374687" y="4308575"/>
              <a:ext cx="30675" cy="30675"/>
            </a:xfrm>
            <a:custGeom>
              <a:avLst/>
              <a:gdLst/>
              <a:ahLst/>
              <a:cxnLst/>
              <a:rect l="l" t="t" r="r" b="b"/>
              <a:pathLst>
                <a:path w="1227" h="1227" extrusionOk="0">
                  <a:moveTo>
                    <a:pt x="608" y="0"/>
                  </a:moveTo>
                  <a:cubicBezTo>
                    <a:pt x="286" y="0"/>
                    <a:pt x="0" y="274"/>
                    <a:pt x="0" y="620"/>
                  </a:cubicBezTo>
                  <a:cubicBezTo>
                    <a:pt x="0" y="941"/>
                    <a:pt x="274" y="1227"/>
                    <a:pt x="608" y="1227"/>
                  </a:cubicBezTo>
                  <a:cubicBezTo>
                    <a:pt x="941" y="1227"/>
                    <a:pt x="1227" y="953"/>
                    <a:pt x="1227" y="620"/>
                  </a:cubicBezTo>
                  <a:cubicBezTo>
                    <a:pt x="1227" y="286"/>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1274387" y="4308575"/>
              <a:ext cx="30700" cy="30675"/>
            </a:xfrm>
            <a:custGeom>
              <a:avLst/>
              <a:gdLst/>
              <a:ahLst/>
              <a:cxnLst/>
              <a:rect l="l" t="t" r="r" b="b"/>
              <a:pathLst>
                <a:path w="1228" h="1227" extrusionOk="0">
                  <a:moveTo>
                    <a:pt x="620" y="0"/>
                  </a:moveTo>
                  <a:cubicBezTo>
                    <a:pt x="287" y="0"/>
                    <a:pt x="1" y="274"/>
                    <a:pt x="1" y="620"/>
                  </a:cubicBezTo>
                  <a:cubicBezTo>
                    <a:pt x="1" y="941"/>
                    <a:pt x="275" y="1227"/>
                    <a:pt x="620" y="1227"/>
                  </a:cubicBezTo>
                  <a:cubicBezTo>
                    <a:pt x="941" y="1227"/>
                    <a:pt x="1227" y="953"/>
                    <a:pt x="1227" y="620"/>
                  </a:cubicBezTo>
                  <a:cubicBezTo>
                    <a:pt x="1227" y="286"/>
                    <a:pt x="941"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1174062" y="4308575"/>
              <a:ext cx="30375" cy="30675"/>
            </a:xfrm>
            <a:custGeom>
              <a:avLst/>
              <a:gdLst/>
              <a:ahLst/>
              <a:cxnLst/>
              <a:rect l="l" t="t" r="r" b="b"/>
              <a:pathLst>
                <a:path w="1215" h="1227" extrusionOk="0">
                  <a:moveTo>
                    <a:pt x="607" y="0"/>
                  </a:moveTo>
                  <a:cubicBezTo>
                    <a:pt x="286" y="0"/>
                    <a:pt x="0" y="274"/>
                    <a:pt x="0" y="620"/>
                  </a:cubicBezTo>
                  <a:cubicBezTo>
                    <a:pt x="0" y="941"/>
                    <a:pt x="262" y="1227"/>
                    <a:pt x="607" y="1227"/>
                  </a:cubicBezTo>
                  <a:cubicBezTo>
                    <a:pt x="941" y="1227"/>
                    <a:pt x="1215" y="953"/>
                    <a:pt x="1215" y="620"/>
                  </a:cubicBezTo>
                  <a:cubicBezTo>
                    <a:pt x="1215" y="286"/>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a:off x="-1073762" y="4308575"/>
              <a:ext cx="30675" cy="30675"/>
            </a:xfrm>
            <a:custGeom>
              <a:avLst/>
              <a:gdLst/>
              <a:ahLst/>
              <a:cxnLst/>
              <a:rect l="l" t="t" r="r" b="b"/>
              <a:pathLst>
                <a:path w="1227" h="1227" extrusionOk="0">
                  <a:moveTo>
                    <a:pt x="620" y="0"/>
                  </a:moveTo>
                  <a:cubicBezTo>
                    <a:pt x="286" y="0"/>
                    <a:pt x="1" y="274"/>
                    <a:pt x="1" y="620"/>
                  </a:cubicBezTo>
                  <a:cubicBezTo>
                    <a:pt x="1" y="941"/>
                    <a:pt x="274" y="1227"/>
                    <a:pt x="620" y="1227"/>
                  </a:cubicBezTo>
                  <a:cubicBezTo>
                    <a:pt x="941" y="1227"/>
                    <a:pt x="1227" y="953"/>
                    <a:pt x="1227" y="620"/>
                  </a:cubicBezTo>
                  <a:cubicBezTo>
                    <a:pt x="1227" y="286"/>
                    <a:pt x="953"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973162" y="4308575"/>
              <a:ext cx="30400" cy="30675"/>
            </a:xfrm>
            <a:custGeom>
              <a:avLst/>
              <a:gdLst/>
              <a:ahLst/>
              <a:cxnLst/>
              <a:rect l="l" t="t" r="r" b="b"/>
              <a:pathLst>
                <a:path w="1216" h="1227" extrusionOk="0">
                  <a:moveTo>
                    <a:pt x="608" y="0"/>
                  </a:moveTo>
                  <a:cubicBezTo>
                    <a:pt x="287" y="0"/>
                    <a:pt x="1" y="274"/>
                    <a:pt x="1" y="620"/>
                  </a:cubicBezTo>
                  <a:cubicBezTo>
                    <a:pt x="1" y="941"/>
                    <a:pt x="263" y="1227"/>
                    <a:pt x="608" y="1227"/>
                  </a:cubicBezTo>
                  <a:cubicBezTo>
                    <a:pt x="942" y="1227"/>
                    <a:pt x="1215" y="953"/>
                    <a:pt x="1215" y="620"/>
                  </a:cubicBezTo>
                  <a:cubicBezTo>
                    <a:pt x="1215" y="286"/>
                    <a:pt x="942"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873137" y="4308575"/>
              <a:ext cx="30675" cy="30675"/>
            </a:xfrm>
            <a:custGeom>
              <a:avLst/>
              <a:gdLst/>
              <a:ahLst/>
              <a:cxnLst/>
              <a:rect l="l" t="t" r="r" b="b"/>
              <a:pathLst>
                <a:path w="1227" h="1227" extrusionOk="0">
                  <a:moveTo>
                    <a:pt x="608" y="0"/>
                  </a:moveTo>
                  <a:cubicBezTo>
                    <a:pt x="286" y="0"/>
                    <a:pt x="0" y="274"/>
                    <a:pt x="0" y="620"/>
                  </a:cubicBezTo>
                  <a:cubicBezTo>
                    <a:pt x="0" y="941"/>
                    <a:pt x="274" y="1227"/>
                    <a:pt x="608" y="1227"/>
                  </a:cubicBezTo>
                  <a:cubicBezTo>
                    <a:pt x="941" y="1227"/>
                    <a:pt x="1227" y="953"/>
                    <a:pt x="1227" y="620"/>
                  </a:cubicBezTo>
                  <a:cubicBezTo>
                    <a:pt x="1227" y="286"/>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772537" y="4308575"/>
              <a:ext cx="30400" cy="30675"/>
            </a:xfrm>
            <a:custGeom>
              <a:avLst/>
              <a:gdLst/>
              <a:ahLst/>
              <a:cxnLst/>
              <a:rect l="l" t="t" r="r" b="b"/>
              <a:pathLst>
                <a:path w="1216" h="1227" extrusionOk="0">
                  <a:moveTo>
                    <a:pt x="608" y="0"/>
                  </a:moveTo>
                  <a:cubicBezTo>
                    <a:pt x="275" y="0"/>
                    <a:pt x="1" y="274"/>
                    <a:pt x="1" y="620"/>
                  </a:cubicBezTo>
                  <a:cubicBezTo>
                    <a:pt x="1" y="941"/>
                    <a:pt x="263" y="1227"/>
                    <a:pt x="608" y="1227"/>
                  </a:cubicBezTo>
                  <a:cubicBezTo>
                    <a:pt x="929" y="1227"/>
                    <a:pt x="1215" y="953"/>
                    <a:pt x="1215" y="620"/>
                  </a:cubicBezTo>
                  <a:cubicBezTo>
                    <a:pt x="1215" y="286"/>
                    <a:pt x="929"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1925662" y="4382375"/>
              <a:ext cx="30400" cy="30400"/>
            </a:xfrm>
            <a:custGeom>
              <a:avLst/>
              <a:gdLst/>
              <a:ahLst/>
              <a:cxnLst/>
              <a:rect l="l" t="t" r="r" b="b"/>
              <a:pathLst>
                <a:path w="1216" h="1216" extrusionOk="0">
                  <a:moveTo>
                    <a:pt x="630" y="1"/>
                  </a:moveTo>
                  <a:cubicBezTo>
                    <a:pt x="623" y="1"/>
                    <a:pt x="615" y="1"/>
                    <a:pt x="608" y="1"/>
                  </a:cubicBezTo>
                  <a:cubicBezTo>
                    <a:pt x="287" y="1"/>
                    <a:pt x="1" y="263"/>
                    <a:pt x="1" y="608"/>
                  </a:cubicBezTo>
                  <a:cubicBezTo>
                    <a:pt x="1" y="942"/>
                    <a:pt x="263" y="1216"/>
                    <a:pt x="608" y="1216"/>
                  </a:cubicBezTo>
                  <a:cubicBezTo>
                    <a:pt x="942" y="1216"/>
                    <a:pt x="1215" y="954"/>
                    <a:pt x="1215" y="608"/>
                  </a:cubicBezTo>
                  <a:cubicBezTo>
                    <a:pt x="1215" y="270"/>
                    <a:pt x="964" y="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7"/>
            <p:cNvSpPr/>
            <p:nvPr/>
          </p:nvSpPr>
          <p:spPr>
            <a:xfrm>
              <a:off x="-1825337" y="4382375"/>
              <a:ext cx="30675" cy="30400"/>
            </a:xfrm>
            <a:custGeom>
              <a:avLst/>
              <a:gdLst/>
              <a:ahLst/>
              <a:cxnLst/>
              <a:rect l="l" t="t" r="r" b="b"/>
              <a:pathLst>
                <a:path w="1227" h="1216" extrusionOk="0">
                  <a:moveTo>
                    <a:pt x="640" y="1"/>
                  </a:moveTo>
                  <a:cubicBezTo>
                    <a:pt x="633" y="1"/>
                    <a:pt x="626" y="1"/>
                    <a:pt x="619" y="1"/>
                  </a:cubicBezTo>
                  <a:cubicBezTo>
                    <a:pt x="286" y="1"/>
                    <a:pt x="0" y="263"/>
                    <a:pt x="0" y="608"/>
                  </a:cubicBezTo>
                  <a:cubicBezTo>
                    <a:pt x="0" y="942"/>
                    <a:pt x="274" y="1216"/>
                    <a:pt x="619" y="1216"/>
                  </a:cubicBezTo>
                  <a:cubicBezTo>
                    <a:pt x="941" y="1216"/>
                    <a:pt x="1227" y="954"/>
                    <a:pt x="1227" y="608"/>
                  </a:cubicBezTo>
                  <a:cubicBezTo>
                    <a:pt x="1227" y="270"/>
                    <a:pt x="953"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p:nvPr/>
          </p:nvSpPr>
          <p:spPr>
            <a:xfrm>
              <a:off x="-1725037" y="4382375"/>
              <a:ext cx="30400" cy="30400"/>
            </a:xfrm>
            <a:custGeom>
              <a:avLst/>
              <a:gdLst/>
              <a:ahLst/>
              <a:cxnLst/>
              <a:rect l="l" t="t" r="r" b="b"/>
              <a:pathLst>
                <a:path w="1216" h="1216" extrusionOk="0">
                  <a:moveTo>
                    <a:pt x="629" y="1"/>
                  </a:moveTo>
                  <a:cubicBezTo>
                    <a:pt x="622" y="1"/>
                    <a:pt x="615" y="1"/>
                    <a:pt x="608" y="1"/>
                  </a:cubicBezTo>
                  <a:cubicBezTo>
                    <a:pt x="275" y="1"/>
                    <a:pt x="1" y="263"/>
                    <a:pt x="1" y="608"/>
                  </a:cubicBezTo>
                  <a:cubicBezTo>
                    <a:pt x="1" y="942"/>
                    <a:pt x="263" y="1216"/>
                    <a:pt x="608" y="1216"/>
                  </a:cubicBezTo>
                  <a:cubicBezTo>
                    <a:pt x="929" y="1216"/>
                    <a:pt x="1215" y="954"/>
                    <a:pt x="1215" y="608"/>
                  </a:cubicBezTo>
                  <a:cubicBezTo>
                    <a:pt x="1215" y="270"/>
                    <a:pt x="953"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7"/>
            <p:cNvSpPr/>
            <p:nvPr/>
          </p:nvSpPr>
          <p:spPr>
            <a:xfrm>
              <a:off x="-1624712" y="4382375"/>
              <a:ext cx="30675" cy="30400"/>
            </a:xfrm>
            <a:custGeom>
              <a:avLst/>
              <a:gdLst/>
              <a:ahLst/>
              <a:cxnLst/>
              <a:rect l="l" t="t" r="r" b="b"/>
              <a:pathLst>
                <a:path w="1227" h="1216" extrusionOk="0">
                  <a:moveTo>
                    <a:pt x="629" y="1"/>
                  </a:moveTo>
                  <a:cubicBezTo>
                    <a:pt x="622" y="1"/>
                    <a:pt x="615" y="1"/>
                    <a:pt x="607" y="1"/>
                  </a:cubicBezTo>
                  <a:cubicBezTo>
                    <a:pt x="286" y="1"/>
                    <a:pt x="0" y="263"/>
                    <a:pt x="0" y="608"/>
                  </a:cubicBezTo>
                  <a:cubicBezTo>
                    <a:pt x="0" y="942"/>
                    <a:pt x="274" y="1216"/>
                    <a:pt x="607" y="1216"/>
                  </a:cubicBezTo>
                  <a:cubicBezTo>
                    <a:pt x="941" y="1216"/>
                    <a:pt x="1226" y="954"/>
                    <a:pt x="1226" y="608"/>
                  </a:cubicBezTo>
                  <a:cubicBezTo>
                    <a:pt x="1226" y="270"/>
                    <a:pt x="964"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7"/>
            <p:cNvSpPr/>
            <p:nvPr/>
          </p:nvSpPr>
          <p:spPr>
            <a:xfrm>
              <a:off x="-1524112" y="4382375"/>
              <a:ext cx="30375" cy="30400"/>
            </a:xfrm>
            <a:custGeom>
              <a:avLst/>
              <a:gdLst/>
              <a:ahLst/>
              <a:cxnLst/>
              <a:rect l="l" t="t" r="r" b="b"/>
              <a:pathLst>
                <a:path w="1215" h="1216" extrusionOk="0">
                  <a:moveTo>
                    <a:pt x="628" y="1"/>
                  </a:moveTo>
                  <a:cubicBezTo>
                    <a:pt x="621" y="1"/>
                    <a:pt x="614" y="1"/>
                    <a:pt x="608" y="1"/>
                  </a:cubicBezTo>
                  <a:cubicBezTo>
                    <a:pt x="274" y="1"/>
                    <a:pt x="0" y="263"/>
                    <a:pt x="0" y="608"/>
                  </a:cubicBezTo>
                  <a:cubicBezTo>
                    <a:pt x="0" y="942"/>
                    <a:pt x="262" y="1216"/>
                    <a:pt x="608" y="1216"/>
                  </a:cubicBezTo>
                  <a:cubicBezTo>
                    <a:pt x="929" y="1216"/>
                    <a:pt x="1215" y="954"/>
                    <a:pt x="1215" y="608"/>
                  </a:cubicBezTo>
                  <a:cubicBezTo>
                    <a:pt x="1215" y="270"/>
                    <a:pt x="941"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7"/>
            <p:cNvSpPr/>
            <p:nvPr/>
          </p:nvSpPr>
          <p:spPr>
            <a:xfrm>
              <a:off x="-1424112" y="4382375"/>
              <a:ext cx="30400" cy="30400"/>
            </a:xfrm>
            <a:custGeom>
              <a:avLst/>
              <a:gdLst/>
              <a:ahLst/>
              <a:cxnLst/>
              <a:rect l="l" t="t" r="r" b="b"/>
              <a:pathLst>
                <a:path w="1216" h="1216" extrusionOk="0">
                  <a:moveTo>
                    <a:pt x="630" y="1"/>
                  </a:moveTo>
                  <a:cubicBezTo>
                    <a:pt x="623" y="1"/>
                    <a:pt x="615" y="1"/>
                    <a:pt x="608" y="1"/>
                  </a:cubicBezTo>
                  <a:cubicBezTo>
                    <a:pt x="275" y="1"/>
                    <a:pt x="1" y="263"/>
                    <a:pt x="1" y="608"/>
                  </a:cubicBezTo>
                  <a:cubicBezTo>
                    <a:pt x="1" y="942"/>
                    <a:pt x="263" y="1216"/>
                    <a:pt x="608" y="1216"/>
                  </a:cubicBezTo>
                  <a:cubicBezTo>
                    <a:pt x="942" y="1216"/>
                    <a:pt x="1215" y="954"/>
                    <a:pt x="1215" y="608"/>
                  </a:cubicBezTo>
                  <a:cubicBezTo>
                    <a:pt x="1215" y="270"/>
                    <a:pt x="964" y="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7"/>
            <p:cNvSpPr/>
            <p:nvPr/>
          </p:nvSpPr>
          <p:spPr>
            <a:xfrm>
              <a:off x="-1323787" y="4382375"/>
              <a:ext cx="30675" cy="30400"/>
            </a:xfrm>
            <a:custGeom>
              <a:avLst/>
              <a:gdLst/>
              <a:ahLst/>
              <a:cxnLst/>
              <a:rect l="l" t="t" r="r" b="b"/>
              <a:pathLst>
                <a:path w="1227" h="1216" extrusionOk="0">
                  <a:moveTo>
                    <a:pt x="640" y="1"/>
                  </a:moveTo>
                  <a:cubicBezTo>
                    <a:pt x="633" y="1"/>
                    <a:pt x="626" y="1"/>
                    <a:pt x="619" y="1"/>
                  </a:cubicBezTo>
                  <a:cubicBezTo>
                    <a:pt x="286" y="1"/>
                    <a:pt x="0" y="263"/>
                    <a:pt x="0" y="608"/>
                  </a:cubicBezTo>
                  <a:cubicBezTo>
                    <a:pt x="0" y="942"/>
                    <a:pt x="274" y="1216"/>
                    <a:pt x="619" y="1216"/>
                  </a:cubicBezTo>
                  <a:cubicBezTo>
                    <a:pt x="941" y="1216"/>
                    <a:pt x="1227" y="954"/>
                    <a:pt x="1227" y="608"/>
                  </a:cubicBezTo>
                  <a:cubicBezTo>
                    <a:pt x="1227" y="270"/>
                    <a:pt x="953"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7"/>
            <p:cNvSpPr/>
            <p:nvPr/>
          </p:nvSpPr>
          <p:spPr>
            <a:xfrm>
              <a:off x="-1223187" y="4382375"/>
              <a:ext cx="30400" cy="30400"/>
            </a:xfrm>
            <a:custGeom>
              <a:avLst/>
              <a:gdLst/>
              <a:ahLst/>
              <a:cxnLst/>
              <a:rect l="l" t="t" r="r" b="b"/>
              <a:pathLst>
                <a:path w="1216" h="1216" extrusionOk="0">
                  <a:moveTo>
                    <a:pt x="629" y="1"/>
                  </a:moveTo>
                  <a:cubicBezTo>
                    <a:pt x="622" y="1"/>
                    <a:pt x="615" y="1"/>
                    <a:pt x="608" y="1"/>
                  </a:cubicBezTo>
                  <a:cubicBezTo>
                    <a:pt x="286" y="1"/>
                    <a:pt x="1" y="263"/>
                    <a:pt x="1" y="608"/>
                  </a:cubicBezTo>
                  <a:cubicBezTo>
                    <a:pt x="1" y="942"/>
                    <a:pt x="263" y="1216"/>
                    <a:pt x="608" y="1216"/>
                  </a:cubicBezTo>
                  <a:cubicBezTo>
                    <a:pt x="941" y="1216"/>
                    <a:pt x="1215" y="954"/>
                    <a:pt x="1215" y="608"/>
                  </a:cubicBezTo>
                  <a:cubicBezTo>
                    <a:pt x="1215" y="270"/>
                    <a:pt x="953"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7"/>
            <p:cNvSpPr/>
            <p:nvPr/>
          </p:nvSpPr>
          <p:spPr>
            <a:xfrm>
              <a:off x="-1123162" y="4382375"/>
              <a:ext cx="30675" cy="30400"/>
            </a:xfrm>
            <a:custGeom>
              <a:avLst/>
              <a:gdLst/>
              <a:ahLst/>
              <a:cxnLst/>
              <a:rect l="l" t="t" r="r" b="b"/>
              <a:pathLst>
                <a:path w="1227" h="1216" extrusionOk="0">
                  <a:moveTo>
                    <a:pt x="629" y="1"/>
                  </a:moveTo>
                  <a:cubicBezTo>
                    <a:pt x="622" y="1"/>
                    <a:pt x="615" y="1"/>
                    <a:pt x="607" y="1"/>
                  </a:cubicBezTo>
                  <a:cubicBezTo>
                    <a:pt x="286" y="1"/>
                    <a:pt x="0" y="263"/>
                    <a:pt x="0" y="608"/>
                  </a:cubicBezTo>
                  <a:cubicBezTo>
                    <a:pt x="0" y="942"/>
                    <a:pt x="274" y="1216"/>
                    <a:pt x="607" y="1216"/>
                  </a:cubicBezTo>
                  <a:cubicBezTo>
                    <a:pt x="941" y="1216"/>
                    <a:pt x="1227" y="954"/>
                    <a:pt x="1227" y="608"/>
                  </a:cubicBezTo>
                  <a:cubicBezTo>
                    <a:pt x="1227" y="270"/>
                    <a:pt x="964"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7"/>
            <p:cNvSpPr/>
            <p:nvPr/>
          </p:nvSpPr>
          <p:spPr>
            <a:xfrm>
              <a:off x="-1022562" y="4382375"/>
              <a:ext cx="30375" cy="30400"/>
            </a:xfrm>
            <a:custGeom>
              <a:avLst/>
              <a:gdLst/>
              <a:ahLst/>
              <a:cxnLst/>
              <a:rect l="l" t="t" r="r" b="b"/>
              <a:pathLst>
                <a:path w="1215" h="1216" extrusionOk="0">
                  <a:moveTo>
                    <a:pt x="628" y="1"/>
                  </a:moveTo>
                  <a:cubicBezTo>
                    <a:pt x="621" y="1"/>
                    <a:pt x="614" y="1"/>
                    <a:pt x="608" y="1"/>
                  </a:cubicBezTo>
                  <a:cubicBezTo>
                    <a:pt x="274" y="1"/>
                    <a:pt x="0" y="263"/>
                    <a:pt x="0" y="608"/>
                  </a:cubicBezTo>
                  <a:cubicBezTo>
                    <a:pt x="0" y="942"/>
                    <a:pt x="262" y="1216"/>
                    <a:pt x="608" y="1216"/>
                  </a:cubicBezTo>
                  <a:cubicBezTo>
                    <a:pt x="929" y="1216"/>
                    <a:pt x="1215" y="954"/>
                    <a:pt x="1215" y="608"/>
                  </a:cubicBezTo>
                  <a:cubicBezTo>
                    <a:pt x="1215" y="270"/>
                    <a:pt x="941"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7"/>
            <p:cNvSpPr/>
            <p:nvPr/>
          </p:nvSpPr>
          <p:spPr>
            <a:xfrm>
              <a:off x="-922262" y="4382375"/>
              <a:ext cx="30700" cy="30400"/>
            </a:xfrm>
            <a:custGeom>
              <a:avLst/>
              <a:gdLst/>
              <a:ahLst/>
              <a:cxnLst/>
              <a:rect l="l" t="t" r="r" b="b"/>
              <a:pathLst>
                <a:path w="1228" h="1216" extrusionOk="0">
                  <a:moveTo>
                    <a:pt x="629" y="1"/>
                  </a:moveTo>
                  <a:cubicBezTo>
                    <a:pt x="622" y="1"/>
                    <a:pt x="615" y="1"/>
                    <a:pt x="608" y="1"/>
                  </a:cubicBezTo>
                  <a:cubicBezTo>
                    <a:pt x="287" y="1"/>
                    <a:pt x="1" y="263"/>
                    <a:pt x="1" y="608"/>
                  </a:cubicBezTo>
                  <a:cubicBezTo>
                    <a:pt x="1" y="942"/>
                    <a:pt x="275" y="1216"/>
                    <a:pt x="608" y="1216"/>
                  </a:cubicBezTo>
                  <a:cubicBezTo>
                    <a:pt x="941" y="1216"/>
                    <a:pt x="1227" y="954"/>
                    <a:pt x="1227" y="608"/>
                  </a:cubicBezTo>
                  <a:cubicBezTo>
                    <a:pt x="1227" y="270"/>
                    <a:pt x="953" y="1"/>
                    <a:pt x="6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7"/>
            <p:cNvSpPr/>
            <p:nvPr/>
          </p:nvSpPr>
          <p:spPr>
            <a:xfrm>
              <a:off x="-822237" y="4382375"/>
              <a:ext cx="30675" cy="30400"/>
            </a:xfrm>
            <a:custGeom>
              <a:avLst/>
              <a:gdLst/>
              <a:ahLst/>
              <a:cxnLst/>
              <a:rect l="l" t="t" r="r" b="b"/>
              <a:pathLst>
                <a:path w="1227" h="1216" extrusionOk="0">
                  <a:moveTo>
                    <a:pt x="640" y="1"/>
                  </a:moveTo>
                  <a:cubicBezTo>
                    <a:pt x="633" y="1"/>
                    <a:pt x="627" y="1"/>
                    <a:pt x="620" y="1"/>
                  </a:cubicBezTo>
                  <a:cubicBezTo>
                    <a:pt x="286" y="1"/>
                    <a:pt x="0" y="263"/>
                    <a:pt x="0" y="608"/>
                  </a:cubicBezTo>
                  <a:cubicBezTo>
                    <a:pt x="0" y="942"/>
                    <a:pt x="274" y="1216"/>
                    <a:pt x="620" y="1216"/>
                  </a:cubicBezTo>
                  <a:cubicBezTo>
                    <a:pt x="941" y="1216"/>
                    <a:pt x="1227" y="954"/>
                    <a:pt x="1227" y="608"/>
                  </a:cubicBezTo>
                  <a:cubicBezTo>
                    <a:pt x="1227" y="270"/>
                    <a:pt x="964"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7"/>
            <p:cNvSpPr/>
            <p:nvPr/>
          </p:nvSpPr>
          <p:spPr>
            <a:xfrm>
              <a:off x="-1976837" y="4455600"/>
              <a:ext cx="30675" cy="30700"/>
            </a:xfrm>
            <a:custGeom>
              <a:avLst/>
              <a:gdLst/>
              <a:ahLst/>
              <a:cxnLst/>
              <a:rect l="l" t="t" r="r" b="b"/>
              <a:pathLst>
                <a:path w="1227" h="1228" extrusionOk="0">
                  <a:moveTo>
                    <a:pt x="640" y="1"/>
                  </a:moveTo>
                  <a:cubicBezTo>
                    <a:pt x="633" y="1"/>
                    <a:pt x="626" y="1"/>
                    <a:pt x="619" y="1"/>
                  </a:cubicBezTo>
                  <a:cubicBezTo>
                    <a:pt x="286" y="1"/>
                    <a:pt x="0" y="275"/>
                    <a:pt x="0" y="608"/>
                  </a:cubicBezTo>
                  <a:cubicBezTo>
                    <a:pt x="0" y="942"/>
                    <a:pt x="274" y="1227"/>
                    <a:pt x="619" y="1227"/>
                  </a:cubicBezTo>
                  <a:cubicBezTo>
                    <a:pt x="941" y="1227"/>
                    <a:pt x="1226" y="954"/>
                    <a:pt x="1226" y="608"/>
                  </a:cubicBezTo>
                  <a:cubicBezTo>
                    <a:pt x="1226" y="282"/>
                    <a:pt x="975"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7"/>
            <p:cNvSpPr/>
            <p:nvPr/>
          </p:nvSpPr>
          <p:spPr>
            <a:xfrm>
              <a:off x="-1876237" y="4455600"/>
              <a:ext cx="30675" cy="30700"/>
            </a:xfrm>
            <a:custGeom>
              <a:avLst/>
              <a:gdLst/>
              <a:ahLst/>
              <a:cxnLst/>
              <a:rect l="l" t="t" r="r" b="b"/>
              <a:pathLst>
                <a:path w="1227" h="1228" extrusionOk="0">
                  <a:moveTo>
                    <a:pt x="628" y="1"/>
                  </a:moveTo>
                  <a:cubicBezTo>
                    <a:pt x="621" y="1"/>
                    <a:pt x="614" y="1"/>
                    <a:pt x="608" y="1"/>
                  </a:cubicBezTo>
                  <a:cubicBezTo>
                    <a:pt x="286" y="1"/>
                    <a:pt x="0" y="275"/>
                    <a:pt x="0" y="608"/>
                  </a:cubicBezTo>
                  <a:cubicBezTo>
                    <a:pt x="0" y="942"/>
                    <a:pt x="274" y="1227"/>
                    <a:pt x="608" y="1227"/>
                  </a:cubicBezTo>
                  <a:cubicBezTo>
                    <a:pt x="941" y="1227"/>
                    <a:pt x="1227" y="954"/>
                    <a:pt x="1227" y="608"/>
                  </a:cubicBezTo>
                  <a:cubicBezTo>
                    <a:pt x="1227"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7"/>
            <p:cNvSpPr/>
            <p:nvPr/>
          </p:nvSpPr>
          <p:spPr>
            <a:xfrm>
              <a:off x="-1775937" y="4455600"/>
              <a:ext cx="30700" cy="30700"/>
            </a:xfrm>
            <a:custGeom>
              <a:avLst/>
              <a:gdLst/>
              <a:ahLst/>
              <a:cxnLst/>
              <a:rect l="l" t="t" r="r" b="b"/>
              <a:pathLst>
                <a:path w="1228" h="1228" extrusionOk="0">
                  <a:moveTo>
                    <a:pt x="639" y="1"/>
                  </a:moveTo>
                  <a:cubicBezTo>
                    <a:pt x="633" y="1"/>
                    <a:pt x="626" y="1"/>
                    <a:pt x="620" y="1"/>
                  </a:cubicBezTo>
                  <a:cubicBezTo>
                    <a:pt x="287" y="1"/>
                    <a:pt x="1" y="275"/>
                    <a:pt x="1" y="608"/>
                  </a:cubicBezTo>
                  <a:cubicBezTo>
                    <a:pt x="1" y="942"/>
                    <a:pt x="275" y="1227"/>
                    <a:pt x="620" y="1227"/>
                  </a:cubicBezTo>
                  <a:cubicBezTo>
                    <a:pt x="941" y="1227"/>
                    <a:pt x="1227" y="954"/>
                    <a:pt x="1227" y="608"/>
                  </a:cubicBezTo>
                  <a:cubicBezTo>
                    <a:pt x="1227" y="282"/>
                    <a:pt x="953" y="1"/>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7"/>
            <p:cNvSpPr/>
            <p:nvPr/>
          </p:nvSpPr>
          <p:spPr>
            <a:xfrm>
              <a:off x="-1675612" y="4455600"/>
              <a:ext cx="30375" cy="30700"/>
            </a:xfrm>
            <a:custGeom>
              <a:avLst/>
              <a:gdLst/>
              <a:ahLst/>
              <a:cxnLst/>
              <a:rect l="l" t="t" r="r" b="b"/>
              <a:pathLst>
                <a:path w="1215" h="1228" extrusionOk="0">
                  <a:moveTo>
                    <a:pt x="628" y="1"/>
                  </a:moveTo>
                  <a:cubicBezTo>
                    <a:pt x="621" y="1"/>
                    <a:pt x="614" y="1"/>
                    <a:pt x="607" y="1"/>
                  </a:cubicBezTo>
                  <a:cubicBezTo>
                    <a:pt x="274" y="1"/>
                    <a:pt x="0" y="275"/>
                    <a:pt x="0" y="608"/>
                  </a:cubicBezTo>
                  <a:cubicBezTo>
                    <a:pt x="0" y="942"/>
                    <a:pt x="262" y="1227"/>
                    <a:pt x="607" y="1227"/>
                  </a:cubicBezTo>
                  <a:cubicBezTo>
                    <a:pt x="941" y="1227"/>
                    <a:pt x="1215" y="954"/>
                    <a:pt x="1215" y="608"/>
                  </a:cubicBezTo>
                  <a:cubicBezTo>
                    <a:pt x="1215" y="282"/>
                    <a:pt x="963"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7"/>
            <p:cNvSpPr/>
            <p:nvPr/>
          </p:nvSpPr>
          <p:spPr>
            <a:xfrm>
              <a:off x="-1575312" y="4455600"/>
              <a:ext cx="30675" cy="30700"/>
            </a:xfrm>
            <a:custGeom>
              <a:avLst/>
              <a:gdLst/>
              <a:ahLst/>
              <a:cxnLst/>
              <a:rect l="l" t="t" r="r" b="b"/>
              <a:pathLst>
                <a:path w="1227" h="1228" extrusionOk="0">
                  <a:moveTo>
                    <a:pt x="628" y="1"/>
                  </a:moveTo>
                  <a:cubicBezTo>
                    <a:pt x="621" y="1"/>
                    <a:pt x="615" y="1"/>
                    <a:pt x="608" y="1"/>
                  </a:cubicBezTo>
                  <a:cubicBezTo>
                    <a:pt x="286" y="1"/>
                    <a:pt x="1" y="275"/>
                    <a:pt x="1" y="608"/>
                  </a:cubicBezTo>
                  <a:cubicBezTo>
                    <a:pt x="1" y="942"/>
                    <a:pt x="274" y="1227"/>
                    <a:pt x="608" y="1227"/>
                  </a:cubicBezTo>
                  <a:cubicBezTo>
                    <a:pt x="941" y="1227"/>
                    <a:pt x="1227" y="954"/>
                    <a:pt x="1227" y="608"/>
                  </a:cubicBezTo>
                  <a:cubicBezTo>
                    <a:pt x="1227" y="282"/>
                    <a:pt x="953"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7"/>
            <p:cNvSpPr/>
            <p:nvPr/>
          </p:nvSpPr>
          <p:spPr>
            <a:xfrm>
              <a:off x="-1474712" y="4455600"/>
              <a:ext cx="30400" cy="30700"/>
            </a:xfrm>
            <a:custGeom>
              <a:avLst/>
              <a:gdLst/>
              <a:ahLst/>
              <a:cxnLst/>
              <a:rect l="l" t="t" r="r" b="b"/>
              <a:pathLst>
                <a:path w="1216" h="1228" extrusionOk="0">
                  <a:moveTo>
                    <a:pt x="628" y="1"/>
                  </a:moveTo>
                  <a:cubicBezTo>
                    <a:pt x="622" y="1"/>
                    <a:pt x="615" y="1"/>
                    <a:pt x="608" y="1"/>
                  </a:cubicBezTo>
                  <a:cubicBezTo>
                    <a:pt x="275" y="1"/>
                    <a:pt x="1" y="275"/>
                    <a:pt x="1" y="608"/>
                  </a:cubicBezTo>
                  <a:cubicBezTo>
                    <a:pt x="1" y="942"/>
                    <a:pt x="263" y="1227"/>
                    <a:pt x="608" y="1227"/>
                  </a:cubicBezTo>
                  <a:cubicBezTo>
                    <a:pt x="941" y="1227"/>
                    <a:pt x="1215" y="954"/>
                    <a:pt x="1215" y="608"/>
                  </a:cubicBezTo>
                  <a:cubicBezTo>
                    <a:pt x="1215"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7"/>
            <p:cNvSpPr/>
            <p:nvPr/>
          </p:nvSpPr>
          <p:spPr>
            <a:xfrm>
              <a:off x="-1374687" y="4455600"/>
              <a:ext cx="30675" cy="30700"/>
            </a:xfrm>
            <a:custGeom>
              <a:avLst/>
              <a:gdLst/>
              <a:ahLst/>
              <a:cxnLst/>
              <a:rect l="l" t="t" r="r" b="b"/>
              <a:pathLst>
                <a:path w="1227" h="1228" extrusionOk="0">
                  <a:moveTo>
                    <a:pt x="628" y="1"/>
                  </a:moveTo>
                  <a:cubicBezTo>
                    <a:pt x="621" y="1"/>
                    <a:pt x="615" y="1"/>
                    <a:pt x="608" y="1"/>
                  </a:cubicBezTo>
                  <a:cubicBezTo>
                    <a:pt x="286" y="1"/>
                    <a:pt x="0" y="275"/>
                    <a:pt x="0" y="608"/>
                  </a:cubicBezTo>
                  <a:cubicBezTo>
                    <a:pt x="0" y="942"/>
                    <a:pt x="274" y="1227"/>
                    <a:pt x="608" y="1227"/>
                  </a:cubicBezTo>
                  <a:cubicBezTo>
                    <a:pt x="941" y="1227"/>
                    <a:pt x="1227" y="954"/>
                    <a:pt x="1227" y="608"/>
                  </a:cubicBezTo>
                  <a:cubicBezTo>
                    <a:pt x="1227" y="282"/>
                    <a:pt x="964"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7"/>
            <p:cNvSpPr/>
            <p:nvPr/>
          </p:nvSpPr>
          <p:spPr>
            <a:xfrm>
              <a:off x="-1274387" y="4455600"/>
              <a:ext cx="30700" cy="30700"/>
            </a:xfrm>
            <a:custGeom>
              <a:avLst/>
              <a:gdLst/>
              <a:ahLst/>
              <a:cxnLst/>
              <a:rect l="l" t="t" r="r" b="b"/>
              <a:pathLst>
                <a:path w="1228" h="1228" extrusionOk="0">
                  <a:moveTo>
                    <a:pt x="639" y="1"/>
                  </a:moveTo>
                  <a:cubicBezTo>
                    <a:pt x="633" y="1"/>
                    <a:pt x="626" y="1"/>
                    <a:pt x="620" y="1"/>
                  </a:cubicBezTo>
                  <a:cubicBezTo>
                    <a:pt x="287" y="1"/>
                    <a:pt x="1" y="275"/>
                    <a:pt x="1" y="608"/>
                  </a:cubicBezTo>
                  <a:cubicBezTo>
                    <a:pt x="1" y="942"/>
                    <a:pt x="275" y="1227"/>
                    <a:pt x="620" y="1227"/>
                  </a:cubicBezTo>
                  <a:cubicBezTo>
                    <a:pt x="941" y="1227"/>
                    <a:pt x="1227" y="954"/>
                    <a:pt x="1227" y="608"/>
                  </a:cubicBezTo>
                  <a:cubicBezTo>
                    <a:pt x="1227" y="282"/>
                    <a:pt x="953" y="1"/>
                    <a:pt x="6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7"/>
            <p:cNvSpPr/>
            <p:nvPr/>
          </p:nvSpPr>
          <p:spPr>
            <a:xfrm>
              <a:off x="-1174062" y="4455600"/>
              <a:ext cx="30375" cy="30700"/>
            </a:xfrm>
            <a:custGeom>
              <a:avLst/>
              <a:gdLst/>
              <a:ahLst/>
              <a:cxnLst/>
              <a:rect l="l" t="t" r="r" b="b"/>
              <a:pathLst>
                <a:path w="1215" h="1228" extrusionOk="0">
                  <a:moveTo>
                    <a:pt x="628" y="1"/>
                  </a:moveTo>
                  <a:cubicBezTo>
                    <a:pt x="621" y="1"/>
                    <a:pt x="614" y="1"/>
                    <a:pt x="607" y="1"/>
                  </a:cubicBezTo>
                  <a:cubicBezTo>
                    <a:pt x="286" y="1"/>
                    <a:pt x="0" y="275"/>
                    <a:pt x="0" y="608"/>
                  </a:cubicBezTo>
                  <a:cubicBezTo>
                    <a:pt x="0" y="942"/>
                    <a:pt x="262" y="1227"/>
                    <a:pt x="607" y="1227"/>
                  </a:cubicBezTo>
                  <a:cubicBezTo>
                    <a:pt x="941" y="1227"/>
                    <a:pt x="1215" y="954"/>
                    <a:pt x="1215" y="608"/>
                  </a:cubicBezTo>
                  <a:cubicBezTo>
                    <a:pt x="1215" y="282"/>
                    <a:pt x="963"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7"/>
            <p:cNvSpPr/>
            <p:nvPr/>
          </p:nvSpPr>
          <p:spPr>
            <a:xfrm>
              <a:off x="-1073762" y="4455600"/>
              <a:ext cx="30675" cy="30700"/>
            </a:xfrm>
            <a:custGeom>
              <a:avLst/>
              <a:gdLst/>
              <a:ahLst/>
              <a:cxnLst/>
              <a:rect l="l" t="t" r="r" b="b"/>
              <a:pathLst>
                <a:path w="1227" h="1228" extrusionOk="0">
                  <a:moveTo>
                    <a:pt x="640" y="1"/>
                  </a:moveTo>
                  <a:cubicBezTo>
                    <a:pt x="633" y="1"/>
                    <a:pt x="626" y="1"/>
                    <a:pt x="620" y="1"/>
                  </a:cubicBezTo>
                  <a:cubicBezTo>
                    <a:pt x="286" y="1"/>
                    <a:pt x="1" y="275"/>
                    <a:pt x="1" y="608"/>
                  </a:cubicBezTo>
                  <a:cubicBezTo>
                    <a:pt x="1" y="942"/>
                    <a:pt x="274" y="1227"/>
                    <a:pt x="620" y="1227"/>
                  </a:cubicBezTo>
                  <a:cubicBezTo>
                    <a:pt x="941" y="1227"/>
                    <a:pt x="1227" y="954"/>
                    <a:pt x="1227" y="608"/>
                  </a:cubicBezTo>
                  <a:cubicBezTo>
                    <a:pt x="1227" y="282"/>
                    <a:pt x="964" y="1"/>
                    <a:pt x="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7"/>
            <p:cNvSpPr/>
            <p:nvPr/>
          </p:nvSpPr>
          <p:spPr>
            <a:xfrm>
              <a:off x="-973162" y="4455600"/>
              <a:ext cx="30400" cy="30700"/>
            </a:xfrm>
            <a:custGeom>
              <a:avLst/>
              <a:gdLst/>
              <a:ahLst/>
              <a:cxnLst/>
              <a:rect l="l" t="t" r="r" b="b"/>
              <a:pathLst>
                <a:path w="1216" h="1228" extrusionOk="0">
                  <a:moveTo>
                    <a:pt x="628" y="1"/>
                  </a:moveTo>
                  <a:cubicBezTo>
                    <a:pt x="622" y="1"/>
                    <a:pt x="615" y="1"/>
                    <a:pt x="608" y="1"/>
                  </a:cubicBezTo>
                  <a:cubicBezTo>
                    <a:pt x="287" y="1"/>
                    <a:pt x="1" y="275"/>
                    <a:pt x="1" y="608"/>
                  </a:cubicBezTo>
                  <a:cubicBezTo>
                    <a:pt x="1" y="942"/>
                    <a:pt x="263" y="1227"/>
                    <a:pt x="608" y="1227"/>
                  </a:cubicBezTo>
                  <a:cubicBezTo>
                    <a:pt x="942" y="1227"/>
                    <a:pt x="1215" y="954"/>
                    <a:pt x="1215" y="608"/>
                  </a:cubicBezTo>
                  <a:cubicBezTo>
                    <a:pt x="1215" y="282"/>
                    <a:pt x="952"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7"/>
            <p:cNvSpPr/>
            <p:nvPr/>
          </p:nvSpPr>
          <p:spPr>
            <a:xfrm>
              <a:off x="-873137" y="4455600"/>
              <a:ext cx="30675" cy="30700"/>
            </a:xfrm>
            <a:custGeom>
              <a:avLst/>
              <a:gdLst/>
              <a:ahLst/>
              <a:cxnLst/>
              <a:rect l="l" t="t" r="r" b="b"/>
              <a:pathLst>
                <a:path w="1227" h="1228" extrusionOk="0">
                  <a:moveTo>
                    <a:pt x="628" y="1"/>
                  </a:moveTo>
                  <a:cubicBezTo>
                    <a:pt x="622" y="1"/>
                    <a:pt x="615" y="1"/>
                    <a:pt x="608" y="1"/>
                  </a:cubicBezTo>
                  <a:cubicBezTo>
                    <a:pt x="286" y="1"/>
                    <a:pt x="0" y="275"/>
                    <a:pt x="0" y="608"/>
                  </a:cubicBezTo>
                  <a:cubicBezTo>
                    <a:pt x="0" y="942"/>
                    <a:pt x="274" y="1227"/>
                    <a:pt x="608" y="1227"/>
                  </a:cubicBezTo>
                  <a:cubicBezTo>
                    <a:pt x="941" y="1227"/>
                    <a:pt x="1227" y="954"/>
                    <a:pt x="1227" y="608"/>
                  </a:cubicBezTo>
                  <a:cubicBezTo>
                    <a:pt x="1227" y="282"/>
                    <a:pt x="964" y="1"/>
                    <a:pt x="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7"/>
            <p:cNvSpPr/>
            <p:nvPr/>
          </p:nvSpPr>
          <p:spPr>
            <a:xfrm>
              <a:off x="-772537" y="4455600"/>
              <a:ext cx="30400" cy="30700"/>
            </a:xfrm>
            <a:custGeom>
              <a:avLst/>
              <a:gdLst/>
              <a:ahLst/>
              <a:cxnLst/>
              <a:rect l="l" t="t" r="r" b="b"/>
              <a:pathLst>
                <a:path w="1216" h="1228" extrusionOk="0">
                  <a:moveTo>
                    <a:pt x="627" y="1"/>
                  </a:moveTo>
                  <a:cubicBezTo>
                    <a:pt x="621" y="1"/>
                    <a:pt x="614" y="1"/>
                    <a:pt x="608" y="1"/>
                  </a:cubicBezTo>
                  <a:cubicBezTo>
                    <a:pt x="275" y="1"/>
                    <a:pt x="1" y="275"/>
                    <a:pt x="1" y="608"/>
                  </a:cubicBezTo>
                  <a:cubicBezTo>
                    <a:pt x="1" y="942"/>
                    <a:pt x="263" y="1227"/>
                    <a:pt x="608" y="1227"/>
                  </a:cubicBezTo>
                  <a:cubicBezTo>
                    <a:pt x="929" y="1227"/>
                    <a:pt x="1215" y="954"/>
                    <a:pt x="1215" y="608"/>
                  </a:cubicBezTo>
                  <a:cubicBezTo>
                    <a:pt x="1215" y="282"/>
                    <a:pt x="941" y="1"/>
                    <a:pt x="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7"/>
            <p:cNvSpPr/>
            <p:nvPr/>
          </p:nvSpPr>
          <p:spPr>
            <a:xfrm>
              <a:off x="-1925662" y="4528850"/>
              <a:ext cx="30400" cy="30675"/>
            </a:xfrm>
            <a:custGeom>
              <a:avLst/>
              <a:gdLst/>
              <a:ahLst/>
              <a:cxnLst/>
              <a:rect l="l" t="t" r="r" b="b"/>
              <a:pathLst>
                <a:path w="1216" h="1227" extrusionOk="0">
                  <a:moveTo>
                    <a:pt x="608" y="0"/>
                  </a:moveTo>
                  <a:cubicBezTo>
                    <a:pt x="287" y="0"/>
                    <a:pt x="1" y="274"/>
                    <a:pt x="1" y="619"/>
                  </a:cubicBezTo>
                  <a:cubicBezTo>
                    <a:pt x="1" y="941"/>
                    <a:pt x="263" y="1226"/>
                    <a:pt x="608" y="1226"/>
                  </a:cubicBezTo>
                  <a:cubicBezTo>
                    <a:pt x="942" y="1226"/>
                    <a:pt x="1215" y="953"/>
                    <a:pt x="1215" y="619"/>
                  </a:cubicBezTo>
                  <a:cubicBezTo>
                    <a:pt x="1215"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7"/>
            <p:cNvSpPr/>
            <p:nvPr/>
          </p:nvSpPr>
          <p:spPr>
            <a:xfrm>
              <a:off x="-1825337" y="4528850"/>
              <a:ext cx="30675" cy="30675"/>
            </a:xfrm>
            <a:custGeom>
              <a:avLst/>
              <a:gdLst/>
              <a:ahLst/>
              <a:cxnLst/>
              <a:rect l="l" t="t" r="r" b="b"/>
              <a:pathLst>
                <a:path w="1227" h="1227" extrusionOk="0">
                  <a:moveTo>
                    <a:pt x="619" y="0"/>
                  </a:moveTo>
                  <a:cubicBezTo>
                    <a:pt x="286" y="0"/>
                    <a:pt x="0" y="274"/>
                    <a:pt x="0" y="619"/>
                  </a:cubicBezTo>
                  <a:cubicBezTo>
                    <a:pt x="0" y="941"/>
                    <a:pt x="274" y="1226"/>
                    <a:pt x="619" y="1226"/>
                  </a:cubicBezTo>
                  <a:cubicBezTo>
                    <a:pt x="941" y="1226"/>
                    <a:pt x="1227" y="953"/>
                    <a:pt x="1227" y="619"/>
                  </a:cubicBezTo>
                  <a:cubicBezTo>
                    <a:pt x="1227" y="274"/>
                    <a:pt x="941"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p:nvPr/>
          </p:nvSpPr>
          <p:spPr>
            <a:xfrm>
              <a:off x="-1725037" y="45288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29" y="1226"/>
                    <a:pt x="1215" y="953"/>
                    <a:pt x="1215" y="619"/>
                  </a:cubicBezTo>
                  <a:cubicBezTo>
                    <a:pt x="1215"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a:off x="-1624712" y="4528850"/>
              <a:ext cx="30675" cy="30675"/>
            </a:xfrm>
            <a:custGeom>
              <a:avLst/>
              <a:gdLst/>
              <a:ahLst/>
              <a:cxnLst/>
              <a:rect l="l" t="t" r="r" b="b"/>
              <a:pathLst>
                <a:path w="1227" h="1227" extrusionOk="0">
                  <a:moveTo>
                    <a:pt x="607" y="0"/>
                  </a:moveTo>
                  <a:cubicBezTo>
                    <a:pt x="286" y="0"/>
                    <a:pt x="0" y="274"/>
                    <a:pt x="0" y="619"/>
                  </a:cubicBezTo>
                  <a:cubicBezTo>
                    <a:pt x="0" y="941"/>
                    <a:pt x="274" y="1226"/>
                    <a:pt x="607" y="1226"/>
                  </a:cubicBezTo>
                  <a:cubicBezTo>
                    <a:pt x="941" y="1226"/>
                    <a:pt x="1226" y="953"/>
                    <a:pt x="1226" y="619"/>
                  </a:cubicBezTo>
                  <a:cubicBezTo>
                    <a:pt x="1226"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7"/>
            <p:cNvSpPr/>
            <p:nvPr/>
          </p:nvSpPr>
          <p:spPr>
            <a:xfrm>
              <a:off x="-1524112" y="4528850"/>
              <a:ext cx="30375" cy="30675"/>
            </a:xfrm>
            <a:custGeom>
              <a:avLst/>
              <a:gdLst/>
              <a:ahLst/>
              <a:cxnLst/>
              <a:rect l="l" t="t" r="r" b="b"/>
              <a:pathLst>
                <a:path w="1215" h="1227" extrusionOk="0">
                  <a:moveTo>
                    <a:pt x="608" y="0"/>
                  </a:moveTo>
                  <a:cubicBezTo>
                    <a:pt x="274" y="0"/>
                    <a:pt x="0" y="274"/>
                    <a:pt x="0" y="619"/>
                  </a:cubicBezTo>
                  <a:cubicBezTo>
                    <a:pt x="0" y="941"/>
                    <a:pt x="262" y="1226"/>
                    <a:pt x="608" y="1226"/>
                  </a:cubicBezTo>
                  <a:cubicBezTo>
                    <a:pt x="929" y="1226"/>
                    <a:pt x="1215" y="953"/>
                    <a:pt x="1215" y="619"/>
                  </a:cubicBezTo>
                  <a:cubicBezTo>
                    <a:pt x="1215" y="274"/>
                    <a:pt x="929"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p:nvPr/>
          </p:nvSpPr>
          <p:spPr>
            <a:xfrm>
              <a:off x="-1424112" y="45288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42" y="1226"/>
                    <a:pt x="1215" y="953"/>
                    <a:pt x="1215" y="619"/>
                  </a:cubicBezTo>
                  <a:cubicBezTo>
                    <a:pt x="1215" y="274"/>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7"/>
            <p:cNvSpPr/>
            <p:nvPr/>
          </p:nvSpPr>
          <p:spPr>
            <a:xfrm>
              <a:off x="-1323787" y="4528850"/>
              <a:ext cx="30675" cy="30675"/>
            </a:xfrm>
            <a:custGeom>
              <a:avLst/>
              <a:gdLst/>
              <a:ahLst/>
              <a:cxnLst/>
              <a:rect l="l" t="t" r="r" b="b"/>
              <a:pathLst>
                <a:path w="1227" h="1227" extrusionOk="0">
                  <a:moveTo>
                    <a:pt x="619" y="0"/>
                  </a:moveTo>
                  <a:cubicBezTo>
                    <a:pt x="286" y="0"/>
                    <a:pt x="0" y="274"/>
                    <a:pt x="0" y="619"/>
                  </a:cubicBezTo>
                  <a:cubicBezTo>
                    <a:pt x="0" y="941"/>
                    <a:pt x="274" y="1226"/>
                    <a:pt x="619" y="1226"/>
                  </a:cubicBezTo>
                  <a:cubicBezTo>
                    <a:pt x="941" y="1226"/>
                    <a:pt x="1227" y="953"/>
                    <a:pt x="1227" y="619"/>
                  </a:cubicBezTo>
                  <a:cubicBezTo>
                    <a:pt x="1227" y="274"/>
                    <a:pt x="941"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7"/>
            <p:cNvSpPr/>
            <p:nvPr/>
          </p:nvSpPr>
          <p:spPr>
            <a:xfrm>
              <a:off x="-1223187" y="4528850"/>
              <a:ext cx="30400" cy="30675"/>
            </a:xfrm>
            <a:custGeom>
              <a:avLst/>
              <a:gdLst/>
              <a:ahLst/>
              <a:cxnLst/>
              <a:rect l="l" t="t" r="r" b="b"/>
              <a:pathLst>
                <a:path w="1216" h="1227" extrusionOk="0">
                  <a:moveTo>
                    <a:pt x="608" y="0"/>
                  </a:moveTo>
                  <a:cubicBezTo>
                    <a:pt x="286" y="0"/>
                    <a:pt x="1" y="274"/>
                    <a:pt x="1" y="619"/>
                  </a:cubicBezTo>
                  <a:cubicBezTo>
                    <a:pt x="1" y="941"/>
                    <a:pt x="263" y="1226"/>
                    <a:pt x="608" y="1226"/>
                  </a:cubicBezTo>
                  <a:cubicBezTo>
                    <a:pt x="941" y="1226"/>
                    <a:pt x="1215" y="953"/>
                    <a:pt x="1215" y="619"/>
                  </a:cubicBezTo>
                  <a:cubicBezTo>
                    <a:pt x="1215"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7"/>
            <p:cNvSpPr/>
            <p:nvPr/>
          </p:nvSpPr>
          <p:spPr>
            <a:xfrm>
              <a:off x="-1123162" y="4528850"/>
              <a:ext cx="30675" cy="30675"/>
            </a:xfrm>
            <a:custGeom>
              <a:avLst/>
              <a:gdLst/>
              <a:ahLst/>
              <a:cxnLst/>
              <a:rect l="l" t="t" r="r" b="b"/>
              <a:pathLst>
                <a:path w="1227" h="1227" extrusionOk="0">
                  <a:moveTo>
                    <a:pt x="607" y="0"/>
                  </a:moveTo>
                  <a:cubicBezTo>
                    <a:pt x="286" y="0"/>
                    <a:pt x="0" y="274"/>
                    <a:pt x="0" y="619"/>
                  </a:cubicBezTo>
                  <a:cubicBezTo>
                    <a:pt x="0" y="941"/>
                    <a:pt x="274" y="1226"/>
                    <a:pt x="607" y="1226"/>
                  </a:cubicBezTo>
                  <a:cubicBezTo>
                    <a:pt x="941" y="1226"/>
                    <a:pt x="1227" y="953"/>
                    <a:pt x="1227" y="619"/>
                  </a:cubicBezTo>
                  <a:cubicBezTo>
                    <a:pt x="1227" y="274"/>
                    <a:pt x="953" y="0"/>
                    <a:pt x="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7"/>
            <p:cNvSpPr/>
            <p:nvPr/>
          </p:nvSpPr>
          <p:spPr>
            <a:xfrm>
              <a:off x="-1022562" y="4528850"/>
              <a:ext cx="30375" cy="30675"/>
            </a:xfrm>
            <a:custGeom>
              <a:avLst/>
              <a:gdLst/>
              <a:ahLst/>
              <a:cxnLst/>
              <a:rect l="l" t="t" r="r" b="b"/>
              <a:pathLst>
                <a:path w="1215" h="1227" extrusionOk="0">
                  <a:moveTo>
                    <a:pt x="608" y="0"/>
                  </a:moveTo>
                  <a:cubicBezTo>
                    <a:pt x="274" y="0"/>
                    <a:pt x="0" y="274"/>
                    <a:pt x="0" y="619"/>
                  </a:cubicBezTo>
                  <a:cubicBezTo>
                    <a:pt x="0" y="941"/>
                    <a:pt x="262" y="1226"/>
                    <a:pt x="608" y="1226"/>
                  </a:cubicBezTo>
                  <a:cubicBezTo>
                    <a:pt x="929" y="1226"/>
                    <a:pt x="1215" y="953"/>
                    <a:pt x="1215" y="619"/>
                  </a:cubicBezTo>
                  <a:cubicBezTo>
                    <a:pt x="1215" y="274"/>
                    <a:pt x="929"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7"/>
            <p:cNvSpPr/>
            <p:nvPr/>
          </p:nvSpPr>
          <p:spPr>
            <a:xfrm>
              <a:off x="-922262" y="4528850"/>
              <a:ext cx="30700" cy="30675"/>
            </a:xfrm>
            <a:custGeom>
              <a:avLst/>
              <a:gdLst/>
              <a:ahLst/>
              <a:cxnLst/>
              <a:rect l="l" t="t" r="r" b="b"/>
              <a:pathLst>
                <a:path w="1228" h="1227" extrusionOk="0">
                  <a:moveTo>
                    <a:pt x="608" y="0"/>
                  </a:moveTo>
                  <a:cubicBezTo>
                    <a:pt x="287" y="0"/>
                    <a:pt x="1" y="274"/>
                    <a:pt x="1" y="619"/>
                  </a:cubicBezTo>
                  <a:cubicBezTo>
                    <a:pt x="1" y="941"/>
                    <a:pt x="275" y="1226"/>
                    <a:pt x="608" y="1226"/>
                  </a:cubicBezTo>
                  <a:cubicBezTo>
                    <a:pt x="941" y="1226"/>
                    <a:pt x="1227" y="953"/>
                    <a:pt x="1227" y="619"/>
                  </a:cubicBezTo>
                  <a:cubicBezTo>
                    <a:pt x="1227" y="274"/>
                    <a:pt x="941" y="0"/>
                    <a:pt x="6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7"/>
            <p:cNvSpPr/>
            <p:nvPr/>
          </p:nvSpPr>
          <p:spPr>
            <a:xfrm>
              <a:off x="-822237" y="4528850"/>
              <a:ext cx="30675" cy="30675"/>
            </a:xfrm>
            <a:custGeom>
              <a:avLst/>
              <a:gdLst/>
              <a:ahLst/>
              <a:cxnLst/>
              <a:rect l="l" t="t" r="r" b="b"/>
              <a:pathLst>
                <a:path w="1227" h="1227" extrusionOk="0">
                  <a:moveTo>
                    <a:pt x="620" y="0"/>
                  </a:moveTo>
                  <a:cubicBezTo>
                    <a:pt x="286" y="0"/>
                    <a:pt x="0" y="274"/>
                    <a:pt x="0" y="619"/>
                  </a:cubicBezTo>
                  <a:cubicBezTo>
                    <a:pt x="0" y="941"/>
                    <a:pt x="274" y="1226"/>
                    <a:pt x="620" y="1226"/>
                  </a:cubicBezTo>
                  <a:cubicBezTo>
                    <a:pt x="941" y="1226"/>
                    <a:pt x="1227" y="953"/>
                    <a:pt x="1227" y="619"/>
                  </a:cubicBezTo>
                  <a:cubicBezTo>
                    <a:pt x="1227" y="274"/>
                    <a:pt x="953"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7"/>
            <p:cNvSpPr/>
            <p:nvPr/>
          </p:nvSpPr>
          <p:spPr>
            <a:xfrm>
              <a:off x="-1976837" y="4602050"/>
              <a:ext cx="30675" cy="30700"/>
            </a:xfrm>
            <a:custGeom>
              <a:avLst/>
              <a:gdLst/>
              <a:ahLst/>
              <a:cxnLst/>
              <a:rect l="l" t="t" r="r" b="b"/>
              <a:pathLst>
                <a:path w="1227" h="1228" extrusionOk="0">
                  <a:moveTo>
                    <a:pt x="619" y="1"/>
                  </a:moveTo>
                  <a:cubicBezTo>
                    <a:pt x="286" y="1"/>
                    <a:pt x="0" y="275"/>
                    <a:pt x="0" y="620"/>
                  </a:cubicBezTo>
                  <a:cubicBezTo>
                    <a:pt x="0" y="942"/>
                    <a:pt x="274" y="1227"/>
                    <a:pt x="619" y="1227"/>
                  </a:cubicBezTo>
                  <a:cubicBezTo>
                    <a:pt x="941" y="1227"/>
                    <a:pt x="1226" y="965"/>
                    <a:pt x="1226" y="620"/>
                  </a:cubicBezTo>
                  <a:cubicBezTo>
                    <a:pt x="1226" y="275"/>
                    <a:pt x="964" y="13"/>
                    <a:pt x="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7"/>
            <p:cNvSpPr/>
            <p:nvPr/>
          </p:nvSpPr>
          <p:spPr>
            <a:xfrm>
              <a:off x="-1876237" y="4602050"/>
              <a:ext cx="30675" cy="30700"/>
            </a:xfrm>
            <a:custGeom>
              <a:avLst/>
              <a:gdLst/>
              <a:ahLst/>
              <a:cxnLst/>
              <a:rect l="l" t="t" r="r" b="b"/>
              <a:pathLst>
                <a:path w="1227" h="1228" extrusionOk="0">
                  <a:moveTo>
                    <a:pt x="608" y="1"/>
                  </a:moveTo>
                  <a:cubicBezTo>
                    <a:pt x="286" y="1"/>
                    <a:pt x="0" y="275"/>
                    <a:pt x="0" y="620"/>
                  </a:cubicBezTo>
                  <a:cubicBezTo>
                    <a:pt x="0" y="942"/>
                    <a:pt x="274" y="1227"/>
                    <a:pt x="608" y="1227"/>
                  </a:cubicBezTo>
                  <a:cubicBezTo>
                    <a:pt x="941" y="1227"/>
                    <a:pt x="1227" y="965"/>
                    <a:pt x="1227" y="620"/>
                  </a:cubicBezTo>
                  <a:cubicBezTo>
                    <a:pt x="1227" y="275"/>
                    <a:pt x="941" y="13"/>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a:off x="-1775937" y="4602050"/>
              <a:ext cx="30700" cy="30700"/>
            </a:xfrm>
            <a:custGeom>
              <a:avLst/>
              <a:gdLst/>
              <a:ahLst/>
              <a:cxnLst/>
              <a:rect l="l" t="t" r="r" b="b"/>
              <a:pathLst>
                <a:path w="1228" h="1228" extrusionOk="0">
                  <a:moveTo>
                    <a:pt x="620" y="1"/>
                  </a:moveTo>
                  <a:cubicBezTo>
                    <a:pt x="287" y="1"/>
                    <a:pt x="1" y="275"/>
                    <a:pt x="1" y="620"/>
                  </a:cubicBezTo>
                  <a:cubicBezTo>
                    <a:pt x="1" y="942"/>
                    <a:pt x="275" y="1227"/>
                    <a:pt x="620" y="1227"/>
                  </a:cubicBezTo>
                  <a:cubicBezTo>
                    <a:pt x="941" y="1227"/>
                    <a:pt x="1227" y="965"/>
                    <a:pt x="1227" y="620"/>
                  </a:cubicBezTo>
                  <a:cubicBezTo>
                    <a:pt x="1227" y="275"/>
                    <a:pt x="941" y="13"/>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7"/>
            <p:cNvSpPr/>
            <p:nvPr/>
          </p:nvSpPr>
          <p:spPr>
            <a:xfrm>
              <a:off x="-1675612" y="4602050"/>
              <a:ext cx="30375" cy="30700"/>
            </a:xfrm>
            <a:custGeom>
              <a:avLst/>
              <a:gdLst/>
              <a:ahLst/>
              <a:cxnLst/>
              <a:rect l="l" t="t" r="r" b="b"/>
              <a:pathLst>
                <a:path w="1215" h="1228" extrusionOk="0">
                  <a:moveTo>
                    <a:pt x="607" y="1"/>
                  </a:moveTo>
                  <a:cubicBezTo>
                    <a:pt x="274" y="1"/>
                    <a:pt x="0" y="275"/>
                    <a:pt x="0" y="620"/>
                  </a:cubicBezTo>
                  <a:cubicBezTo>
                    <a:pt x="0" y="942"/>
                    <a:pt x="262" y="1227"/>
                    <a:pt x="607" y="1227"/>
                  </a:cubicBezTo>
                  <a:cubicBezTo>
                    <a:pt x="941" y="1227"/>
                    <a:pt x="1215" y="965"/>
                    <a:pt x="1215" y="620"/>
                  </a:cubicBezTo>
                  <a:cubicBezTo>
                    <a:pt x="1215" y="275"/>
                    <a:pt x="953" y="13"/>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7"/>
            <p:cNvSpPr/>
            <p:nvPr/>
          </p:nvSpPr>
          <p:spPr>
            <a:xfrm>
              <a:off x="-1575312" y="4602050"/>
              <a:ext cx="30675" cy="30700"/>
            </a:xfrm>
            <a:custGeom>
              <a:avLst/>
              <a:gdLst/>
              <a:ahLst/>
              <a:cxnLst/>
              <a:rect l="l" t="t" r="r" b="b"/>
              <a:pathLst>
                <a:path w="1227" h="1228" extrusionOk="0">
                  <a:moveTo>
                    <a:pt x="608" y="1"/>
                  </a:moveTo>
                  <a:cubicBezTo>
                    <a:pt x="286" y="1"/>
                    <a:pt x="1" y="275"/>
                    <a:pt x="1" y="620"/>
                  </a:cubicBezTo>
                  <a:cubicBezTo>
                    <a:pt x="1" y="942"/>
                    <a:pt x="274" y="1227"/>
                    <a:pt x="608" y="1227"/>
                  </a:cubicBezTo>
                  <a:cubicBezTo>
                    <a:pt x="941" y="1227"/>
                    <a:pt x="1227" y="965"/>
                    <a:pt x="1227" y="620"/>
                  </a:cubicBezTo>
                  <a:cubicBezTo>
                    <a:pt x="1227" y="275"/>
                    <a:pt x="941" y="13"/>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a:off x="-1474712" y="4602050"/>
              <a:ext cx="30400" cy="30700"/>
            </a:xfrm>
            <a:custGeom>
              <a:avLst/>
              <a:gdLst/>
              <a:ahLst/>
              <a:cxnLst/>
              <a:rect l="l" t="t" r="r" b="b"/>
              <a:pathLst>
                <a:path w="1216" h="1228" extrusionOk="0">
                  <a:moveTo>
                    <a:pt x="608" y="1"/>
                  </a:moveTo>
                  <a:cubicBezTo>
                    <a:pt x="275" y="1"/>
                    <a:pt x="1" y="275"/>
                    <a:pt x="1" y="620"/>
                  </a:cubicBezTo>
                  <a:cubicBezTo>
                    <a:pt x="1" y="942"/>
                    <a:pt x="263" y="1227"/>
                    <a:pt x="608" y="1227"/>
                  </a:cubicBezTo>
                  <a:cubicBezTo>
                    <a:pt x="941" y="1227"/>
                    <a:pt x="1215" y="965"/>
                    <a:pt x="1215" y="620"/>
                  </a:cubicBezTo>
                  <a:cubicBezTo>
                    <a:pt x="1215" y="275"/>
                    <a:pt x="941" y="13"/>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7"/>
            <p:cNvSpPr/>
            <p:nvPr/>
          </p:nvSpPr>
          <p:spPr>
            <a:xfrm>
              <a:off x="-1374687" y="4602050"/>
              <a:ext cx="30675" cy="30700"/>
            </a:xfrm>
            <a:custGeom>
              <a:avLst/>
              <a:gdLst/>
              <a:ahLst/>
              <a:cxnLst/>
              <a:rect l="l" t="t" r="r" b="b"/>
              <a:pathLst>
                <a:path w="1227" h="1228" extrusionOk="0">
                  <a:moveTo>
                    <a:pt x="608" y="1"/>
                  </a:moveTo>
                  <a:cubicBezTo>
                    <a:pt x="286" y="1"/>
                    <a:pt x="0" y="275"/>
                    <a:pt x="0" y="620"/>
                  </a:cubicBezTo>
                  <a:cubicBezTo>
                    <a:pt x="0" y="942"/>
                    <a:pt x="274" y="1227"/>
                    <a:pt x="608" y="1227"/>
                  </a:cubicBezTo>
                  <a:cubicBezTo>
                    <a:pt x="941" y="1227"/>
                    <a:pt x="1227" y="965"/>
                    <a:pt x="1227" y="620"/>
                  </a:cubicBezTo>
                  <a:cubicBezTo>
                    <a:pt x="1227" y="275"/>
                    <a:pt x="953" y="13"/>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7"/>
            <p:cNvSpPr/>
            <p:nvPr/>
          </p:nvSpPr>
          <p:spPr>
            <a:xfrm>
              <a:off x="-1274387" y="4602050"/>
              <a:ext cx="30700" cy="30700"/>
            </a:xfrm>
            <a:custGeom>
              <a:avLst/>
              <a:gdLst/>
              <a:ahLst/>
              <a:cxnLst/>
              <a:rect l="l" t="t" r="r" b="b"/>
              <a:pathLst>
                <a:path w="1228" h="1228" extrusionOk="0">
                  <a:moveTo>
                    <a:pt x="620" y="1"/>
                  </a:moveTo>
                  <a:cubicBezTo>
                    <a:pt x="287" y="1"/>
                    <a:pt x="1" y="275"/>
                    <a:pt x="1" y="620"/>
                  </a:cubicBezTo>
                  <a:cubicBezTo>
                    <a:pt x="1" y="942"/>
                    <a:pt x="275" y="1227"/>
                    <a:pt x="620" y="1227"/>
                  </a:cubicBezTo>
                  <a:cubicBezTo>
                    <a:pt x="941" y="1227"/>
                    <a:pt x="1227" y="965"/>
                    <a:pt x="1227" y="620"/>
                  </a:cubicBezTo>
                  <a:cubicBezTo>
                    <a:pt x="1227" y="275"/>
                    <a:pt x="941" y="13"/>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1174062" y="4602050"/>
              <a:ext cx="30375" cy="30700"/>
            </a:xfrm>
            <a:custGeom>
              <a:avLst/>
              <a:gdLst/>
              <a:ahLst/>
              <a:cxnLst/>
              <a:rect l="l" t="t" r="r" b="b"/>
              <a:pathLst>
                <a:path w="1215" h="1228" extrusionOk="0">
                  <a:moveTo>
                    <a:pt x="607" y="1"/>
                  </a:moveTo>
                  <a:cubicBezTo>
                    <a:pt x="286" y="1"/>
                    <a:pt x="0" y="275"/>
                    <a:pt x="0" y="620"/>
                  </a:cubicBezTo>
                  <a:cubicBezTo>
                    <a:pt x="0" y="942"/>
                    <a:pt x="262" y="1227"/>
                    <a:pt x="607" y="1227"/>
                  </a:cubicBezTo>
                  <a:cubicBezTo>
                    <a:pt x="941" y="1227"/>
                    <a:pt x="1215" y="965"/>
                    <a:pt x="1215" y="620"/>
                  </a:cubicBezTo>
                  <a:cubicBezTo>
                    <a:pt x="1215" y="275"/>
                    <a:pt x="953" y="13"/>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1073762" y="4602050"/>
              <a:ext cx="30675" cy="30700"/>
            </a:xfrm>
            <a:custGeom>
              <a:avLst/>
              <a:gdLst/>
              <a:ahLst/>
              <a:cxnLst/>
              <a:rect l="l" t="t" r="r" b="b"/>
              <a:pathLst>
                <a:path w="1227" h="1228" extrusionOk="0">
                  <a:moveTo>
                    <a:pt x="620" y="1"/>
                  </a:moveTo>
                  <a:cubicBezTo>
                    <a:pt x="286" y="1"/>
                    <a:pt x="1" y="275"/>
                    <a:pt x="1" y="620"/>
                  </a:cubicBezTo>
                  <a:cubicBezTo>
                    <a:pt x="1" y="942"/>
                    <a:pt x="274" y="1227"/>
                    <a:pt x="620" y="1227"/>
                  </a:cubicBezTo>
                  <a:cubicBezTo>
                    <a:pt x="941" y="1227"/>
                    <a:pt x="1227" y="965"/>
                    <a:pt x="1227" y="620"/>
                  </a:cubicBezTo>
                  <a:cubicBezTo>
                    <a:pt x="1227" y="275"/>
                    <a:pt x="953" y="13"/>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973162" y="4602050"/>
              <a:ext cx="30400" cy="30700"/>
            </a:xfrm>
            <a:custGeom>
              <a:avLst/>
              <a:gdLst/>
              <a:ahLst/>
              <a:cxnLst/>
              <a:rect l="l" t="t" r="r" b="b"/>
              <a:pathLst>
                <a:path w="1216" h="1228" extrusionOk="0">
                  <a:moveTo>
                    <a:pt x="608" y="1"/>
                  </a:moveTo>
                  <a:cubicBezTo>
                    <a:pt x="287" y="1"/>
                    <a:pt x="1" y="275"/>
                    <a:pt x="1" y="620"/>
                  </a:cubicBezTo>
                  <a:cubicBezTo>
                    <a:pt x="1" y="942"/>
                    <a:pt x="263" y="1227"/>
                    <a:pt x="608" y="1227"/>
                  </a:cubicBezTo>
                  <a:cubicBezTo>
                    <a:pt x="942" y="1227"/>
                    <a:pt x="1215" y="965"/>
                    <a:pt x="1215" y="620"/>
                  </a:cubicBezTo>
                  <a:cubicBezTo>
                    <a:pt x="1215" y="275"/>
                    <a:pt x="942" y="13"/>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873137" y="4602050"/>
              <a:ext cx="30675" cy="30700"/>
            </a:xfrm>
            <a:custGeom>
              <a:avLst/>
              <a:gdLst/>
              <a:ahLst/>
              <a:cxnLst/>
              <a:rect l="l" t="t" r="r" b="b"/>
              <a:pathLst>
                <a:path w="1227" h="1228" extrusionOk="0">
                  <a:moveTo>
                    <a:pt x="608" y="1"/>
                  </a:moveTo>
                  <a:cubicBezTo>
                    <a:pt x="286" y="1"/>
                    <a:pt x="0" y="275"/>
                    <a:pt x="0" y="620"/>
                  </a:cubicBezTo>
                  <a:cubicBezTo>
                    <a:pt x="0" y="942"/>
                    <a:pt x="274" y="1227"/>
                    <a:pt x="608" y="1227"/>
                  </a:cubicBezTo>
                  <a:cubicBezTo>
                    <a:pt x="941" y="1227"/>
                    <a:pt x="1227" y="965"/>
                    <a:pt x="1227" y="620"/>
                  </a:cubicBezTo>
                  <a:cubicBezTo>
                    <a:pt x="1227" y="275"/>
                    <a:pt x="953" y="13"/>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772537" y="4602050"/>
              <a:ext cx="30400" cy="30700"/>
            </a:xfrm>
            <a:custGeom>
              <a:avLst/>
              <a:gdLst/>
              <a:ahLst/>
              <a:cxnLst/>
              <a:rect l="l" t="t" r="r" b="b"/>
              <a:pathLst>
                <a:path w="1216" h="1228" extrusionOk="0">
                  <a:moveTo>
                    <a:pt x="608" y="1"/>
                  </a:moveTo>
                  <a:cubicBezTo>
                    <a:pt x="275" y="1"/>
                    <a:pt x="1" y="275"/>
                    <a:pt x="1" y="620"/>
                  </a:cubicBezTo>
                  <a:cubicBezTo>
                    <a:pt x="1" y="942"/>
                    <a:pt x="263" y="1227"/>
                    <a:pt x="608" y="1227"/>
                  </a:cubicBezTo>
                  <a:cubicBezTo>
                    <a:pt x="929" y="1227"/>
                    <a:pt x="1215" y="965"/>
                    <a:pt x="1215" y="620"/>
                  </a:cubicBezTo>
                  <a:cubicBezTo>
                    <a:pt x="1215" y="275"/>
                    <a:pt x="929" y="13"/>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7"/>
            <p:cNvSpPr/>
            <p:nvPr/>
          </p:nvSpPr>
          <p:spPr>
            <a:xfrm>
              <a:off x="-1925662" y="4675575"/>
              <a:ext cx="30400" cy="30400"/>
            </a:xfrm>
            <a:custGeom>
              <a:avLst/>
              <a:gdLst/>
              <a:ahLst/>
              <a:cxnLst/>
              <a:rect l="l" t="t" r="r" b="b"/>
              <a:pathLst>
                <a:path w="1216" h="1216" extrusionOk="0">
                  <a:moveTo>
                    <a:pt x="608" y="1"/>
                  </a:moveTo>
                  <a:cubicBezTo>
                    <a:pt x="287" y="1"/>
                    <a:pt x="1" y="263"/>
                    <a:pt x="1" y="608"/>
                  </a:cubicBezTo>
                  <a:cubicBezTo>
                    <a:pt x="1" y="941"/>
                    <a:pt x="263" y="1215"/>
                    <a:pt x="608" y="1215"/>
                  </a:cubicBezTo>
                  <a:cubicBezTo>
                    <a:pt x="942" y="1215"/>
                    <a:pt x="1215" y="953"/>
                    <a:pt x="1215" y="608"/>
                  </a:cubicBezTo>
                  <a:cubicBezTo>
                    <a:pt x="1215" y="287"/>
                    <a:pt x="953"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7"/>
            <p:cNvSpPr/>
            <p:nvPr/>
          </p:nvSpPr>
          <p:spPr>
            <a:xfrm>
              <a:off x="-1825337" y="4675575"/>
              <a:ext cx="30675" cy="30400"/>
            </a:xfrm>
            <a:custGeom>
              <a:avLst/>
              <a:gdLst/>
              <a:ahLst/>
              <a:cxnLst/>
              <a:rect l="l" t="t" r="r" b="b"/>
              <a:pathLst>
                <a:path w="1227" h="1216" extrusionOk="0">
                  <a:moveTo>
                    <a:pt x="619" y="1"/>
                  </a:moveTo>
                  <a:cubicBezTo>
                    <a:pt x="286" y="1"/>
                    <a:pt x="0" y="263"/>
                    <a:pt x="0" y="608"/>
                  </a:cubicBezTo>
                  <a:cubicBezTo>
                    <a:pt x="0" y="941"/>
                    <a:pt x="274" y="1215"/>
                    <a:pt x="619" y="1215"/>
                  </a:cubicBezTo>
                  <a:cubicBezTo>
                    <a:pt x="941" y="1215"/>
                    <a:pt x="1227" y="953"/>
                    <a:pt x="1227" y="608"/>
                  </a:cubicBezTo>
                  <a:cubicBezTo>
                    <a:pt x="1227" y="287"/>
                    <a:pt x="941" y="1"/>
                    <a:pt x="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a:off x="-1725037" y="4675575"/>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29" y="1215"/>
                    <a:pt x="1215" y="953"/>
                    <a:pt x="1215" y="608"/>
                  </a:cubicBezTo>
                  <a:cubicBezTo>
                    <a:pt x="1215" y="287"/>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a:off x="-1624712" y="4675575"/>
              <a:ext cx="30675" cy="30400"/>
            </a:xfrm>
            <a:custGeom>
              <a:avLst/>
              <a:gdLst/>
              <a:ahLst/>
              <a:cxnLst/>
              <a:rect l="l" t="t" r="r" b="b"/>
              <a:pathLst>
                <a:path w="1227" h="1216" extrusionOk="0">
                  <a:moveTo>
                    <a:pt x="607" y="1"/>
                  </a:moveTo>
                  <a:cubicBezTo>
                    <a:pt x="286" y="1"/>
                    <a:pt x="0" y="263"/>
                    <a:pt x="0" y="608"/>
                  </a:cubicBezTo>
                  <a:cubicBezTo>
                    <a:pt x="0" y="941"/>
                    <a:pt x="274" y="1215"/>
                    <a:pt x="607" y="1215"/>
                  </a:cubicBezTo>
                  <a:cubicBezTo>
                    <a:pt x="941" y="1215"/>
                    <a:pt x="1226" y="953"/>
                    <a:pt x="1226" y="608"/>
                  </a:cubicBezTo>
                  <a:cubicBezTo>
                    <a:pt x="1226" y="287"/>
                    <a:pt x="953"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1524112" y="4675575"/>
              <a:ext cx="30375" cy="30400"/>
            </a:xfrm>
            <a:custGeom>
              <a:avLst/>
              <a:gdLst/>
              <a:ahLst/>
              <a:cxnLst/>
              <a:rect l="l" t="t" r="r" b="b"/>
              <a:pathLst>
                <a:path w="1215" h="1216" extrusionOk="0">
                  <a:moveTo>
                    <a:pt x="608" y="1"/>
                  </a:moveTo>
                  <a:cubicBezTo>
                    <a:pt x="274" y="1"/>
                    <a:pt x="0" y="263"/>
                    <a:pt x="0" y="608"/>
                  </a:cubicBezTo>
                  <a:cubicBezTo>
                    <a:pt x="0" y="941"/>
                    <a:pt x="262" y="1215"/>
                    <a:pt x="608" y="1215"/>
                  </a:cubicBezTo>
                  <a:cubicBezTo>
                    <a:pt x="929" y="1215"/>
                    <a:pt x="1215" y="953"/>
                    <a:pt x="1215" y="608"/>
                  </a:cubicBezTo>
                  <a:cubicBezTo>
                    <a:pt x="1215" y="287"/>
                    <a:pt x="929"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7"/>
            <p:cNvSpPr/>
            <p:nvPr/>
          </p:nvSpPr>
          <p:spPr>
            <a:xfrm>
              <a:off x="-1424112" y="4675575"/>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42" y="1215"/>
                    <a:pt x="1215" y="953"/>
                    <a:pt x="1215" y="608"/>
                  </a:cubicBezTo>
                  <a:cubicBezTo>
                    <a:pt x="1215" y="287"/>
                    <a:pt x="953"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7"/>
            <p:cNvSpPr/>
            <p:nvPr/>
          </p:nvSpPr>
          <p:spPr>
            <a:xfrm>
              <a:off x="-1323787" y="4675575"/>
              <a:ext cx="30675" cy="30400"/>
            </a:xfrm>
            <a:custGeom>
              <a:avLst/>
              <a:gdLst/>
              <a:ahLst/>
              <a:cxnLst/>
              <a:rect l="l" t="t" r="r" b="b"/>
              <a:pathLst>
                <a:path w="1227" h="1216" extrusionOk="0">
                  <a:moveTo>
                    <a:pt x="619" y="1"/>
                  </a:moveTo>
                  <a:cubicBezTo>
                    <a:pt x="286" y="1"/>
                    <a:pt x="0" y="263"/>
                    <a:pt x="0" y="608"/>
                  </a:cubicBezTo>
                  <a:cubicBezTo>
                    <a:pt x="0" y="941"/>
                    <a:pt x="274" y="1215"/>
                    <a:pt x="619" y="1215"/>
                  </a:cubicBezTo>
                  <a:cubicBezTo>
                    <a:pt x="941" y="1215"/>
                    <a:pt x="1227" y="953"/>
                    <a:pt x="1227" y="608"/>
                  </a:cubicBezTo>
                  <a:cubicBezTo>
                    <a:pt x="1227" y="287"/>
                    <a:pt x="941" y="1"/>
                    <a:pt x="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223187" y="4675575"/>
              <a:ext cx="30400" cy="30400"/>
            </a:xfrm>
            <a:custGeom>
              <a:avLst/>
              <a:gdLst/>
              <a:ahLst/>
              <a:cxnLst/>
              <a:rect l="l" t="t" r="r" b="b"/>
              <a:pathLst>
                <a:path w="1216" h="1216" extrusionOk="0">
                  <a:moveTo>
                    <a:pt x="608" y="1"/>
                  </a:moveTo>
                  <a:cubicBezTo>
                    <a:pt x="286" y="1"/>
                    <a:pt x="1" y="263"/>
                    <a:pt x="1" y="608"/>
                  </a:cubicBezTo>
                  <a:cubicBezTo>
                    <a:pt x="1" y="941"/>
                    <a:pt x="263" y="1215"/>
                    <a:pt x="608" y="1215"/>
                  </a:cubicBezTo>
                  <a:cubicBezTo>
                    <a:pt x="941" y="1215"/>
                    <a:pt x="1215" y="953"/>
                    <a:pt x="1215" y="608"/>
                  </a:cubicBezTo>
                  <a:cubicBezTo>
                    <a:pt x="1215" y="287"/>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1123162" y="4675575"/>
              <a:ext cx="30675" cy="30400"/>
            </a:xfrm>
            <a:custGeom>
              <a:avLst/>
              <a:gdLst/>
              <a:ahLst/>
              <a:cxnLst/>
              <a:rect l="l" t="t" r="r" b="b"/>
              <a:pathLst>
                <a:path w="1227" h="1216" extrusionOk="0">
                  <a:moveTo>
                    <a:pt x="607" y="1"/>
                  </a:moveTo>
                  <a:cubicBezTo>
                    <a:pt x="286" y="1"/>
                    <a:pt x="0" y="263"/>
                    <a:pt x="0" y="608"/>
                  </a:cubicBezTo>
                  <a:cubicBezTo>
                    <a:pt x="0" y="941"/>
                    <a:pt x="274" y="1215"/>
                    <a:pt x="607" y="1215"/>
                  </a:cubicBezTo>
                  <a:cubicBezTo>
                    <a:pt x="941" y="1215"/>
                    <a:pt x="1227" y="953"/>
                    <a:pt x="1227" y="608"/>
                  </a:cubicBezTo>
                  <a:cubicBezTo>
                    <a:pt x="1227" y="287"/>
                    <a:pt x="953" y="1"/>
                    <a:pt x="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1022562" y="4675575"/>
              <a:ext cx="30375" cy="30400"/>
            </a:xfrm>
            <a:custGeom>
              <a:avLst/>
              <a:gdLst/>
              <a:ahLst/>
              <a:cxnLst/>
              <a:rect l="l" t="t" r="r" b="b"/>
              <a:pathLst>
                <a:path w="1215" h="1216" extrusionOk="0">
                  <a:moveTo>
                    <a:pt x="608" y="1"/>
                  </a:moveTo>
                  <a:cubicBezTo>
                    <a:pt x="274" y="1"/>
                    <a:pt x="0" y="263"/>
                    <a:pt x="0" y="608"/>
                  </a:cubicBezTo>
                  <a:cubicBezTo>
                    <a:pt x="0" y="941"/>
                    <a:pt x="262" y="1215"/>
                    <a:pt x="608" y="1215"/>
                  </a:cubicBezTo>
                  <a:cubicBezTo>
                    <a:pt x="929" y="1215"/>
                    <a:pt x="1215" y="953"/>
                    <a:pt x="1215" y="608"/>
                  </a:cubicBezTo>
                  <a:cubicBezTo>
                    <a:pt x="1215" y="287"/>
                    <a:pt x="929"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922262" y="4675575"/>
              <a:ext cx="30700" cy="30400"/>
            </a:xfrm>
            <a:custGeom>
              <a:avLst/>
              <a:gdLst/>
              <a:ahLst/>
              <a:cxnLst/>
              <a:rect l="l" t="t" r="r" b="b"/>
              <a:pathLst>
                <a:path w="1228" h="1216" extrusionOk="0">
                  <a:moveTo>
                    <a:pt x="608" y="1"/>
                  </a:moveTo>
                  <a:cubicBezTo>
                    <a:pt x="287" y="1"/>
                    <a:pt x="1" y="263"/>
                    <a:pt x="1" y="608"/>
                  </a:cubicBezTo>
                  <a:cubicBezTo>
                    <a:pt x="1" y="941"/>
                    <a:pt x="275" y="1215"/>
                    <a:pt x="608" y="1215"/>
                  </a:cubicBezTo>
                  <a:cubicBezTo>
                    <a:pt x="941" y="1215"/>
                    <a:pt x="1227" y="953"/>
                    <a:pt x="1227" y="608"/>
                  </a:cubicBezTo>
                  <a:cubicBezTo>
                    <a:pt x="1227" y="287"/>
                    <a:pt x="941"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a:off x="-822237" y="4675575"/>
              <a:ext cx="30675" cy="30400"/>
            </a:xfrm>
            <a:custGeom>
              <a:avLst/>
              <a:gdLst/>
              <a:ahLst/>
              <a:cxnLst/>
              <a:rect l="l" t="t" r="r" b="b"/>
              <a:pathLst>
                <a:path w="1227" h="1216" extrusionOk="0">
                  <a:moveTo>
                    <a:pt x="620" y="1"/>
                  </a:moveTo>
                  <a:cubicBezTo>
                    <a:pt x="286" y="1"/>
                    <a:pt x="0" y="263"/>
                    <a:pt x="0" y="608"/>
                  </a:cubicBezTo>
                  <a:cubicBezTo>
                    <a:pt x="0" y="941"/>
                    <a:pt x="274" y="1215"/>
                    <a:pt x="620" y="1215"/>
                  </a:cubicBezTo>
                  <a:cubicBezTo>
                    <a:pt x="941" y="1215"/>
                    <a:pt x="1227" y="953"/>
                    <a:pt x="1227" y="608"/>
                  </a:cubicBezTo>
                  <a:cubicBezTo>
                    <a:pt x="1227" y="287"/>
                    <a:pt x="953" y="1"/>
                    <a:pt x="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a:off x="-1788137" y="3057100"/>
              <a:ext cx="860850" cy="236500"/>
            </a:xfrm>
            <a:custGeom>
              <a:avLst/>
              <a:gdLst/>
              <a:ahLst/>
              <a:cxnLst/>
              <a:rect l="l" t="t" r="r" b="b"/>
              <a:pathLst>
                <a:path w="34434" h="9460" extrusionOk="0">
                  <a:moveTo>
                    <a:pt x="17095" y="0"/>
                  </a:moveTo>
                  <a:cubicBezTo>
                    <a:pt x="6400" y="0"/>
                    <a:pt x="1" y="3030"/>
                    <a:pt x="1" y="3030"/>
                  </a:cubicBezTo>
                  <a:lnTo>
                    <a:pt x="3084" y="5411"/>
                  </a:lnTo>
                  <a:lnTo>
                    <a:pt x="2168" y="8983"/>
                  </a:lnTo>
                  <a:cubicBezTo>
                    <a:pt x="5752" y="7748"/>
                    <a:pt x="11330" y="6979"/>
                    <a:pt x="17107" y="6979"/>
                  </a:cubicBezTo>
                  <a:cubicBezTo>
                    <a:pt x="22749" y="6979"/>
                    <a:pt x="28581" y="7712"/>
                    <a:pt x="32933" y="9459"/>
                  </a:cubicBezTo>
                  <a:cubicBezTo>
                    <a:pt x="31862" y="6125"/>
                    <a:pt x="31159" y="5221"/>
                    <a:pt x="31159" y="5221"/>
                  </a:cubicBezTo>
                  <a:lnTo>
                    <a:pt x="34433" y="3375"/>
                  </a:lnTo>
                  <a:cubicBezTo>
                    <a:pt x="34433" y="3375"/>
                    <a:pt x="29064" y="184"/>
                    <a:pt x="17884" y="6"/>
                  </a:cubicBezTo>
                  <a:cubicBezTo>
                    <a:pt x="17618" y="2"/>
                    <a:pt x="17355" y="0"/>
                    <a:pt x="170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a:off x="-1886962" y="3361725"/>
              <a:ext cx="1076650" cy="1265075"/>
            </a:xfrm>
            <a:custGeom>
              <a:avLst/>
              <a:gdLst/>
              <a:ahLst/>
              <a:cxnLst/>
              <a:rect l="l" t="t" r="r" b="b"/>
              <a:pathLst>
                <a:path w="43066" h="50603" extrusionOk="0">
                  <a:moveTo>
                    <a:pt x="1120" y="1"/>
                  </a:moveTo>
                  <a:cubicBezTo>
                    <a:pt x="489" y="1"/>
                    <a:pt x="1" y="501"/>
                    <a:pt x="1" y="1120"/>
                  </a:cubicBezTo>
                  <a:lnTo>
                    <a:pt x="1" y="49483"/>
                  </a:lnTo>
                  <a:cubicBezTo>
                    <a:pt x="1" y="50114"/>
                    <a:pt x="501" y="50602"/>
                    <a:pt x="1120" y="50602"/>
                  </a:cubicBezTo>
                  <a:lnTo>
                    <a:pt x="41958" y="50602"/>
                  </a:lnTo>
                  <a:cubicBezTo>
                    <a:pt x="42566" y="50602"/>
                    <a:pt x="43054" y="50102"/>
                    <a:pt x="43066" y="49483"/>
                  </a:cubicBezTo>
                  <a:lnTo>
                    <a:pt x="43066" y="1120"/>
                  </a:lnTo>
                  <a:cubicBezTo>
                    <a:pt x="43066" y="489"/>
                    <a:pt x="42566" y="1"/>
                    <a:pt x="419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27"/>
          <p:cNvSpPr/>
          <p:nvPr/>
        </p:nvSpPr>
        <p:spPr>
          <a:xfrm rot="-468549">
            <a:off x="7550005" y="4093831"/>
            <a:ext cx="1249689" cy="1441579"/>
          </a:xfrm>
          <a:prstGeom prst="roundRect">
            <a:avLst>
              <a:gd name="adj" fmla="val 16667"/>
            </a:avLst>
          </a:prstGeom>
          <a:solidFill>
            <a:srgbClr val="B8E9A7">
              <a:alpha val="4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7"/>
          <p:cNvSpPr/>
          <p:nvPr/>
        </p:nvSpPr>
        <p:spPr>
          <a:xfrm>
            <a:off x="6711000" y="-305425"/>
            <a:ext cx="289329" cy="822251"/>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27"/>
          <p:cNvGrpSpPr/>
          <p:nvPr/>
        </p:nvGrpSpPr>
        <p:grpSpPr>
          <a:xfrm rot="-510809">
            <a:off x="7843775" y="4340149"/>
            <a:ext cx="717128" cy="726011"/>
            <a:chOff x="6708230" y="4388135"/>
            <a:chExt cx="634200" cy="642000"/>
          </a:xfrm>
        </p:grpSpPr>
        <p:sp>
          <p:nvSpPr>
            <p:cNvPr id="640" name="Google Shape;640;p27"/>
            <p:cNvSpPr/>
            <p:nvPr/>
          </p:nvSpPr>
          <p:spPr>
            <a:xfrm rot="465993">
              <a:off x="6744504" y="4423431"/>
              <a:ext cx="561652" cy="571407"/>
            </a:xfrm>
            <a:prstGeom prst="ellipse">
              <a:avLst/>
            </a:prstGeom>
            <a:solidFill>
              <a:srgbClr val="4DD11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p>
          </p:txBody>
        </p:sp>
        <p:sp>
          <p:nvSpPr>
            <p:cNvPr id="641" name="Google Shape;641;p27"/>
            <p:cNvSpPr txBox="1"/>
            <p:nvPr/>
          </p:nvSpPr>
          <p:spPr>
            <a:xfrm rot="471286">
              <a:off x="6799928" y="4431614"/>
              <a:ext cx="406110" cy="57140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300">
                  <a:solidFill>
                    <a:schemeClr val="accent3"/>
                  </a:solidFill>
                  <a:latin typeface="Patrick Hand SC"/>
                  <a:ea typeface="Patrick Hand SC"/>
                  <a:cs typeface="Patrick Hand SC"/>
                  <a:sym typeface="Patrick Hand SC"/>
                </a:rPr>
                <a:t>?</a:t>
              </a:r>
              <a:endParaRPr sz="3300">
                <a:solidFill>
                  <a:schemeClr val="accent3"/>
                </a:solidFill>
                <a:latin typeface="Patrick Hand SC"/>
                <a:ea typeface="Patrick Hand SC"/>
                <a:cs typeface="Patrick Hand SC"/>
                <a:sym typeface="Patrick Hand SC"/>
              </a:endParaRPr>
            </a:p>
          </p:txBody>
        </p:sp>
      </p:grpSp>
      <p:grpSp>
        <p:nvGrpSpPr>
          <p:cNvPr id="642" name="Google Shape;642;p27"/>
          <p:cNvGrpSpPr/>
          <p:nvPr/>
        </p:nvGrpSpPr>
        <p:grpSpPr>
          <a:xfrm>
            <a:off x="5479724" y="3070561"/>
            <a:ext cx="2468965" cy="2853672"/>
            <a:chOff x="5479724" y="3070561"/>
            <a:chExt cx="2468965" cy="2853672"/>
          </a:xfrm>
        </p:grpSpPr>
        <p:grpSp>
          <p:nvGrpSpPr>
            <p:cNvPr id="643" name="Google Shape;643;p27"/>
            <p:cNvGrpSpPr/>
            <p:nvPr/>
          </p:nvGrpSpPr>
          <p:grpSpPr>
            <a:xfrm>
              <a:off x="5479724" y="3070561"/>
              <a:ext cx="2468965" cy="2853672"/>
              <a:chOff x="3666702" y="3236338"/>
              <a:chExt cx="2334056" cy="2697742"/>
            </a:xfrm>
          </p:grpSpPr>
          <p:sp>
            <p:nvSpPr>
              <p:cNvPr id="644" name="Google Shape;644;p27"/>
              <p:cNvSpPr/>
              <p:nvPr/>
            </p:nvSpPr>
            <p:spPr>
              <a:xfrm rot="1300884">
                <a:off x="5882116" y="3824877"/>
                <a:ext cx="36428" cy="36490"/>
              </a:xfrm>
              <a:custGeom>
                <a:avLst/>
                <a:gdLst/>
                <a:ahLst/>
                <a:cxnLst/>
                <a:rect l="l" t="t" r="r" b="b"/>
                <a:pathLst>
                  <a:path w="1191" h="1193" extrusionOk="0">
                    <a:moveTo>
                      <a:pt x="635" y="1"/>
                    </a:moveTo>
                    <a:cubicBezTo>
                      <a:pt x="622" y="1"/>
                      <a:pt x="609" y="1"/>
                      <a:pt x="596" y="2"/>
                    </a:cubicBezTo>
                    <a:cubicBezTo>
                      <a:pt x="262" y="2"/>
                      <a:pt x="0" y="264"/>
                      <a:pt x="0" y="597"/>
                    </a:cubicBezTo>
                    <a:cubicBezTo>
                      <a:pt x="0" y="919"/>
                      <a:pt x="262" y="1193"/>
                      <a:pt x="596" y="1193"/>
                    </a:cubicBezTo>
                    <a:cubicBezTo>
                      <a:pt x="917" y="1193"/>
                      <a:pt x="1191" y="919"/>
                      <a:pt x="1191" y="597"/>
                    </a:cubicBezTo>
                    <a:cubicBezTo>
                      <a:pt x="1191" y="266"/>
                      <a:pt x="939" y="1"/>
                      <a:pt x="635"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27"/>
              <p:cNvGrpSpPr/>
              <p:nvPr/>
            </p:nvGrpSpPr>
            <p:grpSpPr>
              <a:xfrm>
                <a:off x="3666702" y="3236338"/>
                <a:ext cx="2334056" cy="2697742"/>
                <a:chOff x="3666702" y="3236338"/>
                <a:chExt cx="2334056" cy="2697742"/>
              </a:xfrm>
            </p:grpSpPr>
            <p:sp>
              <p:nvSpPr>
                <p:cNvPr id="646" name="Google Shape;646;p27"/>
                <p:cNvSpPr/>
                <p:nvPr/>
              </p:nvSpPr>
              <p:spPr>
                <a:xfrm rot="1300884">
                  <a:off x="4027664" y="3453910"/>
                  <a:ext cx="1611109" cy="2262599"/>
                </a:xfrm>
                <a:custGeom>
                  <a:avLst/>
                  <a:gdLst/>
                  <a:ahLst/>
                  <a:cxnLst/>
                  <a:rect l="l" t="t" r="r" b="b"/>
                  <a:pathLst>
                    <a:path w="52674" h="73974" extrusionOk="0">
                      <a:moveTo>
                        <a:pt x="739" y="1"/>
                      </a:moveTo>
                      <a:cubicBezTo>
                        <a:pt x="334" y="1"/>
                        <a:pt x="1" y="322"/>
                        <a:pt x="1" y="727"/>
                      </a:cubicBezTo>
                      <a:lnTo>
                        <a:pt x="1" y="73248"/>
                      </a:lnTo>
                      <a:cubicBezTo>
                        <a:pt x="1" y="73653"/>
                        <a:pt x="334" y="73974"/>
                        <a:pt x="739" y="73974"/>
                      </a:cubicBezTo>
                      <a:lnTo>
                        <a:pt x="51948" y="73974"/>
                      </a:lnTo>
                      <a:cubicBezTo>
                        <a:pt x="52352" y="73974"/>
                        <a:pt x="52662" y="73653"/>
                        <a:pt x="52674" y="73260"/>
                      </a:cubicBezTo>
                      <a:lnTo>
                        <a:pt x="52674" y="727"/>
                      </a:lnTo>
                      <a:cubicBezTo>
                        <a:pt x="52674" y="322"/>
                        <a:pt x="52352" y="1"/>
                        <a:pt x="519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7"/>
                <p:cNvSpPr/>
                <p:nvPr/>
              </p:nvSpPr>
              <p:spPr>
                <a:xfrm rot="1300884">
                  <a:off x="4344215" y="3514739"/>
                  <a:ext cx="1611843" cy="550647"/>
                </a:xfrm>
                <a:custGeom>
                  <a:avLst/>
                  <a:gdLst/>
                  <a:ahLst/>
                  <a:cxnLst/>
                  <a:rect l="l" t="t" r="r" b="b"/>
                  <a:pathLst>
                    <a:path w="52698" h="18003" extrusionOk="0">
                      <a:moveTo>
                        <a:pt x="1632" y="1"/>
                      </a:moveTo>
                      <a:cubicBezTo>
                        <a:pt x="727" y="1"/>
                        <a:pt x="1" y="727"/>
                        <a:pt x="1" y="1632"/>
                      </a:cubicBezTo>
                      <a:lnTo>
                        <a:pt x="1" y="1763"/>
                      </a:lnTo>
                      <a:lnTo>
                        <a:pt x="1" y="15038"/>
                      </a:lnTo>
                      <a:lnTo>
                        <a:pt x="1" y="17765"/>
                      </a:lnTo>
                      <a:cubicBezTo>
                        <a:pt x="370" y="17515"/>
                        <a:pt x="727" y="17205"/>
                        <a:pt x="1382" y="17205"/>
                      </a:cubicBezTo>
                      <a:cubicBezTo>
                        <a:pt x="2632" y="17205"/>
                        <a:pt x="2632" y="18003"/>
                        <a:pt x="3870" y="18003"/>
                      </a:cubicBezTo>
                      <a:cubicBezTo>
                        <a:pt x="5096" y="18003"/>
                        <a:pt x="5096" y="17205"/>
                        <a:pt x="6347" y="17205"/>
                      </a:cubicBezTo>
                      <a:cubicBezTo>
                        <a:pt x="7585" y="17205"/>
                        <a:pt x="7585" y="18003"/>
                        <a:pt x="8835" y="18003"/>
                      </a:cubicBezTo>
                      <a:cubicBezTo>
                        <a:pt x="10073" y="18003"/>
                        <a:pt x="10073" y="17205"/>
                        <a:pt x="11323" y="17205"/>
                      </a:cubicBezTo>
                      <a:cubicBezTo>
                        <a:pt x="12562" y="17205"/>
                        <a:pt x="12562" y="18003"/>
                        <a:pt x="13812" y="18003"/>
                      </a:cubicBezTo>
                      <a:cubicBezTo>
                        <a:pt x="15038" y="18003"/>
                        <a:pt x="15038" y="17205"/>
                        <a:pt x="16288" y="17205"/>
                      </a:cubicBezTo>
                      <a:cubicBezTo>
                        <a:pt x="17527" y="17205"/>
                        <a:pt x="17527" y="18003"/>
                        <a:pt x="18777" y="18003"/>
                      </a:cubicBezTo>
                      <a:cubicBezTo>
                        <a:pt x="20015" y="18003"/>
                        <a:pt x="20015" y="17205"/>
                        <a:pt x="21265" y="17205"/>
                      </a:cubicBezTo>
                      <a:cubicBezTo>
                        <a:pt x="22503" y="17205"/>
                        <a:pt x="22503" y="18003"/>
                        <a:pt x="23754" y="18003"/>
                      </a:cubicBezTo>
                      <a:cubicBezTo>
                        <a:pt x="24980" y="18003"/>
                        <a:pt x="24980" y="17205"/>
                        <a:pt x="26230" y="17205"/>
                      </a:cubicBezTo>
                      <a:cubicBezTo>
                        <a:pt x="27468" y="17205"/>
                        <a:pt x="27468" y="18003"/>
                        <a:pt x="28718" y="18003"/>
                      </a:cubicBezTo>
                      <a:cubicBezTo>
                        <a:pt x="29969" y="18003"/>
                        <a:pt x="29957" y="17205"/>
                        <a:pt x="31207" y="17205"/>
                      </a:cubicBezTo>
                      <a:cubicBezTo>
                        <a:pt x="32445" y="17205"/>
                        <a:pt x="32445" y="18003"/>
                        <a:pt x="33695" y="18003"/>
                      </a:cubicBezTo>
                      <a:cubicBezTo>
                        <a:pt x="34922" y="18003"/>
                        <a:pt x="34922" y="17205"/>
                        <a:pt x="36172" y="17205"/>
                      </a:cubicBezTo>
                      <a:cubicBezTo>
                        <a:pt x="37410" y="17205"/>
                        <a:pt x="37410" y="18003"/>
                        <a:pt x="38660" y="18003"/>
                      </a:cubicBezTo>
                      <a:cubicBezTo>
                        <a:pt x="39898" y="18003"/>
                        <a:pt x="39898" y="17205"/>
                        <a:pt x="41149" y="17205"/>
                      </a:cubicBezTo>
                      <a:cubicBezTo>
                        <a:pt x="42387" y="17205"/>
                        <a:pt x="42387" y="18003"/>
                        <a:pt x="43637" y="18003"/>
                      </a:cubicBezTo>
                      <a:cubicBezTo>
                        <a:pt x="44863" y="18003"/>
                        <a:pt x="44863" y="17205"/>
                        <a:pt x="46113" y="17205"/>
                      </a:cubicBezTo>
                      <a:cubicBezTo>
                        <a:pt x="47352" y="17205"/>
                        <a:pt x="47352" y="18003"/>
                        <a:pt x="48602" y="18003"/>
                      </a:cubicBezTo>
                      <a:cubicBezTo>
                        <a:pt x="49840" y="18003"/>
                        <a:pt x="49840" y="17205"/>
                        <a:pt x="51090" y="17205"/>
                      </a:cubicBezTo>
                      <a:cubicBezTo>
                        <a:pt x="51876" y="17205"/>
                        <a:pt x="52233" y="17658"/>
                        <a:pt x="52698" y="17919"/>
                      </a:cubicBezTo>
                      <a:lnTo>
                        <a:pt x="52698" y="15062"/>
                      </a:lnTo>
                      <a:lnTo>
                        <a:pt x="52698" y="1632"/>
                      </a:lnTo>
                      <a:cubicBezTo>
                        <a:pt x="52698" y="727"/>
                        <a:pt x="51971" y="1"/>
                        <a:pt x="5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7"/>
                <p:cNvSpPr/>
                <p:nvPr/>
              </p:nvSpPr>
              <p:spPr>
                <a:xfrm rot="1300884">
                  <a:off x="4659449" y="3338653"/>
                  <a:ext cx="36459" cy="36490"/>
                </a:xfrm>
                <a:custGeom>
                  <a:avLst/>
                  <a:gdLst/>
                  <a:ahLst/>
                  <a:cxnLst/>
                  <a:rect l="l" t="t" r="r" b="b"/>
                  <a:pathLst>
                    <a:path w="1192" h="1193" extrusionOk="0">
                      <a:moveTo>
                        <a:pt x="637" y="1"/>
                      </a:moveTo>
                      <a:cubicBezTo>
                        <a:pt x="623" y="1"/>
                        <a:pt x="610" y="1"/>
                        <a:pt x="596" y="2"/>
                      </a:cubicBezTo>
                      <a:cubicBezTo>
                        <a:pt x="275" y="2"/>
                        <a:pt x="1" y="264"/>
                        <a:pt x="1" y="597"/>
                      </a:cubicBezTo>
                      <a:cubicBezTo>
                        <a:pt x="1" y="919"/>
                        <a:pt x="275" y="1193"/>
                        <a:pt x="596" y="1193"/>
                      </a:cubicBezTo>
                      <a:cubicBezTo>
                        <a:pt x="930" y="1193"/>
                        <a:pt x="1192" y="919"/>
                        <a:pt x="1192" y="597"/>
                      </a:cubicBezTo>
                      <a:cubicBezTo>
                        <a:pt x="1192" y="266"/>
                        <a:pt x="951" y="1"/>
                        <a:pt x="637"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7"/>
                <p:cNvSpPr/>
                <p:nvPr/>
              </p:nvSpPr>
              <p:spPr>
                <a:xfrm rot="1300884">
                  <a:off x="4770809" y="3382932"/>
                  <a:ext cx="36428" cy="36490"/>
                </a:xfrm>
                <a:custGeom>
                  <a:avLst/>
                  <a:gdLst/>
                  <a:ahLst/>
                  <a:cxnLst/>
                  <a:rect l="l" t="t" r="r" b="b"/>
                  <a:pathLst>
                    <a:path w="1191" h="1193" extrusionOk="0">
                      <a:moveTo>
                        <a:pt x="636" y="1"/>
                      </a:moveTo>
                      <a:cubicBezTo>
                        <a:pt x="622" y="1"/>
                        <a:pt x="609" y="1"/>
                        <a:pt x="595" y="2"/>
                      </a:cubicBezTo>
                      <a:cubicBezTo>
                        <a:pt x="274" y="2"/>
                        <a:pt x="0" y="264"/>
                        <a:pt x="0" y="597"/>
                      </a:cubicBezTo>
                      <a:cubicBezTo>
                        <a:pt x="0" y="919"/>
                        <a:pt x="274" y="1193"/>
                        <a:pt x="595"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7"/>
                <p:cNvSpPr/>
                <p:nvPr/>
              </p:nvSpPr>
              <p:spPr>
                <a:xfrm rot="1300884">
                  <a:off x="4882138" y="3427206"/>
                  <a:ext cx="36428" cy="36490"/>
                </a:xfrm>
                <a:custGeom>
                  <a:avLst/>
                  <a:gdLst/>
                  <a:ahLst/>
                  <a:cxnLst/>
                  <a:rect l="l" t="t" r="r" b="b"/>
                  <a:pathLst>
                    <a:path w="1191" h="1193" extrusionOk="0">
                      <a:moveTo>
                        <a:pt x="633" y="1"/>
                      </a:moveTo>
                      <a:cubicBezTo>
                        <a:pt x="621" y="1"/>
                        <a:pt x="608" y="1"/>
                        <a:pt x="596" y="2"/>
                      </a:cubicBezTo>
                      <a:cubicBezTo>
                        <a:pt x="262" y="2"/>
                        <a:pt x="0" y="264"/>
                        <a:pt x="0" y="597"/>
                      </a:cubicBezTo>
                      <a:cubicBezTo>
                        <a:pt x="0" y="919"/>
                        <a:pt x="262" y="1193"/>
                        <a:pt x="596" y="1193"/>
                      </a:cubicBezTo>
                      <a:cubicBezTo>
                        <a:pt x="917" y="1193"/>
                        <a:pt x="1191" y="919"/>
                        <a:pt x="1191" y="597"/>
                      </a:cubicBezTo>
                      <a:cubicBezTo>
                        <a:pt x="1191" y="266"/>
                        <a:pt x="928" y="1"/>
                        <a:pt x="63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7"/>
                <p:cNvSpPr/>
                <p:nvPr/>
              </p:nvSpPr>
              <p:spPr>
                <a:xfrm rot="1300884">
                  <a:off x="4992785" y="3471214"/>
                  <a:ext cx="36459" cy="36490"/>
                </a:xfrm>
                <a:custGeom>
                  <a:avLst/>
                  <a:gdLst/>
                  <a:ahLst/>
                  <a:cxnLst/>
                  <a:rect l="l" t="t" r="r" b="b"/>
                  <a:pathLst>
                    <a:path w="1192" h="1193" extrusionOk="0">
                      <a:moveTo>
                        <a:pt x="636" y="1"/>
                      </a:moveTo>
                      <a:cubicBezTo>
                        <a:pt x="623" y="1"/>
                        <a:pt x="609" y="1"/>
                        <a:pt x="596" y="2"/>
                      </a:cubicBezTo>
                      <a:cubicBezTo>
                        <a:pt x="274" y="2"/>
                        <a:pt x="1" y="264"/>
                        <a:pt x="1" y="597"/>
                      </a:cubicBezTo>
                      <a:cubicBezTo>
                        <a:pt x="1" y="919"/>
                        <a:pt x="274" y="1193"/>
                        <a:pt x="596"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7"/>
                <p:cNvSpPr/>
                <p:nvPr/>
              </p:nvSpPr>
              <p:spPr>
                <a:xfrm rot="1300884">
                  <a:off x="5104114" y="3515488"/>
                  <a:ext cx="36459" cy="36490"/>
                </a:xfrm>
                <a:custGeom>
                  <a:avLst/>
                  <a:gdLst/>
                  <a:ahLst/>
                  <a:cxnLst/>
                  <a:rect l="l" t="t" r="r" b="b"/>
                  <a:pathLst>
                    <a:path w="1192" h="1193" extrusionOk="0">
                      <a:moveTo>
                        <a:pt x="636" y="1"/>
                      </a:moveTo>
                      <a:cubicBezTo>
                        <a:pt x="623" y="1"/>
                        <a:pt x="610" y="1"/>
                        <a:pt x="596" y="2"/>
                      </a:cubicBezTo>
                      <a:cubicBezTo>
                        <a:pt x="275" y="2"/>
                        <a:pt x="1" y="264"/>
                        <a:pt x="1" y="597"/>
                      </a:cubicBezTo>
                      <a:cubicBezTo>
                        <a:pt x="1" y="919"/>
                        <a:pt x="275" y="1193"/>
                        <a:pt x="596"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7"/>
                <p:cNvSpPr/>
                <p:nvPr/>
              </p:nvSpPr>
              <p:spPr>
                <a:xfrm rot="1300884">
                  <a:off x="5215444" y="3559761"/>
                  <a:ext cx="36459" cy="36490"/>
                </a:xfrm>
                <a:custGeom>
                  <a:avLst/>
                  <a:gdLst/>
                  <a:ahLst/>
                  <a:cxnLst/>
                  <a:rect l="l" t="t" r="r" b="b"/>
                  <a:pathLst>
                    <a:path w="1192" h="1193" extrusionOk="0">
                      <a:moveTo>
                        <a:pt x="635" y="1"/>
                      </a:moveTo>
                      <a:cubicBezTo>
                        <a:pt x="622" y="1"/>
                        <a:pt x="609" y="1"/>
                        <a:pt x="596" y="2"/>
                      </a:cubicBezTo>
                      <a:cubicBezTo>
                        <a:pt x="263" y="2"/>
                        <a:pt x="1" y="264"/>
                        <a:pt x="1" y="597"/>
                      </a:cubicBezTo>
                      <a:cubicBezTo>
                        <a:pt x="1" y="919"/>
                        <a:pt x="263" y="1193"/>
                        <a:pt x="596" y="1193"/>
                      </a:cubicBezTo>
                      <a:cubicBezTo>
                        <a:pt x="918" y="1193"/>
                        <a:pt x="1192" y="919"/>
                        <a:pt x="1192" y="597"/>
                      </a:cubicBezTo>
                      <a:cubicBezTo>
                        <a:pt x="1192" y="266"/>
                        <a:pt x="940" y="1"/>
                        <a:pt x="635"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7"/>
                <p:cNvSpPr/>
                <p:nvPr/>
              </p:nvSpPr>
              <p:spPr>
                <a:xfrm rot="1300884">
                  <a:off x="5326121" y="3603769"/>
                  <a:ext cx="36428" cy="36490"/>
                </a:xfrm>
                <a:custGeom>
                  <a:avLst/>
                  <a:gdLst/>
                  <a:ahLst/>
                  <a:cxnLst/>
                  <a:rect l="l" t="t" r="r" b="b"/>
                  <a:pathLst>
                    <a:path w="1191" h="1193" extrusionOk="0">
                      <a:moveTo>
                        <a:pt x="636" y="1"/>
                      </a:moveTo>
                      <a:cubicBezTo>
                        <a:pt x="623" y="1"/>
                        <a:pt x="609" y="1"/>
                        <a:pt x="596" y="2"/>
                      </a:cubicBezTo>
                      <a:cubicBezTo>
                        <a:pt x="274" y="2"/>
                        <a:pt x="0" y="264"/>
                        <a:pt x="0" y="597"/>
                      </a:cubicBezTo>
                      <a:cubicBezTo>
                        <a:pt x="0" y="919"/>
                        <a:pt x="274" y="1193"/>
                        <a:pt x="596"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7"/>
                <p:cNvSpPr/>
                <p:nvPr/>
              </p:nvSpPr>
              <p:spPr>
                <a:xfrm rot="1300884">
                  <a:off x="5437438" y="3648108"/>
                  <a:ext cx="36459" cy="36428"/>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50"/>
                        <a:pt x="929"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7"/>
                <p:cNvSpPr/>
                <p:nvPr/>
              </p:nvSpPr>
              <p:spPr>
                <a:xfrm rot="1300884">
                  <a:off x="5548779" y="3692322"/>
                  <a:ext cx="36459" cy="36490"/>
                </a:xfrm>
                <a:custGeom>
                  <a:avLst/>
                  <a:gdLst/>
                  <a:ahLst/>
                  <a:cxnLst/>
                  <a:rect l="l" t="t" r="r" b="b"/>
                  <a:pathLst>
                    <a:path w="1192" h="1193" extrusionOk="0">
                      <a:moveTo>
                        <a:pt x="635" y="1"/>
                      </a:moveTo>
                      <a:cubicBezTo>
                        <a:pt x="622" y="1"/>
                        <a:pt x="609" y="1"/>
                        <a:pt x="596" y="2"/>
                      </a:cubicBezTo>
                      <a:cubicBezTo>
                        <a:pt x="263" y="2"/>
                        <a:pt x="1" y="264"/>
                        <a:pt x="1" y="597"/>
                      </a:cubicBezTo>
                      <a:cubicBezTo>
                        <a:pt x="1" y="919"/>
                        <a:pt x="263" y="1193"/>
                        <a:pt x="596" y="1193"/>
                      </a:cubicBezTo>
                      <a:cubicBezTo>
                        <a:pt x="917" y="1193"/>
                        <a:pt x="1191" y="919"/>
                        <a:pt x="1191" y="597"/>
                      </a:cubicBezTo>
                      <a:cubicBezTo>
                        <a:pt x="1191" y="266"/>
                        <a:pt x="939" y="1"/>
                        <a:pt x="635"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7"/>
                <p:cNvSpPr/>
                <p:nvPr/>
              </p:nvSpPr>
              <p:spPr>
                <a:xfrm rot="1300884">
                  <a:off x="5660109" y="3736596"/>
                  <a:ext cx="36459" cy="36490"/>
                </a:xfrm>
                <a:custGeom>
                  <a:avLst/>
                  <a:gdLst/>
                  <a:ahLst/>
                  <a:cxnLst/>
                  <a:rect l="l" t="t" r="r" b="b"/>
                  <a:pathLst>
                    <a:path w="1192" h="1193" extrusionOk="0">
                      <a:moveTo>
                        <a:pt x="635" y="1"/>
                      </a:moveTo>
                      <a:cubicBezTo>
                        <a:pt x="622" y="1"/>
                        <a:pt x="609" y="1"/>
                        <a:pt x="596" y="2"/>
                      </a:cubicBezTo>
                      <a:cubicBezTo>
                        <a:pt x="263" y="2"/>
                        <a:pt x="1" y="264"/>
                        <a:pt x="1" y="597"/>
                      </a:cubicBezTo>
                      <a:cubicBezTo>
                        <a:pt x="1" y="919"/>
                        <a:pt x="263" y="1193"/>
                        <a:pt x="596" y="1193"/>
                      </a:cubicBezTo>
                      <a:cubicBezTo>
                        <a:pt x="918" y="1193"/>
                        <a:pt x="1191" y="919"/>
                        <a:pt x="1191" y="597"/>
                      </a:cubicBezTo>
                      <a:cubicBezTo>
                        <a:pt x="1191" y="266"/>
                        <a:pt x="939" y="1"/>
                        <a:pt x="635"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7"/>
                <p:cNvSpPr/>
                <p:nvPr/>
              </p:nvSpPr>
              <p:spPr>
                <a:xfrm rot="1300884">
                  <a:off x="5770786" y="3780604"/>
                  <a:ext cx="36428" cy="36490"/>
                </a:xfrm>
                <a:custGeom>
                  <a:avLst/>
                  <a:gdLst/>
                  <a:ahLst/>
                  <a:cxnLst/>
                  <a:rect l="l" t="t" r="r" b="b"/>
                  <a:pathLst>
                    <a:path w="1191" h="1193" extrusionOk="0">
                      <a:moveTo>
                        <a:pt x="636" y="1"/>
                      </a:moveTo>
                      <a:cubicBezTo>
                        <a:pt x="622" y="1"/>
                        <a:pt x="609" y="1"/>
                        <a:pt x="595" y="2"/>
                      </a:cubicBezTo>
                      <a:cubicBezTo>
                        <a:pt x="274" y="2"/>
                        <a:pt x="0" y="264"/>
                        <a:pt x="0" y="597"/>
                      </a:cubicBezTo>
                      <a:cubicBezTo>
                        <a:pt x="0" y="919"/>
                        <a:pt x="274" y="1193"/>
                        <a:pt x="595"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7"/>
                <p:cNvSpPr/>
                <p:nvPr/>
              </p:nvSpPr>
              <p:spPr>
                <a:xfrm rot="1300884">
                  <a:off x="4572820" y="3397911"/>
                  <a:ext cx="36428" cy="36459"/>
                </a:xfrm>
                <a:custGeom>
                  <a:avLst/>
                  <a:gdLst/>
                  <a:ahLst/>
                  <a:cxnLst/>
                  <a:rect l="l" t="t" r="r" b="b"/>
                  <a:pathLst>
                    <a:path w="1191" h="1192" extrusionOk="0">
                      <a:moveTo>
                        <a:pt x="595" y="1"/>
                      </a:moveTo>
                      <a:cubicBezTo>
                        <a:pt x="274" y="1"/>
                        <a:pt x="0" y="275"/>
                        <a:pt x="0" y="596"/>
                      </a:cubicBezTo>
                      <a:cubicBezTo>
                        <a:pt x="0" y="929"/>
                        <a:pt x="274" y="1191"/>
                        <a:pt x="595" y="1191"/>
                      </a:cubicBezTo>
                      <a:cubicBezTo>
                        <a:pt x="929" y="1191"/>
                        <a:pt x="1191" y="929"/>
                        <a:pt x="1191" y="608"/>
                      </a:cubicBezTo>
                      <a:cubicBezTo>
                        <a:pt x="1191" y="275"/>
                        <a:pt x="929" y="13"/>
                        <a:pt x="595"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7"/>
                <p:cNvSpPr/>
                <p:nvPr/>
              </p:nvSpPr>
              <p:spPr>
                <a:xfrm rot="1300884">
                  <a:off x="4683809" y="3442049"/>
                  <a:ext cx="36428" cy="36459"/>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7"/>
                <p:cNvSpPr/>
                <p:nvPr/>
              </p:nvSpPr>
              <p:spPr>
                <a:xfrm rot="1300884">
                  <a:off x="4794796" y="3486193"/>
                  <a:ext cx="36459" cy="36459"/>
                </a:xfrm>
                <a:custGeom>
                  <a:avLst/>
                  <a:gdLst/>
                  <a:ahLst/>
                  <a:cxnLst/>
                  <a:rect l="l" t="t" r="r" b="b"/>
                  <a:pathLst>
                    <a:path w="1192" h="1192" extrusionOk="0">
                      <a:moveTo>
                        <a:pt x="596" y="1"/>
                      </a:moveTo>
                      <a:cubicBezTo>
                        <a:pt x="274" y="1"/>
                        <a:pt x="1" y="275"/>
                        <a:pt x="1" y="596"/>
                      </a:cubicBezTo>
                      <a:cubicBezTo>
                        <a:pt x="1" y="929"/>
                        <a:pt x="274"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7"/>
                <p:cNvSpPr/>
                <p:nvPr/>
              </p:nvSpPr>
              <p:spPr>
                <a:xfrm rot="1300884">
                  <a:off x="4906126" y="3530466"/>
                  <a:ext cx="36459" cy="36459"/>
                </a:xfrm>
                <a:custGeom>
                  <a:avLst/>
                  <a:gdLst/>
                  <a:ahLst/>
                  <a:cxnLst/>
                  <a:rect l="l" t="t" r="r" b="b"/>
                  <a:pathLst>
                    <a:path w="1192" h="1192" extrusionOk="0">
                      <a:moveTo>
                        <a:pt x="596" y="1"/>
                      </a:moveTo>
                      <a:cubicBezTo>
                        <a:pt x="275" y="1"/>
                        <a:pt x="1" y="275"/>
                        <a:pt x="1" y="596"/>
                      </a:cubicBezTo>
                      <a:cubicBezTo>
                        <a:pt x="1" y="929"/>
                        <a:pt x="275"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7"/>
                <p:cNvSpPr/>
                <p:nvPr/>
              </p:nvSpPr>
              <p:spPr>
                <a:xfrm rot="1300884">
                  <a:off x="5017456" y="3574740"/>
                  <a:ext cx="36459" cy="36459"/>
                </a:xfrm>
                <a:custGeom>
                  <a:avLst/>
                  <a:gdLst/>
                  <a:ahLst/>
                  <a:cxnLst/>
                  <a:rect l="l" t="t" r="r" b="b"/>
                  <a:pathLst>
                    <a:path w="1192" h="1192" extrusionOk="0">
                      <a:moveTo>
                        <a:pt x="596" y="1"/>
                      </a:moveTo>
                      <a:cubicBezTo>
                        <a:pt x="263" y="1"/>
                        <a:pt x="1" y="275"/>
                        <a:pt x="1" y="596"/>
                      </a:cubicBezTo>
                      <a:cubicBezTo>
                        <a:pt x="1" y="929"/>
                        <a:pt x="263" y="1191"/>
                        <a:pt x="596" y="1191"/>
                      </a:cubicBezTo>
                      <a:cubicBezTo>
                        <a:pt x="918" y="1191"/>
                        <a:pt x="1192" y="929"/>
                        <a:pt x="1192" y="608"/>
                      </a:cubicBezTo>
                      <a:cubicBezTo>
                        <a:pt x="1192" y="275"/>
                        <a:pt x="918" y="13"/>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7"/>
                <p:cNvSpPr/>
                <p:nvPr/>
              </p:nvSpPr>
              <p:spPr>
                <a:xfrm rot="1300884">
                  <a:off x="5128133" y="3618748"/>
                  <a:ext cx="36428" cy="36459"/>
                </a:xfrm>
                <a:custGeom>
                  <a:avLst/>
                  <a:gdLst/>
                  <a:ahLst/>
                  <a:cxnLst/>
                  <a:rect l="l" t="t" r="r" b="b"/>
                  <a:pathLst>
                    <a:path w="1191" h="1192" extrusionOk="0">
                      <a:moveTo>
                        <a:pt x="596" y="1"/>
                      </a:moveTo>
                      <a:cubicBezTo>
                        <a:pt x="274" y="1"/>
                        <a:pt x="0" y="275"/>
                        <a:pt x="0" y="596"/>
                      </a:cubicBezTo>
                      <a:cubicBezTo>
                        <a:pt x="0" y="929"/>
                        <a:pt x="274"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7"/>
                <p:cNvSpPr/>
                <p:nvPr/>
              </p:nvSpPr>
              <p:spPr>
                <a:xfrm rot="1300884">
                  <a:off x="5239462" y="3663022"/>
                  <a:ext cx="36428" cy="36459"/>
                </a:xfrm>
                <a:custGeom>
                  <a:avLst/>
                  <a:gdLst/>
                  <a:ahLst/>
                  <a:cxnLst/>
                  <a:rect l="l" t="t" r="r" b="b"/>
                  <a:pathLst>
                    <a:path w="1191" h="1192" extrusionOk="0">
                      <a:moveTo>
                        <a:pt x="596" y="1"/>
                      </a:moveTo>
                      <a:cubicBezTo>
                        <a:pt x="274" y="1"/>
                        <a:pt x="0" y="275"/>
                        <a:pt x="0" y="596"/>
                      </a:cubicBezTo>
                      <a:cubicBezTo>
                        <a:pt x="0" y="929"/>
                        <a:pt x="274"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7"/>
                <p:cNvSpPr/>
                <p:nvPr/>
              </p:nvSpPr>
              <p:spPr>
                <a:xfrm rot="1300884">
                  <a:off x="5350791" y="3707301"/>
                  <a:ext cx="36459" cy="36459"/>
                </a:xfrm>
                <a:custGeom>
                  <a:avLst/>
                  <a:gdLst/>
                  <a:ahLst/>
                  <a:cxnLst/>
                  <a:rect l="l" t="t" r="r" b="b"/>
                  <a:pathLst>
                    <a:path w="1192" h="1192" extrusionOk="0">
                      <a:moveTo>
                        <a:pt x="596" y="1"/>
                      </a:moveTo>
                      <a:cubicBezTo>
                        <a:pt x="262" y="1"/>
                        <a:pt x="1" y="275"/>
                        <a:pt x="1" y="596"/>
                      </a:cubicBezTo>
                      <a:cubicBezTo>
                        <a:pt x="1"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7"/>
                <p:cNvSpPr/>
                <p:nvPr/>
              </p:nvSpPr>
              <p:spPr>
                <a:xfrm rot="1300884">
                  <a:off x="5461439" y="3751303"/>
                  <a:ext cx="36459" cy="36459"/>
                </a:xfrm>
                <a:custGeom>
                  <a:avLst/>
                  <a:gdLst/>
                  <a:ahLst/>
                  <a:cxnLst/>
                  <a:rect l="l" t="t" r="r" b="b"/>
                  <a:pathLst>
                    <a:path w="1192" h="1192" extrusionOk="0">
                      <a:moveTo>
                        <a:pt x="596" y="1"/>
                      </a:moveTo>
                      <a:cubicBezTo>
                        <a:pt x="275" y="1"/>
                        <a:pt x="1" y="275"/>
                        <a:pt x="1" y="596"/>
                      </a:cubicBezTo>
                      <a:cubicBezTo>
                        <a:pt x="1" y="929"/>
                        <a:pt x="275" y="1191"/>
                        <a:pt x="596" y="1191"/>
                      </a:cubicBezTo>
                      <a:cubicBezTo>
                        <a:pt x="930" y="1191"/>
                        <a:pt x="1192" y="929"/>
                        <a:pt x="1192" y="608"/>
                      </a:cubicBezTo>
                      <a:cubicBezTo>
                        <a:pt x="1192" y="275"/>
                        <a:pt x="930" y="13"/>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7"/>
                <p:cNvSpPr/>
                <p:nvPr/>
              </p:nvSpPr>
              <p:spPr>
                <a:xfrm rot="1300884">
                  <a:off x="5572798" y="3795583"/>
                  <a:ext cx="36428" cy="36459"/>
                </a:xfrm>
                <a:custGeom>
                  <a:avLst/>
                  <a:gdLst/>
                  <a:ahLst/>
                  <a:cxnLst/>
                  <a:rect l="l" t="t" r="r" b="b"/>
                  <a:pathLst>
                    <a:path w="1191" h="1192" extrusionOk="0">
                      <a:moveTo>
                        <a:pt x="595" y="1"/>
                      </a:moveTo>
                      <a:cubicBezTo>
                        <a:pt x="274" y="1"/>
                        <a:pt x="0" y="275"/>
                        <a:pt x="0" y="596"/>
                      </a:cubicBezTo>
                      <a:cubicBezTo>
                        <a:pt x="0" y="929"/>
                        <a:pt x="274" y="1191"/>
                        <a:pt x="595" y="1191"/>
                      </a:cubicBezTo>
                      <a:cubicBezTo>
                        <a:pt x="929" y="1191"/>
                        <a:pt x="1191" y="929"/>
                        <a:pt x="1191" y="608"/>
                      </a:cubicBezTo>
                      <a:cubicBezTo>
                        <a:pt x="1191" y="275"/>
                        <a:pt x="929" y="13"/>
                        <a:pt x="595"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7"/>
                <p:cNvSpPr/>
                <p:nvPr/>
              </p:nvSpPr>
              <p:spPr>
                <a:xfrm rot="1300884">
                  <a:off x="5684127" y="3839856"/>
                  <a:ext cx="36428" cy="36459"/>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7"/>
                <p:cNvSpPr/>
                <p:nvPr/>
              </p:nvSpPr>
              <p:spPr>
                <a:xfrm rot="1300884">
                  <a:off x="5795457" y="3884130"/>
                  <a:ext cx="36428" cy="36459"/>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rot="1300884">
                  <a:off x="4594843" y="3501147"/>
                  <a:ext cx="36459" cy="36428"/>
                </a:xfrm>
                <a:custGeom>
                  <a:avLst/>
                  <a:gdLst/>
                  <a:ahLst/>
                  <a:cxnLst/>
                  <a:rect l="l" t="t" r="r" b="b"/>
                  <a:pathLst>
                    <a:path w="1192" h="1191" extrusionOk="0">
                      <a:moveTo>
                        <a:pt x="596" y="0"/>
                      </a:moveTo>
                      <a:cubicBezTo>
                        <a:pt x="275" y="0"/>
                        <a:pt x="1" y="262"/>
                        <a:pt x="1" y="595"/>
                      </a:cubicBezTo>
                      <a:cubicBezTo>
                        <a:pt x="1" y="917"/>
                        <a:pt x="275" y="1191"/>
                        <a:pt x="596" y="1191"/>
                      </a:cubicBezTo>
                      <a:cubicBezTo>
                        <a:pt x="930" y="1191"/>
                        <a:pt x="1192" y="917"/>
                        <a:pt x="1192" y="595"/>
                      </a:cubicBezTo>
                      <a:cubicBezTo>
                        <a:pt x="1192" y="262"/>
                        <a:pt x="930"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rot="1300884">
                  <a:off x="4706202" y="3545426"/>
                  <a:ext cx="36428" cy="36428"/>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rot="1300884">
                  <a:off x="4817531" y="3589700"/>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05"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rot="1300884">
                  <a:off x="4928178" y="3633708"/>
                  <a:ext cx="36459" cy="36428"/>
                </a:xfrm>
                <a:custGeom>
                  <a:avLst/>
                  <a:gdLst/>
                  <a:ahLst/>
                  <a:cxnLst/>
                  <a:rect l="l" t="t" r="r" b="b"/>
                  <a:pathLst>
                    <a:path w="1192" h="1191" extrusionOk="0">
                      <a:moveTo>
                        <a:pt x="596" y="0"/>
                      </a:moveTo>
                      <a:cubicBezTo>
                        <a:pt x="274" y="0"/>
                        <a:pt x="1" y="262"/>
                        <a:pt x="1" y="595"/>
                      </a:cubicBezTo>
                      <a:cubicBezTo>
                        <a:pt x="1"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rot="1300884">
                  <a:off x="5039508" y="3677982"/>
                  <a:ext cx="36459" cy="36428"/>
                </a:xfrm>
                <a:custGeom>
                  <a:avLst/>
                  <a:gdLst/>
                  <a:ahLst/>
                  <a:cxnLst/>
                  <a:rect l="l" t="t" r="r" b="b"/>
                  <a:pathLst>
                    <a:path w="1192" h="1191" extrusionOk="0">
                      <a:moveTo>
                        <a:pt x="596" y="0"/>
                      </a:moveTo>
                      <a:cubicBezTo>
                        <a:pt x="275" y="0"/>
                        <a:pt x="1" y="262"/>
                        <a:pt x="1" y="595"/>
                      </a:cubicBezTo>
                      <a:cubicBezTo>
                        <a:pt x="1" y="917"/>
                        <a:pt x="275"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rot="1300884">
                  <a:off x="5150837" y="3722255"/>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2" y="917"/>
                        <a:pt x="1192" y="595"/>
                      </a:cubicBezTo>
                      <a:cubicBezTo>
                        <a:pt x="1192" y="262"/>
                        <a:pt x="918"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rot="1300884">
                  <a:off x="5261514" y="3766263"/>
                  <a:ext cx="36428" cy="36428"/>
                </a:xfrm>
                <a:custGeom>
                  <a:avLst/>
                  <a:gdLst/>
                  <a:ahLst/>
                  <a:cxnLst/>
                  <a:rect l="l" t="t" r="r" b="b"/>
                  <a:pathLst>
                    <a:path w="1191"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rot="1300884">
                  <a:off x="5372843" y="3810542"/>
                  <a:ext cx="36459" cy="36428"/>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rot="1300884">
                  <a:off x="5484173" y="3854816"/>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rot="1300884">
                  <a:off x="5595502" y="3899090"/>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1" y="917"/>
                        <a:pt x="1191" y="595"/>
                      </a:cubicBezTo>
                      <a:cubicBezTo>
                        <a:pt x="1191" y="262"/>
                        <a:pt x="918"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rot="1300884">
                  <a:off x="5706179" y="3943098"/>
                  <a:ext cx="36428" cy="36428"/>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7"/>
                <p:cNvSpPr/>
                <p:nvPr/>
              </p:nvSpPr>
              <p:spPr>
                <a:xfrm rot="1300884">
                  <a:off x="5817509" y="3987371"/>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rot="1300884">
                  <a:off x="4508089" y="3560687"/>
                  <a:ext cx="36428" cy="36459"/>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rot="1300884">
                  <a:off x="4619078" y="3604825"/>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rot="1300884">
                  <a:off x="4730065" y="3648969"/>
                  <a:ext cx="36459" cy="36459"/>
                </a:xfrm>
                <a:custGeom>
                  <a:avLst/>
                  <a:gdLst/>
                  <a:ahLst/>
                  <a:cxnLst/>
                  <a:rect l="l" t="t" r="r" b="b"/>
                  <a:pathLst>
                    <a:path w="1192" h="1192" extrusionOk="0">
                      <a:moveTo>
                        <a:pt x="596" y="1"/>
                      </a:moveTo>
                      <a:cubicBezTo>
                        <a:pt x="274" y="1"/>
                        <a:pt x="1" y="263"/>
                        <a:pt x="1" y="596"/>
                      </a:cubicBezTo>
                      <a:cubicBezTo>
                        <a:pt x="1"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rot="1300884">
                  <a:off x="4841395" y="3693242"/>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rot="1300884">
                  <a:off x="4952725" y="3737516"/>
                  <a:ext cx="36459" cy="36459"/>
                </a:xfrm>
                <a:custGeom>
                  <a:avLst/>
                  <a:gdLst/>
                  <a:ahLst/>
                  <a:cxnLst/>
                  <a:rect l="l" t="t" r="r" b="b"/>
                  <a:pathLst>
                    <a:path w="1192" h="1192" extrusionOk="0">
                      <a:moveTo>
                        <a:pt x="596" y="1"/>
                      </a:moveTo>
                      <a:cubicBezTo>
                        <a:pt x="263" y="1"/>
                        <a:pt x="1" y="263"/>
                        <a:pt x="1" y="596"/>
                      </a:cubicBezTo>
                      <a:cubicBezTo>
                        <a:pt x="1" y="917"/>
                        <a:pt x="263" y="1191"/>
                        <a:pt x="596" y="1191"/>
                      </a:cubicBezTo>
                      <a:cubicBezTo>
                        <a:pt x="918" y="1191"/>
                        <a:pt x="1192" y="917"/>
                        <a:pt x="1192" y="596"/>
                      </a:cubicBezTo>
                      <a:cubicBezTo>
                        <a:pt x="1192" y="263"/>
                        <a:pt x="918"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rot="1300884">
                  <a:off x="5063402" y="3781524"/>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rot="1300884">
                  <a:off x="5174731" y="3825798"/>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rot="1300884">
                  <a:off x="5286060" y="3870077"/>
                  <a:ext cx="36459" cy="36459"/>
                </a:xfrm>
                <a:custGeom>
                  <a:avLst/>
                  <a:gdLst/>
                  <a:ahLst/>
                  <a:cxnLst/>
                  <a:rect l="l" t="t" r="r" b="b"/>
                  <a:pathLst>
                    <a:path w="1192" h="1192" extrusionOk="0">
                      <a:moveTo>
                        <a:pt x="596" y="1"/>
                      </a:moveTo>
                      <a:cubicBezTo>
                        <a:pt x="262" y="1"/>
                        <a:pt x="1" y="263"/>
                        <a:pt x="1" y="596"/>
                      </a:cubicBezTo>
                      <a:cubicBezTo>
                        <a:pt x="1"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rot="1300884">
                  <a:off x="5396707" y="3914079"/>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30" y="1191"/>
                        <a:pt x="1192" y="917"/>
                        <a:pt x="1192" y="596"/>
                      </a:cubicBezTo>
                      <a:cubicBezTo>
                        <a:pt x="1192" y="263"/>
                        <a:pt x="930"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rot="1300884">
                  <a:off x="5508067" y="3958359"/>
                  <a:ext cx="36428" cy="36459"/>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rot="1300884">
                  <a:off x="5619396" y="4002632"/>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7"/>
                <p:cNvSpPr/>
                <p:nvPr/>
              </p:nvSpPr>
              <p:spPr>
                <a:xfrm rot="1300884">
                  <a:off x="5730726" y="4046906"/>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7"/>
                <p:cNvSpPr/>
                <p:nvPr/>
              </p:nvSpPr>
              <p:spPr>
                <a:xfrm rot="1300884">
                  <a:off x="4530383" y="3663241"/>
                  <a:ext cx="36459" cy="36428"/>
                </a:xfrm>
                <a:custGeom>
                  <a:avLst/>
                  <a:gdLst/>
                  <a:ahLst/>
                  <a:cxnLst/>
                  <a:rect l="l" t="t" r="r" b="b"/>
                  <a:pathLst>
                    <a:path w="1192" h="1191" extrusionOk="0">
                      <a:moveTo>
                        <a:pt x="596" y="0"/>
                      </a:moveTo>
                      <a:cubicBezTo>
                        <a:pt x="275" y="0"/>
                        <a:pt x="1" y="274"/>
                        <a:pt x="1" y="595"/>
                      </a:cubicBezTo>
                      <a:cubicBezTo>
                        <a:pt x="1" y="929"/>
                        <a:pt x="275" y="1191"/>
                        <a:pt x="596" y="1191"/>
                      </a:cubicBezTo>
                      <a:cubicBezTo>
                        <a:pt x="930" y="1191"/>
                        <a:pt x="1192" y="929"/>
                        <a:pt x="1192" y="595"/>
                      </a:cubicBezTo>
                      <a:cubicBezTo>
                        <a:pt x="1192" y="274"/>
                        <a:pt x="930"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rot="1300884">
                  <a:off x="4641401" y="3707385"/>
                  <a:ext cx="36428" cy="36428"/>
                </a:xfrm>
                <a:custGeom>
                  <a:avLst/>
                  <a:gdLst/>
                  <a:ahLst/>
                  <a:cxnLst/>
                  <a:rect l="l" t="t" r="r" b="b"/>
                  <a:pathLst>
                    <a:path w="1191" h="1191" extrusionOk="0">
                      <a:moveTo>
                        <a:pt x="596" y="0"/>
                      </a:moveTo>
                      <a:cubicBezTo>
                        <a:pt x="262" y="0"/>
                        <a:pt x="0" y="274"/>
                        <a:pt x="0" y="595"/>
                      </a:cubicBezTo>
                      <a:cubicBezTo>
                        <a:pt x="0" y="929"/>
                        <a:pt x="262" y="1191"/>
                        <a:pt x="596" y="1191"/>
                      </a:cubicBezTo>
                      <a:cubicBezTo>
                        <a:pt x="917" y="1191"/>
                        <a:pt x="1191" y="929"/>
                        <a:pt x="1191" y="595"/>
                      </a:cubicBezTo>
                      <a:cubicBezTo>
                        <a:pt x="1191" y="274"/>
                        <a:pt x="917"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rot="1300884">
                  <a:off x="4752936" y="3752135"/>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05"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7"/>
                <p:cNvSpPr/>
                <p:nvPr/>
              </p:nvSpPr>
              <p:spPr>
                <a:xfrm rot="1300884">
                  <a:off x="4863718" y="3795802"/>
                  <a:ext cx="36459" cy="36428"/>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7"/>
                <p:cNvSpPr/>
                <p:nvPr/>
              </p:nvSpPr>
              <p:spPr>
                <a:xfrm rot="1300884">
                  <a:off x="4975048" y="3840075"/>
                  <a:ext cx="36459" cy="36428"/>
                </a:xfrm>
                <a:custGeom>
                  <a:avLst/>
                  <a:gdLst/>
                  <a:ahLst/>
                  <a:cxnLst/>
                  <a:rect l="l" t="t" r="r" b="b"/>
                  <a:pathLst>
                    <a:path w="1192" h="1191" extrusionOk="0">
                      <a:moveTo>
                        <a:pt x="596" y="0"/>
                      </a:moveTo>
                      <a:cubicBezTo>
                        <a:pt x="263" y="0"/>
                        <a:pt x="1" y="274"/>
                        <a:pt x="1" y="595"/>
                      </a:cubicBezTo>
                      <a:cubicBezTo>
                        <a:pt x="1" y="929"/>
                        <a:pt x="263" y="1191"/>
                        <a:pt x="596" y="1191"/>
                      </a:cubicBezTo>
                      <a:cubicBezTo>
                        <a:pt x="929" y="1191"/>
                        <a:pt x="1191" y="929"/>
                        <a:pt x="1191" y="595"/>
                      </a:cubicBezTo>
                      <a:cubicBezTo>
                        <a:pt x="1191" y="274"/>
                        <a:pt x="929"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rot="1300884">
                  <a:off x="5085725" y="3884083"/>
                  <a:ext cx="36428" cy="36428"/>
                </a:xfrm>
                <a:custGeom>
                  <a:avLst/>
                  <a:gdLst/>
                  <a:ahLst/>
                  <a:cxnLst/>
                  <a:rect l="l" t="t" r="r" b="b"/>
                  <a:pathLst>
                    <a:path w="1191" h="1191" extrusionOk="0">
                      <a:moveTo>
                        <a:pt x="595" y="0"/>
                      </a:moveTo>
                      <a:cubicBezTo>
                        <a:pt x="274" y="0"/>
                        <a:pt x="0" y="274"/>
                        <a:pt x="0" y="595"/>
                      </a:cubicBezTo>
                      <a:cubicBezTo>
                        <a:pt x="0" y="929"/>
                        <a:pt x="274" y="1191"/>
                        <a:pt x="595" y="1191"/>
                      </a:cubicBezTo>
                      <a:cubicBezTo>
                        <a:pt x="929" y="1191"/>
                        <a:pt x="1191" y="929"/>
                        <a:pt x="1191" y="595"/>
                      </a:cubicBezTo>
                      <a:cubicBezTo>
                        <a:pt x="1191" y="274"/>
                        <a:pt x="929" y="0"/>
                        <a:pt x="5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rot="1300884">
                  <a:off x="5197055" y="3928357"/>
                  <a:ext cx="36428" cy="36428"/>
                </a:xfrm>
                <a:custGeom>
                  <a:avLst/>
                  <a:gdLst/>
                  <a:ahLst/>
                  <a:cxnLst/>
                  <a:rect l="l" t="t" r="r" b="b"/>
                  <a:pathLst>
                    <a:path w="1191" h="1191" extrusionOk="0">
                      <a:moveTo>
                        <a:pt x="596" y="0"/>
                      </a:moveTo>
                      <a:cubicBezTo>
                        <a:pt x="274" y="0"/>
                        <a:pt x="0" y="274"/>
                        <a:pt x="0" y="595"/>
                      </a:cubicBezTo>
                      <a:cubicBezTo>
                        <a:pt x="0" y="929"/>
                        <a:pt x="274" y="1191"/>
                        <a:pt x="596" y="1191"/>
                      </a:cubicBezTo>
                      <a:cubicBezTo>
                        <a:pt x="929" y="1191"/>
                        <a:pt x="1191" y="929"/>
                        <a:pt x="1191" y="595"/>
                      </a:cubicBezTo>
                      <a:cubicBezTo>
                        <a:pt x="1191" y="274"/>
                        <a:pt x="929"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rot="1300884">
                  <a:off x="5308248" y="3972977"/>
                  <a:ext cx="36459" cy="36428"/>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rot="1300884">
                  <a:off x="5419577" y="4017251"/>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rot="1300884">
                  <a:off x="5530907" y="4061525"/>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1" y="917"/>
                        <a:pt x="1191" y="595"/>
                      </a:cubicBezTo>
                      <a:cubicBezTo>
                        <a:pt x="1191" y="262"/>
                        <a:pt x="918"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rot="1300884">
                  <a:off x="5641584" y="4105533"/>
                  <a:ext cx="36428" cy="36428"/>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rot="1300884">
                  <a:off x="5752914" y="4149806"/>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rot="1300884">
                  <a:off x="4443494" y="3723122"/>
                  <a:ext cx="36428" cy="36459"/>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rot="1300884">
                  <a:off x="4554482" y="3767260"/>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rot="1300884">
                  <a:off x="4665470" y="3811404"/>
                  <a:ext cx="36459" cy="36459"/>
                </a:xfrm>
                <a:custGeom>
                  <a:avLst/>
                  <a:gdLst/>
                  <a:ahLst/>
                  <a:cxnLst/>
                  <a:rect l="l" t="t" r="r" b="b"/>
                  <a:pathLst>
                    <a:path w="1192" h="1192" extrusionOk="0">
                      <a:moveTo>
                        <a:pt x="596" y="1"/>
                      </a:moveTo>
                      <a:cubicBezTo>
                        <a:pt x="274" y="1"/>
                        <a:pt x="1" y="263"/>
                        <a:pt x="1" y="596"/>
                      </a:cubicBezTo>
                      <a:cubicBezTo>
                        <a:pt x="1"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rot="1300884">
                  <a:off x="4776799" y="3855677"/>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rot="1300884">
                  <a:off x="4888129" y="3899951"/>
                  <a:ext cx="36459" cy="36459"/>
                </a:xfrm>
                <a:custGeom>
                  <a:avLst/>
                  <a:gdLst/>
                  <a:ahLst/>
                  <a:cxnLst/>
                  <a:rect l="l" t="t" r="r" b="b"/>
                  <a:pathLst>
                    <a:path w="1192" h="1192" extrusionOk="0">
                      <a:moveTo>
                        <a:pt x="596" y="1"/>
                      </a:moveTo>
                      <a:cubicBezTo>
                        <a:pt x="263" y="1"/>
                        <a:pt x="1" y="263"/>
                        <a:pt x="1" y="596"/>
                      </a:cubicBezTo>
                      <a:cubicBezTo>
                        <a:pt x="1" y="917"/>
                        <a:pt x="263" y="1191"/>
                        <a:pt x="596" y="1191"/>
                      </a:cubicBezTo>
                      <a:cubicBezTo>
                        <a:pt x="918" y="1191"/>
                        <a:pt x="1192" y="917"/>
                        <a:pt x="1192" y="596"/>
                      </a:cubicBezTo>
                      <a:cubicBezTo>
                        <a:pt x="1192" y="263"/>
                        <a:pt x="918"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rot="1300884">
                  <a:off x="4998806" y="3943959"/>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rot="1300884">
                  <a:off x="5110136" y="3988233"/>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rot="1300884">
                  <a:off x="5221464" y="4032512"/>
                  <a:ext cx="36459" cy="36459"/>
                </a:xfrm>
                <a:custGeom>
                  <a:avLst/>
                  <a:gdLst/>
                  <a:ahLst/>
                  <a:cxnLst/>
                  <a:rect l="l" t="t" r="r" b="b"/>
                  <a:pathLst>
                    <a:path w="1192" h="1192" extrusionOk="0">
                      <a:moveTo>
                        <a:pt x="596" y="1"/>
                      </a:moveTo>
                      <a:cubicBezTo>
                        <a:pt x="262" y="1"/>
                        <a:pt x="1" y="263"/>
                        <a:pt x="1" y="596"/>
                      </a:cubicBezTo>
                      <a:cubicBezTo>
                        <a:pt x="1"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rot="1300884">
                  <a:off x="5332112" y="4076514"/>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30" y="1191"/>
                        <a:pt x="1192" y="917"/>
                        <a:pt x="1192" y="596"/>
                      </a:cubicBezTo>
                      <a:cubicBezTo>
                        <a:pt x="1192" y="263"/>
                        <a:pt x="930"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rot="1300884">
                  <a:off x="5443607" y="4120452"/>
                  <a:ext cx="36428" cy="36459"/>
                </a:xfrm>
                <a:custGeom>
                  <a:avLst/>
                  <a:gdLst/>
                  <a:ahLst/>
                  <a:cxnLst/>
                  <a:rect l="l" t="t" r="r" b="b"/>
                  <a:pathLst>
                    <a:path w="1191" h="1192" extrusionOk="0">
                      <a:moveTo>
                        <a:pt x="595" y="1"/>
                      </a:moveTo>
                      <a:cubicBezTo>
                        <a:pt x="262" y="1"/>
                        <a:pt x="0" y="275"/>
                        <a:pt x="0" y="596"/>
                      </a:cubicBezTo>
                      <a:cubicBezTo>
                        <a:pt x="0" y="929"/>
                        <a:pt x="262" y="1191"/>
                        <a:pt x="595" y="1191"/>
                      </a:cubicBezTo>
                      <a:cubicBezTo>
                        <a:pt x="929" y="1191"/>
                        <a:pt x="1191" y="929"/>
                        <a:pt x="1191" y="596"/>
                      </a:cubicBezTo>
                      <a:cubicBezTo>
                        <a:pt x="1191" y="275"/>
                        <a:pt x="929" y="1"/>
                        <a:pt x="595"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rot="1300884">
                  <a:off x="5554801" y="4165067"/>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rot="1300884">
                  <a:off x="5666131" y="4209341"/>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rot="1300972">
                  <a:off x="4621994" y="3637291"/>
                  <a:ext cx="1077637" cy="265317"/>
                </a:xfrm>
                <a:custGeom>
                  <a:avLst/>
                  <a:gdLst/>
                  <a:ahLst/>
                  <a:cxnLst/>
                  <a:rect l="l" t="t" r="r" b="b"/>
                  <a:pathLst>
                    <a:path w="27921" h="6383" extrusionOk="0">
                      <a:moveTo>
                        <a:pt x="1" y="1"/>
                      </a:moveTo>
                      <a:lnTo>
                        <a:pt x="2322" y="3191"/>
                      </a:lnTo>
                      <a:lnTo>
                        <a:pt x="1" y="6382"/>
                      </a:lnTo>
                      <a:lnTo>
                        <a:pt x="27921" y="6382"/>
                      </a:lnTo>
                      <a:lnTo>
                        <a:pt x="25611" y="3132"/>
                      </a:lnTo>
                      <a:lnTo>
                        <a:pt x="2792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0" name="Google Shape;720;p27"/>
            <p:cNvSpPr/>
            <p:nvPr/>
          </p:nvSpPr>
          <p:spPr>
            <a:xfrm rot="2439267">
              <a:off x="6380868" y="4162487"/>
              <a:ext cx="666313" cy="657983"/>
            </a:xfrm>
            <a:prstGeom prst="ellipse">
              <a:avLst/>
            </a:prstGeom>
            <a:solidFill>
              <a:srgbClr val="F0F0F0">
                <a:alpha val="30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 name="Google Shape;721;p27"/>
            <p:cNvGrpSpPr/>
            <p:nvPr/>
          </p:nvGrpSpPr>
          <p:grpSpPr>
            <a:xfrm rot="1276374">
              <a:off x="6532931" y="4248301"/>
              <a:ext cx="363151" cy="486332"/>
              <a:chOff x="3926225" y="4399275"/>
              <a:chExt cx="360775" cy="483150"/>
            </a:xfrm>
          </p:grpSpPr>
          <p:sp>
            <p:nvSpPr>
              <p:cNvPr id="722" name="Google Shape;722;p27"/>
              <p:cNvSpPr/>
              <p:nvPr/>
            </p:nvSpPr>
            <p:spPr>
              <a:xfrm>
                <a:off x="4163400" y="4797475"/>
                <a:ext cx="56650" cy="28350"/>
              </a:xfrm>
              <a:custGeom>
                <a:avLst/>
                <a:gdLst/>
                <a:ahLst/>
                <a:cxnLst/>
                <a:rect l="l" t="t" r="r" b="b"/>
                <a:pathLst>
                  <a:path w="2266" h="1134" extrusionOk="0">
                    <a:moveTo>
                      <a:pt x="568" y="1"/>
                    </a:moveTo>
                    <a:cubicBezTo>
                      <a:pt x="254" y="1"/>
                      <a:pt x="1" y="255"/>
                      <a:pt x="1" y="569"/>
                    </a:cubicBezTo>
                    <a:cubicBezTo>
                      <a:pt x="1" y="880"/>
                      <a:pt x="254" y="1133"/>
                      <a:pt x="568" y="1133"/>
                    </a:cubicBezTo>
                    <a:lnTo>
                      <a:pt x="1701" y="1133"/>
                    </a:lnTo>
                    <a:cubicBezTo>
                      <a:pt x="2012" y="1133"/>
                      <a:pt x="2265" y="880"/>
                      <a:pt x="2265" y="569"/>
                    </a:cubicBezTo>
                    <a:cubicBezTo>
                      <a:pt x="2265" y="255"/>
                      <a:pt x="2012" y="1"/>
                      <a:pt x="1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23" name="Google Shape;723;p27"/>
              <p:cNvSpPr/>
              <p:nvPr/>
            </p:nvSpPr>
            <p:spPr>
              <a:xfrm>
                <a:off x="3926225" y="4399275"/>
                <a:ext cx="360775" cy="483150"/>
              </a:xfrm>
              <a:custGeom>
                <a:avLst/>
                <a:gdLst/>
                <a:ahLst/>
                <a:cxnLst/>
                <a:rect l="l" t="t" r="r" b="b"/>
                <a:pathLst>
                  <a:path w="14431" h="19326" extrusionOk="0">
                    <a:moveTo>
                      <a:pt x="10055" y="1134"/>
                    </a:moveTo>
                    <a:cubicBezTo>
                      <a:pt x="10547" y="1134"/>
                      <a:pt x="10985" y="1457"/>
                      <a:pt x="11133" y="1928"/>
                    </a:cubicBezTo>
                    <a:cubicBezTo>
                      <a:pt x="11281" y="2399"/>
                      <a:pt x="11106" y="2912"/>
                      <a:pt x="10698" y="3196"/>
                    </a:cubicBezTo>
                    <a:cubicBezTo>
                      <a:pt x="10692" y="3181"/>
                      <a:pt x="10683" y="3169"/>
                      <a:pt x="10677" y="3154"/>
                    </a:cubicBezTo>
                    <a:cubicBezTo>
                      <a:pt x="10665" y="3129"/>
                      <a:pt x="10650" y="3105"/>
                      <a:pt x="10635" y="3081"/>
                    </a:cubicBezTo>
                    <a:cubicBezTo>
                      <a:pt x="10270" y="2468"/>
                      <a:pt x="9750" y="1964"/>
                      <a:pt x="9125" y="1620"/>
                    </a:cubicBezTo>
                    <a:cubicBezTo>
                      <a:pt x="9337" y="1318"/>
                      <a:pt x="9684" y="1134"/>
                      <a:pt x="10055" y="1134"/>
                    </a:cubicBezTo>
                    <a:close/>
                    <a:moveTo>
                      <a:pt x="7223" y="2266"/>
                    </a:moveTo>
                    <a:cubicBezTo>
                      <a:pt x="8114" y="2266"/>
                      <a:pt x="8953" y="2686"/>
                      <a:pt x="9488" y="3398"/>
                    </a:cubicBezTo>
                    <a:cubicBezTo>
                      <a:pt x="8953" y="4111"/>
                      <a:pt x="8114" y="4527"/>
                      <a:pt x="7223" y="4531"/>
                    </a:cubicBezTo>
                    <a:lnTo>
                      <a:pt x="4448" y="4531"/>
                    </a:lnTo>
                    <a:cubicBezTo>
                      <a:pt x="4720" y="3214"/>
                      <a:pt x="5879" y="2269"/>
                      <a:pt x="7223" y="2266"/>
                    </a:cubicBezTo>
                    <a:close/>
                    <a:moveTo>
                      <a:pt x="9998" y="4527"/>
                    </a:moveTo>
                    <a:cubicBezTo>
                      <a:pt x="10034" y="4715"/>
                      <a:pt x="10055" y="4905"/>
                      <a:pt x="10055" y="5098"/>
                    </a:cubicBezTo>
                    <a:lnTo>
                      <a:pt x="10055" y="7363"/>
                    </a:lnTo>
                    <a:cubicBezTo>
                      <a:pt x="10055" y="8924"/>
                      <a:pt x="8787" y="10192"/>
                      <a:pt x="7223" y="10192"/>
                    </a:cubicBezTo>
                    <a:cubicBezTo>
                      <a:pt x="5659" y="10192"/>
                      <a:pt x="4394" y="8924"/>
                      <a:pt x="4394" y="7363"/>
                    </a:cubicBezTo>
                    <a:lnTo>
                      <a:pt x="4394" y="5663"/>
                    </a:lnTo>
                    <a:lnTo>
                      <a:pt x="7223" y="5663"/>
                    </a:lnTo>
                    <a:cubicBezTo>
                      <a:pt x="8262" y="5660"/>
                      <a:pt x="9255" y="5255"/>
                      <a:pt x="9998" y="4527"/>
                    </a:cubicBezTo>
                    <a:close/>
                    <a:moveTo>
                      <a:pt x="5526" y="10941"/>
                    </a:moveTo>
                    <a:cubicBezTo>
                      <a:pt x="6063" y="11196"/>
                      <a:pt x="6643" y="11324"/>
                      <a:pt x="7224" y="11324"/>
                    </a:cubicBezTo>
                    <a:cubicBezTo>
                      <a:pt x="7777" y="11324"/>
                      <a:pt x="8331" y="11208"/>
                      <a:pt x="8847" y="10977"/>
                    </a:cubicBezTo>
                    <a:lnTo>
                      <a:pt x="8847" y="11967"/>
                    </a:lnTo>
                    <a:cubicBezTo>
                      <a:pt x="8847" y="12227"/>
                      <a:pt x="9026" y="12454"/>
                      <a:pt x="9279" y="12517"/>
                    </a:cubicBezTo>
                    <a:lnTo>
                      <a:pt x="9466" y="12562"/>
                    </a:lnTo>
                    <a:cubicBezTo>
                      <a:pt x="8899" y="13298"/>
                      <a:pt x="8061" y="13665"/>
                      <a:pt x="7223" y="13665"/>
                    </a:cubicBezTo>
                    <a:cubicBezTo>
                      <a:pt x="6379" y="13665"/>
                      <a:pt x="5536" y="13293"/>
                      <a:pt x="4970" y="12547"/>
                    </a:cubicBezTo>
                    <a:lnTo>
                      <a:pt x="5097" y="12514"/>
                    </a:lnTo>
                    <a:cubicBezTo>
                      <a:pt x="5348" y="12454"/>
                      <a:pt x="5526" y="12227"/>
                      <a:pt x="5526" y="11964"/>
                    </a:cubicBezTo>
                    <a:lnTo>
                      <a:pt x="5526" y="10941"/>
                    </a:lnTo>
                    <a:close/>
                    <a:moveTo>
                      <a:pt x="3805" y="12837"/>
                    </a:moveTo>
                    <a:cubicBezTo>
                      <a:pt x="4515" y="14051"/>
                      <a:pt x="5813" y="14794"/>
                      <a:pt x="7217" y="14797"/>
                    </a:cubicBezTo>
                    <a:cubicBezTo>
                      <a:pt x="7220" y="14797"/>
                      <a:pt x="7223" y="14797"/>
                      <a:pt x="7225" y="14797"/>
                    </a:cubicBezTo>
                    <a:cubicBezTo>
                      <a:pt x="8626" y="14797"/>
                      <a:pt x="9924" y="14054"/>
                      <a:pt x="10635" y="12849"/>
                    </a:cubicBezTo>
                    <a:lnTo>
                      <a:pt x="11767" y="13124"/>
                    </a:lnTo>
                    <a:cubicBezTo>
                      <a:pt x="12649" y="13344"/>
                      <a:pt x="13201" y="14217"/>
                      <a:pt x="13020" y="15105"/>
                    </a:cubicBezTo>
                    <a:lnTo>
                      <a:pt x="12404" y="18194"/>
                    </a:lnTo>
                    <a:lnTo>
                      <a:pt x="2027" y="18194"/>
                    </a:lnTo>
                    <a:lnTo>
                      <a:pt x="1408" y="15105"/>
                    </a:lnTo>
                    <a:cubicBezTo>
                      <a:pt x="1229" y="14214"/>
                      <a:pt x="1782" y="13341"/>
                      <a:pt x="2661" y="13124"/>
                    </a:cubicBezTo>
                    <a:lnTo>
                      <a:pt x="3805" y="12837"/>
                    </a:lnTo>
                    <a:close/>
                    <a:moveTo>
                      <a:pt x="10061" y="0"/>
                    </a:moveTo>
                    <a:cubicBezTo>
                      <a:pt x="9256" y="0"/>
                      <a:pt x="8461" y="426"/>
                      <a:pt x="8047" y="1221"/>
                    </a:cubicBezTo>
                    <a:cubicBezTo>
                      <a:pt x="7767" y="1162"/>
                      <a:pt x="7489" y="1134"/>
                      <a:pt x="7216" y="1134"/>
                    </a:cubicBezTo>
                    <a:cubicBezTo>
                      <a:pt x="5084" y="1134"/>
                      <a:pt x="3261" y="2863"/>
                      <a:pt x="3261" y="5098"/>
                    </a:cubicBezTo>
                    <a:lnTo>
                      <a:pt x="3261" y="7363"/>
                    </a:lnTo>
                    <a:cubicBezTo>
                      <a:pt x="3258" y="8398"/>
                      <a:pt x="3666" y="9392"/>
                      <a:pt x="4394" y="10132"/>
                    </a:cubicBezTo>
                    <a:lnTo>
                      <a:pt x="4394" y="11524"/>
                    </a:lnTo>
                    <a:lnTo>
                      <a:pt x="2386" y="12025"/>
                    </a:lnTo>
                    <a:cubicBezTo>
                      <a:pt x="921" y="12390"/>
                      <a:pt x="0" y="13846"/>
                      <a:pt x="299" y="15328"/>
                    </a:cubicBezTo>
                    <a:lnTo>
                      <a:pt x="1006" y="18870"/>
                    </a:lnTo>
                    <a:cubicBezTo>
                      <a:pt x="1060" y="19136"/>
                      <a:pt x="1293" y="19326"/>
                      <a:pt x="1562" y="19326"/>
                    </a:cubicBezTo>
                    <a:lnTo>
                      <a:pt x="12866" y="19326"/>
                    </a:lnTo>
                    <a:cubicBezTo>
                      <a:pt x="13138" y="19326"/>
                      <a:pt x="13371" y="19136"/>
                      <a:pt x="13422" y="18870"/>
                    </a:cubicBezTo>
                    <a:lnTo>
                      <a:pt x="14131" y="15328"/>
                    </a:lnTo>
                    <a:cubicBezTo>
                      <a:pt x="14430" y="13842"/>
                      <a:pt x="13506" y="12387"/>
                      <a:pt x="12039" y="12025"/>
                    </a:cubicBezTo>
                    <a:lnTo>
                      <a:pt x="10569" y="11665"/>
                    </a:lnTo>
                    <a:lnTo>
                      <a:pt x="10565" y="11665"/>
                    </a:lnTo>
                    <a:cubicBezTo>
                      <a:pt x="10505" y="11638"/>
                      <a:pt x="10445" y="11626"/>
                      <a:pt x="10378" y="11620"/>
                    </a:cubicBezTo>
                    <a:lnTo>
                      <a:pt x="9980" y="11524"/>
                    </a:lnTo>
                    <a:lnTo>
                      <a:pt x="9980" y="10207"/>
                    </a:lnTo>
                    <a:cubicBezTo>
                      <a:pt x="10750" y="9461"/>
                      <a:pt x="11188" y="8435"/>
                      <a:pt x="11188" y="7363"/>
                    </a:cubicBezTo>
                    <a:lnTo>
                      <a:pt x="11188" y="5098"/>
                    </a:lnTo>
                    <a:cubicBezTo>
                      <a:pt x="11188" y="4820"/>
                      <a:pt x="11157" y="4546"/>
                      <a:pt x="11100" y="4274"/>
                    </a:cubicBezTo>
                    <a:cubicBezTo>
                      <a:pt x="12459" y="3567"/>
                      <a:pt x="12739" y="1747"/>
                      <a:pt x="11659" y="663"/>
                    </a:cubicBezTo>
                    <a:cubicBezTo>
                      <a:pt x="11209" y="214"/>
                      <a:pt x="10632" y="0"/>
                      <a:pt x="100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724" name="Google Shape;724;p27"/>
            <p:cNvSpPr/>
            <p:nvPr/>
          </p:nvSpPr>
          <p:spPr>
            <a:xfrm rot="1300756">
              <a:off x="5872683" y="4872538"/>
              <a:ext cx="1169946" cy="587860"/>
            </a:xfrm>
            <a:custGeom>
              <a:avLst/>
              <a:gdLst/>
              <a:ahLst/>
              <a:cxnLst/>
              <a:rect l="l" t="t" r="r" b="b"/>
              <a:pathLst>
                <a:path w="52674" h="73974" extrusionOk="0">
                  <a:moveTo>
                    <a:pt x="739" y="1"/>
                  </a:moveTo>
                  <a:cubicBezTo>
                    <a:pt x="334" y="1"/>
                    <a:pt x="1" y="322"/>
                    <a:pt x="1" y="727"/>
                  </a:cubicBezTo>
                  <a:lnTo>
                    <a:pt x="1" y="73248"/>
                  </a:lnTo>
                  <a:cubicBezTo>
                    <a:pt x="1" y="73653"/>
                    <a:pt x="334" y="73974"/>
                    <a:pt x="739" y="73974"/>
                  </a:cubicBezTo>
                  <a:lnTo>
                    <a:pt x="51948" y="73974"/>
                  </a:lnTo>
                  <a:cubicBezTo>
                    <a:pt x="52352" y="73974"/>
                    <a:pt x="52662" y="73653"/>
                    <a:pt x="52674" y="73260"/>
                  </a:cubicBezTo>
                  <a:lnTo>
                    <a:pt x="52674" y="727"/>
                  </a:lnTo>
                  <a:cubicBezTo>
                    <a:pt x="52674" y="322"/>
                    <a:pt x="52352" y="1"/>
                    <a:pt x="51948" y="1"/>
                  </a:cubicBezTo>
                  <a:close/>
                </a:path>
              </a:pathLst>
            </a:custGeom>
            <a:solidFill>
              <a:srgbClr val="F0F0F0">
                <a:alpha val="30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27"/>
          <p:cNvSpPr/>
          <p:nvPr/>
        </p:nvSpPr>
        <p:spPr>
          <a:xfrm rot="-7788965">
            <a:off x="7066625" y="2203181"/>
            <a:ext cx="1115559" cy="1280672"/>
          </a:xfrm>
          <a:custGeom>
            <a:avLst/>
            <a:gdLst/>
            <a:ahLst/>
            <a:cxnLst/>
            <a:rect l="l" t="t" r="r" b="b"/>
            <a:pathLst>
              <a:path w="21323" h="24479" extrusionOk="0">
                <a:moveTo>
                  <a:pt x="6559" y="10762"/>
                </a:moveTo>
                <a:cubicBezTo>
                  <a:pt x="7769" y="10762"/>
                  <a:pt x="9012" y="11823"/>
                  <a:pt x="9207" y="14994"/>
                </a:cubicBezTo>
                <a:cubicBezTo>
                  <a:pt x="9174" y="14994"/>
                  <a:pt x="9140" y="15061"/>
                  <a:pt x="9040" y="15061"/>
                </a:cubicBezTo>
                <a:cubicBezTo>
                  <a:pt x="8845" y="15068"/>
                  <a:pt x="8657" y="15071"/>
                  <a:pt x="8476" y="15071"/>
                </a:cubicBezTo>
                <a:cubicBezTo>
                  <a:pt x="1810" y="15071"/>
                  <a:pt x="4119" y="10762"/>
                  <a:pt x="6559" y="10762"/>
                </a:cubicBezTo>
                <a:close/>
                <a:moveTo>
                  <a:pt x="15749" y="0"/>
                </a:moveTo>
                <a:cubicBezTo>
                  <a:pt x="15533" y="0"/>
                  <a:pt x="15317" y="100"/>
                  <a:pt x="15111" y="351"/>
                </a:cubicBezTo>
                <a:cubicBezTo>
                  <a:pt x="14811" y="1652"/>
                  <a:pt x="11776" y="5321"/>
                  <a:pt x="12776" y="6121"/>
                </a:cubicBezTo>
                <a:cubicBezTo>
                  <a:pt x="13911" y="5287"/>
                  <a:pt x="14744" y="3786"/>
                  <a:pt x="15678" y="2619"/>
                </a:cubicBezTo>
                <a:lnTo>
                  <a:pt x="15678" y="2619"/>
                </a:lnTo>
                <a:cubicBezTo>
                  <a:pt x="16679" y="7022"/>
                  <a:pt x="14978" y="11926"/>
                  <a:pt x="10942" y="14261"/>
                </a:cubicBezTo>
                <a:cubicBezTo>
                  <a:pt x="11095" y="11724"/>
                  <a:pt x="8810" y="9444"/>
                  <a:pt x="6441" y="9444"/>
                </a:cubicBezTo>
                <a:cubicBezTo>
                  <a:pt x="5726" y="9444"/>
                  <a:pt x="5003" y="9652"/>
                  <a:pt x="4337" y="10124"/>
                </a:cubicBezTo>
                <a:cubicBezTo>
                  <a:pt x="688" y="13313"/>
                  <a:pt x="4283" y="16813"/>
                  <a:pt x="8023" y="16813"/>
                </a:cubicBezTo>
                <a:cubicBezTo>
                  <a:pt x="8352" y="16813"/>
                  <a:pt x="8681" y="16786"/>
                  <a:pt x="9007" y="16729"/>
                </a:cubicBezTo>
                <a:lnTo>
                  <a:pt x="9007" y="16729"/>
                </a:lnTo>
                <a:cubicBezTo>
                  <a:pt x="7940" y="21933"/>
                  <a:pt x="4604" y="22767"/>
                  <a:pt x="1" y="23467"/>
                </a:cubicBezTo>
                <a:cubicBezTo>
                  <a:pt x="300" y="24265"/>
                  <a:pt x="1254" y="24478"/>
                  <a:pt x="2230" y="24478"/>
                </a:cubicBezTo>
                <a:cubicBezTo>
                  <a:pt x="2887" y="24478"/>
                  <a:pt x="3554" y="24382"/>
                  <a:pt x="4037" y="24301"/>
                </a:cubicBezTo>
                <a:cubicBezTo>
                  <a:pt x="8006" y="23801"/>
                  <a:pt x="10308" y="19831"/>
                  <a:pt x="10842" y="16162"/>
                </a:cubicBezTo>
                <a:cubicBezTo>
                  <a:pt x="15645" y="13994"/>
                  <a:pt x="18714" y="8190"/>
                  <a:pt x="17146" y="3086"/>
                </a:cubicBezTo>
                <a:lnTo>
                  <a:pt x="17146" y="3086"/>
                </a:lnTo>
                <a:cubicBezTo>
                  <a:pt x="17513" y="3453"/>
                  <a:pt x="17980" y="3720"/>
                  <a:pt x="18380" y="3953"/>
                </a:cubicBezTo>
                <a:cubicBezTo>
                  <a:pt x="18928" y="4261"/>
                  <a:pt x="19967" y="4604"/>
                  <a:pt x="20570" y="4604"/>
                </a:cubicBezTo>
                <a:cubicBezTo>
                  <a:pt x="21143" y="4604"/>
                  <a:pt x="21322" y="4295"/>
                  <a:pt x="20315" y="3353"/>
                </a:cubicBezTo>
                <a:lnTo>
                  <a:pt x="20315" y="3353"/>
                </a:lnTo>
                <a:lnTo>
                  <a:pt x="20348" y="3419"/>
                </a:lnTo>
                <a:cubicBezTo>
                  <a:pt x="19548" y="2419"/>
                  <a:pt x="18214" y="2085"/>
                  <a:pt x="17346" y="1151"/>
                </a:cubicBezTo>
                <a:cubicBezTo>
                  <a:pt x="16932" y="736"/>
                  <a:pt x="16338" y="0"/>
                  <a:pt x="15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Sonido grabado">
            <a:hlinkClick r:id="" action="ppaction://media"/>
            <a:extLst>
              <a:ext uri="{FF2B5EF4-FFF2-40B4-BE49-F238E27FC236}">
                <a16:creationId xmlns:a16="http://schemas.microsoft.com/office/drawing/2014/main" xmlns="" id="{8B1AEAD6-95FE-4FFB-BAAF-A7E6034266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3697" y="377968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2AE40CBF-1ED6-4705-BE58-6D1F9248D1B2}"/>
              </a:ext>
            </a:extLst>
          </p:cNvPr>
          <p:cNvSpPr txBox="1"/>
          <p:nvPr/>
        </p:nvSpPr>
        <p:spPr>
          <a:xfrm>
            <a:off x="1393672" y="699989"/>
            <a:ext cx="6728722" cy="2185214"/>
          </a:xfrm>
          <a:prstGeom prst="rect">
            <a:avLst/>
          </a:prstGeom>
          <a:noFill/>
        </p:spPr>
        <p:txBody>
          <a:bodyPr wrap="square">
            <a:spAutoFit/>
          </a:bodyPr>
          <a:lstStyle/>
          <a:p>
            <a:r>
              <a:rPr lang="es-MX" sz="3600" dirty="0"/>
              <a:t>Instrucciones para responder la Evaluación de Diagnóstico de Lenguaje y Comunicación.</a:t>
            </a:r>
          </a:p>
          <a:p>
            <a:r>
              <a:rPr lang="es-CL" sz="1200" dirty="0">
                <a:solidFill>
                  <a:schemeClr val="accent2">
                    <a:lumMod val="50000"/>
                  </a:schemeClr>
                </a:solidFill>
              </a:rPr>
              <a:t>Enviar las respuestas al correo que aparece en la Evaluación Diagnóstica de Lenguaje y Comunicación.</a:t>
            </a:r>
          </a:p>
        </p:txBody>
      </p:sp>
      <p:pic>
        <p:nvPicPr>
          <p:cNvPr id="4098" name="Picture 2" descr="Niño responde examen con un “las mujeres siempre tienen la razón”">
            <a:extLst>
              <a:ext uri="{FF2B5EF4-FFF2-40B4-BE49-F238E27FC236}">
                <a16:creationId xmlns:a16="http://schemas.microsoft.com/office/drawing/2014/main" xmlns="" id="{5F317D8E-F835-4F04-8F4B-64E8BF4D7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269" y="2995448"/>
            <a:ext cx="5139559" cy="2087354"/>
          </a:xfrm>
          <a:prstGeom prst="rect">
            <a:avLst/>
          </a:prstGeom>
          <a:noFill/>
          <a:extLst>
            <a:ext uri="{909E8E84-426E-40DD-AFC4-6F175D3DCCD1}">
              <a14:hiddenFill xmlns:a14="http://schemas.microsoft.com/office/drawing/2010/main">
                <a:solidFill>
                  <a:srgbClr val="FFFFFF"/>
                </a:solidFill>
              </a14:hiddenFill>
            </a:ext>
          </a:extLst>
        </p:spPr>
      </p:pic>
      <p:pic>
        <p:nvPicPr>
          <p:cNvPr id="2" name="Sonido grabado">
            <a:hlinkClick r:id="" action="ppaction://media"/>
            <a:extLst>
              <a:ext uri="{FF2B5EF4-FFF2-40B4-BE49-F238E27FC236}">
                <a16:creationId xmlns:a16="http://schemas.microsoft.com/office/drawing/2014/main" xmlns="" id="{2C8025A1-637E-4E9A-B1E1-FC91D7E2D9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7269" y="4443511"/>
            <a:ext cx="487363" cy="487363"/>
          </a:xfrm>
          <a:prstGeom prst="rect">
            <a:avLst/>
          </a:prstGeom>
        </p:spPr>
      </p:pic>
    </p:spTree>
    <p:extLst>
      <p:ext uri="{BB962C8B-B14F-4D97-AF65-F5344CB8AC3E}">
        <p14:creationId xmlns:p14="http://schemas.microsoft.com/office/powerpoint/2010/main" val="35367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xmlns="" id="{B5049C49-267A-4F29-960C-A7FF675B0CD7}"/>
              </a:ext>
            </a:extLst>
          </p:cNvPr>
          <p:cNvGraphicFramePr>
            <a:graphicFrameLocks noGrp="1"/>
          </p:cNvGraphicFramePr>
          <p:nvPr>
            <p:extLst>
              <p:ext uri="{D42A27DB-BD31-4B8C-83A1-F6EECF244321}">
                <p14:modId xmlns:p14="http://schemas.microsoft.com/office/powerpoint/2010/main" val="3197258004"/>
              </p:ext>
            </p:extLst>
          </p:nvPr>
        </p:nvGraphicFramePr>
        <p:xfrm>
          <a:off x="2434197" y="608709"/>
          <a:ext cx="3304452" cy="299013"/>
        </p:xfrm>
        <a:graphic>
          <a:graphicData uri="http://schemas.openxmlformats.org/drawingml/2006/table">
            <a:tbl>
              <a:tblPr firstRow="1" firstCol="1" bandRow="1">
                <a:tableStyleId>{5C3C0627-7F7C-473F-AE57-780B27B6EDB9}</a:tableStyleId>
              </a:tblPr>
              <a:tblGrid>
                <a:gridCol w="3304452">
                  <a:extLst>
                    <a:ext uri="{9D8B030D-6E8A-4147-A177-3AD203B41FA5}">
                      <a16:colId xmlns:a16="http://schemas.microsoft.com/office/drawing/2014/main" xmlns="" val="1737833890"/>
                    </a:ext>
                  </a:extLst>
                </a:gridCol>
              </a:tblGrid>
              <a:tr h="299013">
                <a:tc>
                  <a:txBody>
                    <a:bodyPr/>
                    <a:lstStyle/>
                    <a:p>
                      <a:pPr algn="just">
                        <a:lnSpc>
                          <a:spcPct val="115000"/>
                        </a:lnSpc>
                        <a:spcAft>
                          <a:spcPts val="1000"/>
                        </a:spcAft>
                      </a:pPr>
                      <a:r>
                        <a:rPr lang="es-ES" sz="1200" dirty="0">
                          <a:effectLst/>
                        </a:rPr>
                        <a:t>       </a:t>
                      </a:r>
                      <a:r>
                        <a:rPr lang="es-ES" sz="1400" dirty="0">
                          <a:effectLst/>
                        </a:rPr>
                        <a:t>HOJA DE RESPUESTAS</a:t>
                      </a:r>
                      <a:endParaRPr lang="es-C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419447514"/>
                  </a:ext>
                </a:extLst>
              </a:tr>
            </a:tbl>
          </a:graphicData>
        </a:graphic>
      </p:graphicFrame>
      <p:graphicFrame>
        <p:nvGraphicFramePr>
          <p:cNvPr id="4" name="Tabla 3">
            <a:extLst>
              <a:ext uri="{FF2B5EF4-FFF2-40B4-BE49-F238E27FC236}">
                <a16:creationId xmlns:a16="http://schemas.microsoft.com/office/drawing/2014/main" xmlns="" id="{57F7BFB8-78DA-4D52-B1B4-135B4536171B}"/>
              </a:ext>
            </a:extLst>
          </p:cNvPr>
          <p:cNvGraphicFramePr>
            <a:graphicFrameLocks noGrp="1"/>
          </p:cNvGraphicFramePr>
          <p:nvPr>
            <p:extLst>
              <p:ext uri="{D42A27DB-BD31-4B8C-83A1-F6EECF244321}">
                <p14:modId xmlns:p14="http://schemas.microsoft.com/office/powerpoint/2010/main" val="89398613"/>
              </p:ext>
            </p:extLst>
          </p:nvPr>
        </p:nvGraphicFramePr>
        <p:xfrm>
          <a:off x="3008722" y="1040524"/>
          <a:ext cx="2402003" cy="3897232"/>
        </p:xfrm>
        <a:graphic>
          <a:graphicData uri="http://schemas.openxmlformats.org/drawingml/2006/table">
            <a:tbl>
              <a:tblPr firstRow="1" firstCol="1" bandRow="1">
                <a:tableStyleId>{5C3C0627-7F7C-473F-AE57-780B27B6EDB9}</a:tableStyleId>
              </a:tblPr>
              <a:tblGrid>
                <a:gridCol w="1426818">
                  <a:extLst>
                    <a:ext uri="{9D8B030D-6E8A-4147-A177-3AD203B41FA5}">
                      <a16:colId xmlns:a16="http://schemas.microsoft.com/office/drawing/2014/main" xmlns="" val="4023120798"/>
                    </a:ext>
                  </a:extLst>
                </a:gridCol>
                <a:gridCol w="975185">
                  <a:extLst>
                    <a:ext uri="{9D8B030D-6E8A-4147-A177-3AD203B41FA5}">
                      <a16:colId xmlns:a16="http://schemas.microsoft.com/office/drawing/2014/main" xmlns="" val="2250836156"/>
                    </a:ext>
                  </a:extLst>
                </a:gridCol>
              </a:tblGrid>
              <a:tr h="784897">
                <a:tc>
                  <a:txBody>
                    <a:bodyPr/>
                    <a:lstStyle/>
                    <a:p>
                      <a:pPr algn="just">
                        <a:lnSpc>
                          <a:spcPct val="115000"/>
                        </a:lnSpc>
                        <a:spcAft>
                          <a:spcPts val="1000"/>
                        </a:spcAft>
                      </a:pPr>
                      <a:r>
                        <a:rPr lang="es-ES" sz="1200" dirty="0" err="1">
                          <a:effectLst/>
                        </a:rPr>
                        <a:t>Nº</a:t>
                      </a:r>
                      <a:r>
                        <a:rPr lang="es-ES" sz="1200" dirty="0">
                          <a:effectLst/>
                        </a:rPr>
                        <a:t> de Pregunta</a:t>
                      </a:r>
                      <a:endParaRPr lang="es-C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dirty="0">
                          <a:effectLst/>
                        </a:rPr>
                        <a:t>Respuesta.</a:t>
                      </a:r>
                      <a:endParaRPr lang="es-CL" sz="1100" dirty="0">
                        <a:effectLst/>
                      </a:endParaRPr>
                    </a:p>
                    <a:p>
                      <a:pPr algn="just">
                        <a:lnSpc>
                          <a:spcPct val="115000"/>
                        </a:lnSpc>
                        <a:spcAft>
                          <a:spcPts val="1000"/>
                        </a:spcAft>
                      </a:pPr>
                      <a:r>
                        <a:rPr lang="es-ES" sz="1200" dirty="0">
                          <a:effectLst/>
                        </a:rPr>
                        <a:t>(letra)</a:t>
                      </a:r>
                      <a:endParaRPr lang="es-C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876931185"/>
                  </a:ext>
                </a:extLst>
              </a:tr>
              <a:tr h="207489">
                <a:tc>
                  <a:txBody>
                    <a:bodyPr/>
                    <a:lstStyle/>
                    <a:p>
                      <a:pPr algn="just">
                        <a:lnSpc>
                          <a:spcPct val="115000"/>
                        </a:lnSpc>
                        <a:spcAft>
                          <a:spcPts val="1000"/>
                        </a:spcAft>
                      </a:pPr>
                      <a:r>
                        <a:rPr lang="es-ES" sz="1200">
                          <a:effectLst/>
                        </a:rPr>
                        <a:t>         1.</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1333730924"/>
                  </a:ext>
                </a:extLst>
              </a:tr>
              <a:tr h="207489">
                <a:tc>
                  <a:txBody>
                    <a:bodyPr/>
                    <a:lstStyle/>
                    <a:p>
                      <a:pPr algn="just">
                        <a:lnSpc>
                          <a:spcPct val="115000"/>
                        </a:lnSpc>
                        <a:spcAft>
                          <a:spcPts val="1000"/>
                        </a:spcAft>
                      </a:pPr>
                      <a:r>
                        <a:rPr lang="es-ES" sz="1200">
                          <a:effectLst/>
                        </a:rPr>
                        <a:t>         2.</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2434914667"/>
                  </a:ext>
                </a:extLst>
              </a:tr>
              <a:tr h="207489">
                <a:tc>
                  <a:txBody>
                    <a:bodyPr/>
                    <a:lstStyle/>
                    <a:p>
                      <a:pPr algn="just">
                        <a:lnSpc>
                          <a:spcPct val="115000"/>
                        </a:lnSpc>
                        <a:spcAft>
                          <a:spcPts val="1000"/>
                        </a:spcAft>
                      </a:pPr>
                      <a:r>
                        <a:rPr lang="es-ES" sz="1200">
                          <a:effectLst/>
                        </a:rPr>
                        <a:t>         3.</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1456724252"/>
                  </a:ext>
                </a:extLst>
              </a:tr>
              <a:tr h="207489">
                <a:tc>
                  <a:txBody>
                    <a:bodyPr/>
                    <a:lstStyle/>
                    <a:p>
                      <a:pPr algn="just">
                        <a:lnSpc>
                          <a:spcPct val="115000"/>
                        </a:lnSpc>
                        <a:spcAft>
                          <a:spcPts val="1000"/>
                        </a:spcAft>
                      </a:pPr>
                      <a:r>
                        <a:rPr lang="es-ES" sz="1200">
                          <a:effectLst/>
                        </a:rPr>
                        <a:t>         4.</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828014029"/>
                  </a:ext>
                </a:extLst>
              </a:tr>
              <a:tr h="207489">
                <a:tc>
                  <a:txBody>
                    <a:bodyPr/>
                    <a:lstStyle/>
                    <a:p>
                      <a:pPr algn="just">
                        <a:lnSpc>
                          <a:spcPct val="115000"/>
                        </a:lnSpc>
                        <a:spcAft>
                          <a:spcPts val="1000"/>
                        </a:spcAft>
                      </a:pPr>
                      <a:r>
                        <a:rPr lang="es-ES" sz="1200">
                          <a:effectLst/>
                        </a:rPr>
                        <a:t>         5.</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3904127801"/>
                  </a:ext>
                </a:extLst>
              </a:tr>
              <a:tr h="207489">
                <a:tc>
                  <a:txBody>
                    <a:bodyPr/>
                    <a:lstStyle/>
                    <a:p>
                      <a:pPr algn="just">
                        <a:lnSpc>
                          <a:spcPct val="115000"/>
                        </a:lnSpc>
                        <a:spcAft>
                          <a:spcPts val="1000"/>
                        </a:spcAft>
                      </a:pPr>
                      <a:r>
                        <a:rPr lang="es-ES" sz="1200">
                          <a:effectLst/>
                        </a:rPr>
                        <a:t>         6.</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2993067620"/>
                  </a:ext>
                </a:extLst>
              </a:tr>
              <a:tr h="207489">
                <a:tc>
                  <a:txBody>
                    <a:bodyPr/>
                    <a:lstStyle/>
                    <a:p>
                      <a:pPr algn="just">
                        <a:lnSpc>
                          <a:spcPct val="115000"/>
                        </a:lnSpc>
                        <a:spcAft>
                          <a:spcPts val="1000"/>
                        </a:spcAft>
                      </a:pPr>
                      <a:r>
                        <a:rPr lang="es-ES" sz="1200">
                          <a:effectLst/>
                        </a:rPr>
                        <a:t>         7.</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1247853036"/>
                  </a:ext>
                </a:extLst>
              </a:tr>
              <a:tr h="207489">
                <a:tc>
                  <a:txBody>
                    <a:bodyPr/>
                    <a:lstStyle/>
                    <a:p>
                      <a:pPr algn="just">
                        <a:lnSpc>
                          <a:spcPct val="115000"/>
                        </a:lnSpc>
                        <a:spcAft>
                          <a:spcPts val="1000"/>
                        </a:spcAft>
                      </a:pPr>
                      <a:r>
                        <a:rPr lang="es-ES" sz="1200">
                          <a:effectLst/>
                        </a:rPr>
                        <a:t>         8.</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2377819714"/>
                  </a:ext>
                </a:extLst>
              </a:tr>
              <a:tr h="207489">
                <a:tc>
                  <a:txBody>
                    <a:bodyPr/>
                    <a:lstStyle/>
                    <a:p>
                      <a:pPr algn="just">
                        <a:lnSpc>
                          <a:spcPct val="115000"/>
                        </a:lnSpc>
                        <a:spcAft>
                          <a:spcPts val="1000"/>
                        </a:spcAft>
                      </a:pPr>
                      <a:r>
                        <a:rPr lang="es-ES" sz="1200">
                          <a:effectLst/>
                        </a:rPr>
                        <a:t>         9.</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4110721111"/>
                  </a:ext>
                </a:extLst>
              </a:tr>
              <a:tr h="207489">
                <a:tc>
                  <a:txBody>
                    <a:bodyPr/>
                    <a:lstStyle/>
                    <a:p>
                      <a:pPr algn="just">
                        <a:lnSpc>
                          <a:spcPct val="115000"/>
                        </a:lnSpc>
                        <a:spcAft>
                          <a:spcPts val="1000"/>
                        </a:spcAft>
                      </a:pPr>
                      <a:r>
                        <a:rPr lang="es-ES" sz="1200">
                          <a:effectLst/>
                        </a:rPr>
                        <a:t>        10.</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4211290567"/>
                  </a:ext>
                </a:extLst>
              </a:tr>
              <a:tr h="207489">
                <a:tc>
                  <a:txBody>
                    <a:bodyPr/>
                    <a:lstStyle/>
                    <a:p>
                      <a:pPr algn="just">
                        <a:lnSpc>
                          <a:spcPct val="115000"/>
                        </a:lnSpc>
                        <a:spcAft>
                          <a:spcPts val="1000"/>
                        </a:spcAft>
                      </a:pPr>
                      <a:r>
                        <a:rPr lang="es-ES" sz="1200">
                          <a:effectLst/>
                        </a:rPr>
                        <a:t>        11.</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218563260"/>
                  </a:ext>
                </a:extLst>
              </a:tr>
              <a:tr h="207489">
                <a:tc>
                  <a:txBody>
                    <a:bodyPr/>
                    <a:lstStyle/>
                    <a:p>
                      <a:pPr algn="just">
                        <a:lnSpc>
                          <a:spcPct val="115000"/>
                        </a:lnSpc>
                        <a:spcAft>
                          <a:spcPts val="1000"/>
                        </a:spcAft>
                      </a:pPr>
                      <a:r>
                        <a:rPr lang="es-ES" sz="1200">
                          <a:effectLst/>
                        </a:rPr>
                        <a:t>        12.</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2022110667"/>
                  </a:ext>
                </a:extLst>
              </a:tr>
              <a:tr h="207489">
                <a:tc>
                  <a:txBody>
                    <a:bodyPr/>
                    <a:lstStyle/>
                    <a:p>
                      <a:pPr algn="just">
                        <a:lnSpc>
                          <a:spcPct val="115000"/>
                        </a:lnSpc>
                        <a:spcAft>
                          <a:spcPts val="1000"/>
                        </a:spcAft>
                      </a:pPr>
                      <a:r>
                        <a:rPr lang="es-ES" sz="1200">
                          <a:effectLst/>
                        </a:rPr>
                        <a:t>        13.</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2668285793"/>
                  </a:ext>
                </a:extLst>
              </a:tr>
              <a:tr h="207489">
                <a:tc>
                  <a:txBody>
                    <a:bodyPr/>
                    <a:lstStyle/>
                    <a:p>
                      <a:pPr algn="just">
                        <a:lnSpc>
                          <a:spcPct val="115000"/>
                        </a:lnSpc>
                        <a:spcAft>
                          <a:spcPts val="1000"/>
                        </a:spcAft>
                      </a:pPr>
                      <a:r>
                        <a:rPr lang="es-ES" sz="1200">
                          <a:effectLst/>
                        </a:rPr>
                        <a:t>        14.</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a:effectLst/>
                        </a:rPr>
                        <a:t> </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3095141672"/>
                  </a:ext>
                </a:extLst>
              </a:tr>
              <a:tr h="207489">
                <a:tc>
                  <a:txBody>
                    <a:bodyPr/>
                    <a:lstStyle/>
                    <a:p>
                      <a:pPr algn="just">
                        <a:lnSpc>
                          <a:spcPct val="115000"/>
                        </a:lnSpc>
                        <a:spcAft>
                          <a:spcPts val="1000"/>
                        </a:spcAft>
                      </a:pPr>
                      <a:r>
                        <a:rPr lang="es-ES" sz="1200">
                          <a:effectLst/>
                        </a:rPr>
                        <a:t>        15.</a:t>
                      </a:r>
                      <a:endParaRPr lang="es-CL"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tc>
                  <a:txBody>
                    <a:bodyPr/>
                    <a:lstStyle/>
                    <a:p>
                      <a:pPr algn="just">
                        <a:lnSpc>
                          <a:spcPct val="115000"/>
                        </a:lnSpc>
                        <a:spcAft>
                          <a:spcPts val="1000"/>
                        </a:spcAft>
                      </a:pPr>
                      <a:r>
                        <a:rPr lang="es-ES" sz="1200" dirty="0">
                          <a:effectLst/>
                        </a:rPr>
                        <a:t> </a:t>
                      </a:r>
                      <a:endParaRPr lang="es-CL"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6841" marR="66841" marT="0" marB="0"/>
                </a:tc>
                <a:extLst>
                  <a:ext uri="{0D108BD9-81ED-4DB2-BD59-A6C34878D82A}">
                    <a16:rowId xmlns:a16="http://schemas.microsoft.com/office/drawing/2014/main" xmlns="" val="3679513491"/>
                  </a:ext>
                </a:extLst>
              </a:tr>
            </a:tbl>
          </a:graphicData>
        </a:graphic>
      </p:graphicFrame>
      <p:sp>
        <p:nvSpPr>
          <p:cNvPr id="5" name="Rectangle 1">
            <a:extLst>
              <a:ext uri="{FF2B5EF4-FFF2-40B4-BE49-F238E27FC236}">
                <a16:creationId xmlns:a16="http://schemas.microsoft.com/office/drawing/2014/main" xmlns="" id="{A993753D-28CD-4CD6-BD65-0D2DA9A16B91}"/>
              </a:ext>
            </a:extLst>
          </p:cNvPr>
          <p:cNvSpPr>
            <a:spLocks noGrp="1" noChangeArrowheads="1"/>
          </p:cNvSpPr>
          <p:nvPr>
            <p:ph type="title"/>
          </p:nvPr>
        </p:nvSpPr>
        <p:spPr bwMode="auto">
          <a:xfrm>
            <a:off x="1203828" y="907722"/>
            <a:ext cx="5676900" cy="494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CL"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s-ES" altLang="es-CL" sz="12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s-ES" altLang="es-CL" sz="1800" b="0" i="0" u="none" strike="noStrike" cap="none" normalizeH="0" baseline="0">
              <a:ln>
                <a:noFill/>
              </a:ln>
              <a:solidFill>
                <a:schemeClr val="tx1"/>
              </a:solidFill>
              <a:effectLst/>
              <a:latin typeface="Arial" panose="020B0604020202020204" pitchFamily="34" charset="0"/>
            </a:endParaRPr>
          </a:p>
        </p:txBody>
      </p:sp>
      <p:pic>
        <p:nvPicPr>
          <p:cNvPr id="6" name="Sonido grabado">
            <a:hlinkClick r:id="" action="ppaction://media"/>
            <a:extLst>
              <a:ext uri="{FF2B5EF4-FFF2-40B4-BE49-F238E27FC236}">
                <a16:creationId xmlns:a16="http://schemas.microsoft.com/office/drawing/2014/main" xmlns="" id="{9EE7D64E-00C4-4E8E-95AE-D39E75CAE6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62594" y="4560113"/>
            <a:ext cx="487363" cy="487363"/>
          </a:xfrm>
          <a:prstGeom prst="rect">
            <a:avLst/>
          </a:prstGeom>
        </p:spPr>
      </p:pic>
    </p:spTree>
    <p:extLst>
      <p:ext uri="{BB962C8B-B14F-4D97-AF65-F5344CB8AC3E}">
        <p14:creationId xmlns:p14="http://schemas.microsoft.com/office/powerpoint/2010/main" val="105757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xmlns="" id="{517A546F-AFCA-4B05-A6BC-02D7AFFACDB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60530" y="414295"/>
            <a:ext cx="1560510" cy="1518609"/>
          </a:xfrm>
          <a:prstGeom prst="rect">
            <a:avLst/>
          </a:prstGeom>
        </p:spPr>
      </p:pic>
      <p:sp>
        <p:nvSpPr>
          <p:cNvPr id="6" name="CuadroTexto 5">
            <a:extLst>
              <a:ext uri="{FF2B5EF4-FFF2-40B4-BE49-F238E27FC236}">
                <a16:creationId xmlns:a16="http://schemas.microsoft.com/office/drawing/2014/main" xmlns="" id="{FD41A605-BC12-41D2-8056-DA1367BF5D9A}"/>
              </a:ext>
            </a:extLst>
          </p:cNvPr>
          <p:cNvSpPr txBox="1"/>
          <p:nvPr/>
        </p:nvSpPr>
        <p:spPr>
          <a:xfrm>
            <a:off x="1393672" y="1689700"/>
            <a:ext cx="5360276" cy="2246769"/>
          </a:xfrm>
          <a:prstGeom prst="rect">
            <a:avLst/>
          </a:prstGeom>
          <a:noFill/>
        </p:spPr>
        <p:txBody>
          <a:bodyPr wrap="square">
            <a:spAutoFit/>
          </a:bodyPr>
          <a:lstStyle/>
          <a:p>
            <a:r>
              <a:rPr lang="es-ES_tradnl" sz="1400" kern="1200" dirty="0">
                <a:solidFill>
                  <a:schemeClr val="accent5"/>
                </a:solidFill>
                <a:effectLst/>
                <a:latin typeface="+mn-lt"/>
                <a:ea typeface="+mn-ea"/>
                <a:cs typeface="+mn-cs"/>
              </a:rPr>
              <a:t>Aprovecho esta instancia para saludarlos y esperando se encuentre muy bien junto a su familia. </a:t>
            </a:r>
            <a:endParaRPr lang="es-CL" sz="1400" kern="1200" dirty="0">
              <a:solidFill>
                <a:schemeClr val="accent5"/>
              </a:solidFill>
              <a:effectLst/>
              <a:latin typeface="+mn-lt"/>
              <a:ea typeface="+mn-ea"/>
              <a:cs typeface="+mn-cs"/>
            </a:endParaRPr>
          </a:p>
          <a:p>
            <a:r>
              <a:rPr lang="es-ES_tradnl" sz="1400" kern="1200" dirty="0">
                <a:solidFill>
                  <a:schemeClr val="accent5"/>
                </a:solidFill>
                <a:effectLst/>
                <a:latin typeface="+mn-lt"/>
                <a:ea typeface="+mn-ea"/>
                <a:cs typeface="+mn-cs"/>
              </a:rPr>
              <a:t>                      Que la bendición de nuestro Señor y la Virgen Santísima nos mantenga unidos en la fe, que nos de salud, paz y fortaleza para seguir enfrentando esta pandemia.</a:t>
            </a:r>
            <a:endParaRPr lang="es-CL" sz="1400" kern="1200" dirty="0">
              <a:solidFill>
                <a:schemeClr val="accent5"/>
              </a:solidFill>
              <a:effectLst/>
              <a:latin typeface="+mn-lt"/>
              <a:ea typeface="+mn-ea"/>
              <a:cs typeface="+mn-cs"/>
            </a:endParaRPr>
          </a:p>
          <a:p>
            <a:r>
              <a:rPr lang="es-ES_tradnl" sz="1400" kern="1200" dirty="0">
                <a:solidFill>
                  <a:schemeClr val="accent5"/>
                </a:solidFill>
                <a:effectLst/>
                <a:latin typeface="+mn-lt"/>
                <a:ea typeface="+mn-ea"/>
                <a:cs typeface="+mn-cs"/>
              </a:rPr>
              <a:t> </a:t>
            </a:r>
            <a:endParaRPr lang="es-CL" sz="1400" kern="1200" dirty="0">
              <a:solidFill>
                <a:schemeClr val="accent5"/>
              </a:solidFill>
              <a:effectLst/>
              <a:latin typeface="+mn-lt"/>
              <a:ea typeface="+mn-ea"/>
              <a:cs typeface="+mn-cs"/>
            </a:endParaRPr>
          </a:p>
          <a:p>
            <a:r>
              <a:rPr lang="es-ES_tradnl" sz="1400" kern="1200" dirty="0">
                <a:solidFill>
                  <a:schemeClr val="accent5"/>
                </a:solidFill>
                <a:effectLst/>
                <a:latin typeface="+mn-lt"/>
                <a:ea typeface="+mn-ea"/>
                <a:cs typeface="+mn-cs"/>
              </a:rPr>
              <a:t>               Se despide de usted afectuosamente </a:t>
            </a:r>
            <a:endParaRPr lang="es-CL" sz="1400" kern="1200" dirty="0">
              <a:solidFill>
                <a:schemeClr val="accent5"/>
              </a:solidFill>
              <a:effectLst/>
              <a:latin typeface="+mn-lt"/>
              <a:ea typeface="+mn-ea"/>
              <a:cs typeface="+mn-cs"/>
            </a:endParaRPr>
          </a:p>
          <a:p>
            <a:r>
              <a:rPr lang="es-ES_tradnl" sz="1400" kern="1200" dirty="0">
                <a:solidFill>
                  <a:schemeClr val="accent5"/>
                </a:solidFill>
                <a:effectLst/>
                <a:latin typeface="+mn-lt"/>
                <a:ea typeface="+mn-ea"/>
                <a:cs typeface="+mn-cs"/>
              </a:rPr>
              <a:t>                     Profesora </a:t>
            </a:r>
            <a:r>
              <a:rPr lang="es-ES_tradnl" kern="1200" dirty="0">
                <a:solidFill>
                  <a:schemeClr val="accent5"/>
                </a:solidFill>
                <a:latin typeface="+mn-lt"/>
                <a:ea typeface="+mn-ea"/>
                <a:cs typeface="+mn-cs"/>
              </a:rPr>
              <a:t>de Lenguaje y Comunicación. </a:t>
            </a:r>
          </a:p>
          <a:p>
            <a:r>
              <a:rPr lang="es-ES_tradnl" kern="1200" dirty="0">
                <a:solidFill>
                  <a:schemeClr val="accent5"/>
                </a:solidFill>
                <a:latin typeface="+mn-lt"/>
                <a:ea typeface="+mn-ea"/>
                <a:cs typeface="+mn-cs"/>
              </a:rPr>
              <a:t>                           Inés Marchant Acevedo                     </a:t>
            </a:r>
            <a:r>
              <a:rPr lang="es-ES_tradnl" sz="1400" kern="1200" dirty="0">
                <a:solidFill>
                  <a:schemeClr val="accent5"/>
                </a:solidFill>
                <a:effectLst/>
                <a:latin typeface="+mn-lt"/>
                <a:ea typeface="+mn-ea"/>
                <a:cs typeface="+mn-cs"/>
              </a:rPr>
              <a:t>     </a:t>
            </a:r>
            <a:endParaRPr lang="es-CL" sz="1400" kern="1200" dirty="0">
              <a:solidFill>
                <a:schemeClr val="accent5"/>
              </a:solidFill>
              <a:effectLst/>
              <a:latin typeface="+mn-lt"/>
              <a:ea typeface="+mn-ea"/>
              <a:cs typeface="+mn-cs"/>
            </a:endParaRPr>
          </a:p>
          <a:p>
            <a:r>
              <a:rPr lang="es-ES_tradnl" sz="1400" kern="1200" dirty="0">
                <a:solidFill>
                  <a:schemeClr val="accent5"/>
                </a:solidFill>
                <a:effectLst/>
                <a:latin typeface="+mn-lt"/>
                <a:ea typeface="+mn-ea"/>
                <a:cs typeface="+mn-cs"/>
              </a:rPr>
              <a:t>                                     Colegio Mater Dolorosa.</a:t>
            </a:r>
            <a:endParaRPr lang="es-CL" dirty="0">
              <a:solidFill>
                <a:schemeClr val="accent5"/>
              </a:solidFill>
            </a:endParaRPr>
          </a:p>
        </p:txBody>
      </p:sp>
      <p:pic>
        <p:nvPicPr>
          <p:cNvPr id="2" name="Sonido grabado">
            <a:hlinkClick r:id="" action="ppaction://media"/>
            <a:extLst>
              <a:ext uri="{FF2B5EF4-FFF2-40B4-BE49-F238E27FC236}">
                <a16:creationId xmlns:a16="http://schemas.microsoft.com/office/drawing/2014/main" xmlns="" id="{2D28B1E9-6163-49D2-9547-C3C07BEBD2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1655" y="4489229"/>
            <a:ext cx="487363" cy="487363"/>
          </a:xfrm>
          <a:prstGeom prst="rect">
            <a:avLst/>
          </a:prstGeom>
        </p:spPr>
      </p:pic>
    </p:spTree>
    <p:extLst>
      <p:ext uri="{BB962C8B-B14F-4D97-AF65-F5344CB8AC3E}">
        <p14:creationId xmlns:p14="http://schemas.microsoft.com/office/powerpoint/2010/main" val="29939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28"/>
          <p:cNvSpPr txBox="1">
            <a:spLocks noGrp="1"/>
          </p:cNvSpPr>
          <p:nvPr>
            <p:ph type="body" idx="1"/>
          </p:nvPr>
        </p:nvSpPr>
        <p:spPr>
          <a:xfrm>
            <a:off x="849600" y="1228075"/>
            <a:ext cx="7526100" cy="34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5"/>
              </a:buClr>
              <a:buSzPts val="1100"/>
              <a:buFont typeface="Arial"/>
              <a:buNone/>
            </a:pPr>
            <a:endParaRPr dirty="0">
              <a:solidFill>
                <a:schemeClr val="accent5"/>
              </a:solidFill>
            </a:endParaRPr>
          </a:p>
        </p:txBody>
      </p:sp>
      <p:pic>
        <p:nvPicPr>
          <p:cNvPr id="2" name="Por qué es importante la lectura">
            <a:hlinkClick r:id="" action="ppaction://media"/>
            <a:extLst>
              <a:ext uri="{FF2B5EF4-FFF2-40B4-BE49-F238E27FC236}">
                <a16:creationId xmlns:a16="http://schemas.microsoft.com/office/drawing/2014/main" xmlns="" id="{A86D71C0-B5F5-4E8E-AD95-7F89C74F6D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49" name="Google Shape;749;p29"/>
          <p:cNvSpPr/>
          <p:nvPr/>
        </p:nvSpPr>
        <p:spPr>
          <a:xfrm flipH="1">
            <a:off x="7696202" y="4432924"/>
            <a:ext cx="485773" cy="367181"/>
          </a:xfrm>
          <a:custGeom>
            <a:avLst/>
            <a:gdLst/>
            <a:ahLst/>
            <a:cxnLst/>
            <a:rect l="l" t="t" r="r" b="b"/>
            <a:pathLst>
              <a:path w="10777" h="8146" extrusionOk="0">
                <a:moveTo>
                  <a:pt x="7735" y="946"/>
                </a:moveTo>
                <a:cubicBezTo>
                  <a:pt x="8221" y="946"/>
                  <a:pt x="8289" y="1698"/>
                  <a:pt x="8307" y="2071"/>
                </a:cubicBezTo>
                <a:cubicBezTo>
                  <a:pt x="8391" y="3096"/>
                  <a:pt x="7575" y="4268"/>
                  <a:pt x="7094" y="5105"/>
                </a:cubicBezTo>
                <a:cubicBezTo>
                  <a:pt x="6696" y="5816"/>
                  <a:pt x="6215" y="6506"/>
                  <a:pt x="5755" y="7197"/>
                </a:cubicBezTo>
                <a:cubicBezTo>
                  <a:pt x="5713" y="7260"/>
                  <a:pt x="5692" y="7364"/>
                  <a:pt x="5692" y="7448"/>
                </a:cubicBezTo>
                <a:cubicBezTo>
                  <a:pt x="4353" y="7113"/>
                  <a:pt x="3035" y="6778"/>
                  <a:pt x="1863" y="5983"/>
                </a:cubicBezTo>
                <a:cubicBezTo>
                  <a:pt x="1005" y="5397"/>
                  <a:pt x="670" y="3912"/>
                  <a:pt x="1926" y="3473"/>
                </a:cubicBezTo>
                <a:cubicBezTo>
                  <a:pt x="2049" y="3430"/>
                  <a:pt x="2177" y="3410"/>
                  <a:pt x="2308" y="3410"/>
                </a:cubicBezTo>
                <a:cubicBezTo>
                  <a:pt x="3194" y="3410"/>
                  <a:pt x="4193" y="4309"/>
                  <a:pt x="4667" y="4874"/>
                </a:cubicBezTo>
                <a:cubicBezTo>
                  <a:pt x="4762" y="4969"/>
                  <a:pt x="4877" y="5012"/>
                  <a:pt x="4989" y="5012"/>
                </a:cubicBezTo>
                <a:cubicBezTo>
                  <a:pt x="5221" y="5012"/>
                  <a:pt x="5441" y="4829"/>
                  <a:pt x="5441" y="4561"/>
                </a:cubicBezTo>
                <a:cubicBezTo>
                  <a:pt x="5357" y="3473"/>
                  <a:pt x="5776" y="2531"/>
                  <a:pt x="6487" y="1736"/>
                </a:cubicBezTo>
                <a:cubicBezTo>
                  <a:pt x="6759" y="1401"/>
                  <a:pt x="7136" y="1129"/>
                  <a:pt x="7533" y="983"/>
                </a:cubicBezTo>
                <a:cubicBezTo>
                  <a:pt x="7607" y="957"/>
                  <a:pt x="7674" y="946"/>
                  <a:pt x="7735" y="946"/>
                </a:cubicBezTo>
                <a:close/>
                <a:moveTo>
                  <a:pt x="7791" y="0"/>
                </a:moveTo>
                <a:cubicBezTo>
                  <a:pt x="7134" y="0"/>
                  <a:pt x="6453" y="481"/>
                  <a:pt x="6006" y="899"/>
                </a:cubicBezTo>
                <a:cubicBezTo>
                  <a:pt x="5253" y="1589"/>
                  <a:pt x="4771" y="2489"/>
                  <a:pt x="4583" y="3493"/>
                </a:cubicBezTo>
                <a:cubicBezTo>
                  <a:pt x="3872" y="2887"/>
                  <a:pt x="2972" y="2531"/>
                  <a:pt x="2051" y="2510"/>
                </a:cubicBezTo>
                <a:cubicBezTo>
                  <a:pt x="796" y="2510"/>
                  <a:pt x="1" y="3912"/>
                  <a:pt x="126" y="5021"/>
                </a:cubicBezTo>
                <a:cubicBezTo>
                  <a:pt x="326" y="7152"/>
                  <a:pt x="3749" y="8146"/>
                  <a:pt x="5630" y="8146"/>
                </a:cubicBezTo>
                <a:cubicBezTo>
                  <a:pt x="5724" y="8146"/>
                  <a:pt x="5815" y="8143"/>
                  <a:pt x="5901" y="8138"/>
                </a:cubicBezTo>
                <a:cubicBezTo>
                  <a:pt x="6048" y="8138"/>
                  <a:pt x="6173" y="8013"/>
                  <a:pt x="6194" y="7887"/>
                </a:cubicBezTo>
                <a:cubicBezTo>
                  <a:pt x="6362" y="7866"/>
                  <a:pt x="6487" y="7804"/>
                  <a:pt x="6571" y="7657"/>
                </a:cubicBezTo>
                <a:cubicBezTo>
                  <a:pt x="7617" y="6109"/>
                  <a:pt x="10776" y="2050"/>
                  <a:pt x="8559" y="271"/>
                </a:cubicBezTo>
                <a:cubicBezTo>
                  <a:pt x="8318" y="79"/>
                  <a:pt x="8057" y="0"/>
                  <a:pt x="77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9"/>
          <p:cNvSpPr/>
          <p:nvPr/>
        </p:nvSpPr>
        <p:spPr>
          <a:xfrm>
            <a:off x="1197900" y="4335177"/>
            <a:ext cx="295263" cy="223180"/>
          </a:xfrm>
          <a:custGeom>
            <a:avLst/>
            <a:gdLst/>
            <a:ahLst/>
            <a:cxnLst/>
            <a:rect l="l" t="t" r="r" b="b"/>
            <a:pathLst>
              <a:path w="10777" h="8146" extrusionOk="0">
                <a:moveTo>
                  <a:pt x="7735" y="946"/>
                </a:moveTo>
                <a:cubicBezTo>
                  <a:pt x="8221" y="946"/>
                  <a:pt x="8289" y="1698"/>
                  <a:pt x="8307" y="2071"/>
                </a:cubicBezTo>
                <a:cubicBezTo>
                  <a:pt x="8391" y="3096"/>
                  <a:pt x="7575" y="4268"/>
                  <a:pt x="7094" y="5105"/>
                </a:cubicBezTo>
                <a:cubicBezTo>
                  <a:pt x="6696" y="5816"/>
                  <a:pt x="6215" y="6506"/>
                  <a:pt x="5755" y="7197"/>
                </a:cubicBezTo>
                <a:cubicBezTo>
                  <a:pt x="5713" y="7260"/>
                  <a:pt x="5692" y="7364"/>
                  <a:pt x="5692" y="7448"/>
                </a:cubicBezTo>
                <a:cubicBezTo>
                  <a:pt x="4353" y="7113"/>
                  <a:pt x="3035" y="6778"/>
                  <a:pt x="1863" y="5983"/>
                </a:cubicBezTo>
                <a:cubicBezTo>
                  <a:pt x="1005" y="5397"/>
                  <a:pt x="670" y="3912"/>
                  <a:pt x="1926" y="3473"/>
                </a:cubicBezTo>
                <a:cubicBezTo>
                  <a:pt x="2049" y="3430"/>
                  <a:pt x="2177" y="3410"/>
                  <a:pt x="2308" y="3410"/>
                </a:cubicBezTo>
                <a:cubicBezTo>
                  <a:pt x="3194" y="3410"/>
                  <a:pt x="4193" y="4309"/>
                  <a:pt x="4667" y="4874"/>
                </a:cubicBezTo>
                <a:cubicBezTo>
                  <a:pt x="4762" y="4969"/>
                  <a:pt x="4877" y="5012"/>
                  <a:pt x="4989" y="5012"/>
                </a:cubicBezTo>
                <a:cubicBezTo>
                  <a:pt x="5221" y="5012"/>
                  <a:pt x="5441" y="4829"/>
                  <a:pt x="5441" y="4561"/>
                </a:cubicBezTo>
                <a:cubicBezTo>
                  <a:pt x="5357" y="3473"/>
                  <a:pt x="5776" y="2531"/>
                  <a:pt x="6487" y="1736"/>
                </a:cubicBezTo>
                <a:cubicBezTo>
                  <a:pt x="6759" y="1401"/>
                  <a:pt x="7136" y="1129"/>
                  <a:pt x="7533" y="983"/>
                </a:cubicBezTo>
                <a:cubicBezTo>
                  <a:pt x="7607" y="957"/>
                  <a:pt x="7674" y="946"/>
                  <a:pt x="7735" y="946"/>
                </a:cubicBezTo>
                <a:close/>
                <a:moveTo>
                  <a:pt x="7791" y="0"/>
                </a:moveTo>
                <a:cubicBezTo>
                  <a:pt x="7134" y="0"/>
                  <a:pt x="6453" y="481"/>
                  <a:pt x="6006" y="899"/>
                </a:cubicBezTo>
                <a:cubicBezTo>
                  <a:pt x="5253" y="1589"/>
                  <a:pt x="4771" y="2489"/>
                  <a:pt x="4583" y="3493"/>
                </a:cubicBezTo>
                <a:cubicBezTo>
                  <a:pt x="3872" y="2887"/>
                  <a:pt x="2972" y="2531"/>
                  <a:pt x="2051" y="2510"/>
                </a:cubicBezTo>
                <a:cubicBezTo>
                  <a:pt x="796" y="2510"/>
                  <a:pt x="1" y="3912"/>
                  <a:pt x="126" y="5021"/>
                </a:cubicBezTo>
                <a:cubicBezTo>
                  <a:pt x="326" y="7152"/>
                  <a:pt x="3749" y="8146"/>
                  <a:pt x="5630" y="8146"/>
                </a:cubicBezTo>
                <a:cubicBezTo>
                  <a:pt x="5724" y="8146"/>
                  <a:pt x="5815" y="8143"/>
                  <a:pt x="5901" y="8138"/>
                </a:cubicBezTo>
                <a:cubicBezTo>
                  <a:pt x="6048" y="8138"/>
                  <a:pt x="6173" y="8013"/>
                  <a:pt x="6194" y="7887"/>
                </a:cubicBezTo>
                <a:cubicBezTo>
                  <a:pt x="6362" y="7866"/>
                  <a:pt x="6487" y="7804"/>
                  <a:pt x="6571" y="7657"/>
                </a:cubicBezTo>
                <a:cubicBezTo>
                  <a:pt x="7617" y="6109"/>
                  <a:pt x="10776" y="2050"/>
                  <a:pt x="8559" y="271"/>
                </a:cubicBezTo>
                <a:cubicBezTo>
                  <a:pt x="8318" y="79"/>
                  <a:pt x="8057" y="0"/>
                  <a:pt x="77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9"/>
          <p:cNvSpPr/>
          <p:nvPr/>
        </p:nvSpPr>
        <p:spPr>
          <a:xfrm>
            <a:off x="7576001" y="-85912"/>
            <a:ext cx="246503" cy="700572"/>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9"/>
          <p:cNvSpPr/>
          <p:nvPr/>
        </p:nvSpPr>
        <p:spPr>
          <a:xfrm rot="8617263" flipH="1">
            <a:off x="1231734" y="338581"/>
            <a:ext cx="717929" cy="824189"/>
          </a:xfrm>
          <a:custGeom>
            <a:avLst/>
            <a:gdLst/>
            <a:ahLst/>
            <a:cxnLst/>
            <a:rect l="l" t="t" r="r" b="b"/>
            <a:pathLst>
              <a:path w="21323" h="24479" extrusionOk="0">
                <a:moveTo>
                  <a:pt x="6559" y="10762"/>
                </a:moveTo>
                <a:cubicBezTo>
                  <a:pt x="7769" y="10762"/>
                  <a:pt x="9012" y="11823"/>
                  <a:pt x="9207" y="14994"/>
                </a:cubicBezTo>
                <a:cubicBezTo>
                  <a:pt x="9174" y="14994"/>
                  <a:pt x="9140" y="15061"/>
                  <a:pt x="9040" y="15061"/>
                </a:cubicBezTo>
                <a:cubicBezTo>
                  <a:pt x="8845" y="15068"/>
                  <a:pt x="8657" y="15071"/>
                  <a:pt x="8476" y="15071"/>
                </a:cubicBezTo>
                <a:cubicBezTo>
                  <a:pt x="1810" y="15071"/>
                  <a:pt x="4119" y="10762"/>
                  <a:pt x="6559" y="10762"/>
                </a:cubicBezTo>
                <a:close/>
                <a:moveTo>
                  <a:pt x="15749" y="0"/>
                </a:moveTo>
                <a:cubicBezTo>
                  <a:pt x="15533" y="0"/>
                  <a:pt x="15317" y="100"/>
                  <a:pt x="15111" y="351"/>
                </a:cubicBezTo>
                <a:cubicBezTo>
                  <a:pt x="14811" y="1652"/>
                  <a:pt x="11776" y="5321"/>
                  <a:pt x="12776" y="6121"/>
                </a:cubicBezTo>
                <a:cubicBezTo>
                  <a:pt x="13911" y="5287"/>
                  <a:pt x="14744" y="3786"/>
                  <a:pt x="15678" y="2619"/>
                </a:cubicBezTo>
                <a:lnTo>
                  <a:pt x="15678" y="2619"/>
                </a:lnTo>
                <a:cubicBezTo>
                  <a:pt x="16679" y="7022"/>
                  <a:pt x="14978" y="11926"/>
                  <a:pt x="10942" y="14261"/>
                </a:cubicBezTo>
                <a:cubicBezTo>
                  <a:pt x="11095" y="11724"/>
                  <a:pt x="8810" y="9444"/>
                  <a:pt x="6441" y="9444"/>
                </a:cubicBezTo>
                <a:cubicBezTo>
                  <a:pt x="5726" y="9444"/>
                  <a:pt x="5003" y="9652"/>
                  <a:pt x="4337" y="10124"/>
                </a:cubicBezTo>
                <a:cubicBezTo>
                  <a:pt x="688" y="13313"/>
                  <a:pt x="4283" y="16813"/>
                  <a:pt x="8023" y="16813"/>
                </a:cubicBezTo>
                <a:cubicBezTo>
                  <a:pt x="8352" y="16813"/>
                  <a:pt x="8681" y="16786"/>
                  <a:pt x="9007" y="16729"/>
                </a:cubicBezTo>
                <a:lnTo>
                  <a:pt x="9007" y="16729"/>
                </a:lnTo>
                <a:cubicBezTo>
                  <a:pt x="7940" y="21933"/>
                  <a:pt x="4604" y="22767"/>
                  <a:pt x="1" y="23467"/>
                </a:cubicBezTo>
                <a:cubicBezTo>
                  <a:pt x="300" y="24265"/>
                  <a:pt x="1254" y="24478"/>
                  <a:pt x="2230" y="24478"/>
                </a:cubicBezTo>
                <a:cubicBezTo>
                  <a:pt x="2887" y="24478"/>
                  <a:pt x="3554" y="24382"/>
                  <a:pt x="4037" y="24301"/>
                </a:cubicBezTo>
                <a:cubicBezTo>
                  <a:pt x="8006" y="23801"/>
                  <a:pt x="10308" y="19831"/>
                  <a:pt x="10842" y="16162"/>
                </a:cubicBezTo>
                <a:cubicBezTo>
                  <a:pt x="15645" y="13994"/>
                  <a:pt x="18714" y="8190"/>
                  <a:pt x="17146" y="3086"/>
                </a:cubicBezTo>
                <a:lnTo>
                  <a:pt x="17146" y="3086"/>
                </a:lnTo>
                <a:cubicBezTo>
                  <a:pt x="17513" y="3453"/>
                  <a:pt x="17980" y="3720"/>
                  <a:pt x="18380" y="3953"/>
                </a:cubicBezTo>
                <a:cubicBezTo>
                  <a:pt x="18928" y="4261"/>
                  <a:pt x="19967" y="4604"/>
                  <a:pt x="20570" y="4604"/>
                </a:cubicBezTo>
                <a:cubicBezTo>
                  <a:pt x="21143" y="4604"/>
                  <a:pt x="21322" y="4295"/>
                  <a:pt x="20315" y="3353"/>
                </a:cubicBezTo>
                <a:lnTo>
                  <a:pt x="20315" y="3353"/>
                </a:lnTo>
                <a:lnTo>
                  <a:pt x="20348" y="3419"/>
                </a:lnTo>
                <a:cubicBezTo>
                  <a:pt x="19548" y="2419"/>
                  <a:pt x="18214" y="2085"/>
                  <a:pt x="17346" y="1151"/>
                </a:cubicBezTo>
                <a:cubicBezTo>
                  <a:pt x="16932" y="736"/>
                  <a:pt x="16338" y="0"/>
                  <a:pt x="15749" y="0"/>
                </a:cubicBezTo>
                <a:close/>
              </a:path>
            </a:pathLst>
          </a:custGeom>
          <a:solidFill>
            <a:srgbClr val="FFBC52">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8" name="Picture 4">
            <a:extLst>
              <a:ext uri="{FF2B5EF4-FFF2-40B4-BE49-F238E27FC236}">
                <a16:creationId xmlns:a16="http://schemas.microsoft.com/office/drawing/2014/main" xmlns="" id="{A5FB649E-74F5-46E2-A3CC-FA08DF992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936" y="1595470"/>
            <a:ext cx="4492194" cy="3291839"/>
          </a:xfrm>
          <a:prstGeom prst="rect">
            <a:avLst/>
          </a:prstGeom>
          <a:noFill/>
          <a:extLst>
            <a:ext uri="{909E8E84-426E-40DD-AFC4-6F175D3DCCD1}">
              <a14:hiddenFill xmlns:a14="http://schemas.microsoft.com/office/drawing/2010/main">
                <a:solidFill>
                  <a:srgbClr val="FFFFFF"/>
                </a:solidFill>
              </a14:hiddenFill>
            </a:ext>
          </a:extLst>
        </p:spPr>
      </p:pic>
      <p:sp>
        <p:nvSpPr>
          <p:cNvPr id="44" name="CuadroTexto 43">
            <a:extLst>
              <a:ext uri="{FF2B5EF4-FFF2-40B4-BE49-F238E27FC236}">
                <a16:creationId xmlns:a16="http://schemas.microsoft.com/office/drawing/2014/main" xmlns="" id="{20338F4A-505D-4917-A03A-7112636E19AB}"/>
              </a:ext>
            </a:extLst>
          </p:cNvPr>
          <p:cNvSpPr txBox="1"/>
          <p:nvPr/>
        </p:nvSpPr>
        <p:spPr>
          <a:xfrm>
            <a:off x="1493163" y="1116560"/>
            <a:ext cx="5260784" cy="307777"/>
          </a:xfrm>
          <a:prstGeom prst="rect">
            <a:avLst/>
          </a:prstGeom>
          <a:noFill/>
        </p:spPr>
        <p:txBody>
          <a:bodyPr wrap="square">
            <a:spAutoFit/>
          </a:bodyPr>
          <a:lstStyle/>
          <a:p>
            <a:pPr algn="l"/>
            <a:r>
              <a:rPr lang="es-MX" b="0" i="0" cap="all" dirty="0">
                <a:solidFill>
                  <a:srgbClr val="333333"/>
                </a:solidFill>
                <a:effectLst/>
                <a:latin typeface="Lato"/>
              </a:rPr>
              <a:t>ESTRATEGIAS ANTES, DURANTE Y DESPUÉS DE LA LECTURA</a:t>
            </a:r>
          </a:p>
        </p:txBody>
      </p:sp>
      <p:pic>
        <p:nvPicPr>
          <p:cNvPr id="2" name="Sonido grabado">
            <a:hlinkClick r:id="" action="ppaction://media"/>
            <a:extLst>
              <a:ext uri="{FF2B5EF4-FFF2-40B4-BE49-F238E27FC236}">
                <a16:creationId xmlns:a16="http://schemas.microsoft.com/office/drawing/2014/main" xmlns="" id="{85E6DD13-91F4-43E9-B4FE-0AE5713D4C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43544" y="455642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821" name="Google Shape;821;p30"/>
          <p:cNvSpPr txBox="1">
            <a:spLocks noGrp="1"/>
          </p:cNvSpPr>
          <p:nvPr>
            <p:ph type="title"/>
          </p:nvPr>
        </p:nvSpPr>
        <p:spPr>
          <a:xfrm>
            <a:off x="1731764" y="553175"/>
            <a:ext cx="5676900" cy="4428728"/>
          </a:xfrm>
          <a:prstGeom prst="rect">
            <a:avLst/>
          </a:prstGeom>
        </p:spPr>
        <p:txBody>
          <a:bodyPr spcFirstLastPara="1" wrap="square" lIns="91425" tIns="91425" rIns="91425" bIns="91425" anchor="ctr" anchorCtr="0">
            <a:noAutofit/>
          </a:bodyPr>
          <a:lstStyle/>
          <a:p>
            <a:r>
              <a:rPr lang="es-MX" sz="1000" b="1" i="0" dirty="0">
                <a:solidFill>
                  <a:srgbClr val="333333"/>
                </a:solidFill>
                <a:effectLst/>
                <a:latin typeface="Lucida Grande"/>
              </a:rPr>
              <a:t>Actividades antes de la lectura</a:t>
            </a:r>
            <a:r>
              <a:rPr lang="es-MX" sz="1000" b="0" i="0" dirty="0">
                <a:solidFill>
                  <a:srgbClr val="333333"/>
                </a:solidFill>
                <a:effectLst/>
                <a:latin typeface="Lucida Grande"/>
              </a:rPr>
              <a:t/>
            </a:r>
            <a:br>
              <a:rPr lang="es-MX" sz="1000" b="0" i="0" dirty="0">
                <a:solidFill>
                  <a:srgbClr val="333333"/>
                </a:solidFill>
                <a:effectLst/>
                <a:latin typeface="Lucida Grande"/>
              </a:rPr>
            </a:br>
            <a:r>
              <a:rPr lang="es-MX" sz="1000" b="0" i="0" dirty="0">
                <a:solidFill>
                  <a:srgbClr val="333333"/>
                </a:solidFill>
                <a:effectLst/>
                <a:latin typeface="Lucida Grande"/>
              </a:rPr>
              <a:t>En esta etapa, lo importante es activar los conocimientos previos y formular los propósitos del texto que nos presentan. </a:t>
            </a:r>
            <a:br>
              <a:rPr lang="es-MX" sz="1000" b="0" i="0" dirty="0">
                <a:solidFill>
                  <a:srgbClr val="333333"/>
                </a:solidFill>
                <a:effectLst/>
                <a:latin typeface="Lucida Grande"/>
              </a:rPr>
            </a:br>
            <a:r>
              <a:rPr lang="es-MX" sz="1000" i="0" dirty="0">
                <a:solidFill>
                  <a:srgbClr val="333333"/>
                </a:solidFill>
                <a:effectLst/>
                <a:latin typeface="Lucida Grande"/>
              </a:rPr>
              <a:t>¿Qué es activar los conocimientos previos? </a:t>
            </a:r>
            <a:r>
              <a:rPr lang="es-MX" sz="1000" b="0" i="0" dirty="0">
                <a:solidFill>
                  <a:srgbClr val="333333"/>
                </a:solidFill>
                <a:effectLst/>
                <a:latin typeface="Lucida Grande"/>
              </a:rPr>
              <a:t/>
            </a:r>
            <a:br>
              <a:rPr lang="es-MX" sz="1000" b="0" i="0" dirty="0">
                <a:solidFill>
                  <a:srgbClr val="333333"/>
                </a:solidFill>
                <a:effectLst/>
                <a:latin typeface="Lucida Grande"/>
              </a:rPr>
            </a:br>
            <a:r>
              <a:rPr lang="es-MX" sz="1000" b="0" i="0" dirty="0">
                <a:solidFill>
                  <a:srgbClr val="333333"/>
                </a:solidFill>
                <a:effectLst/>
                <a:latin typeface="Lucida Grande"/>
              </a:rPr>
              <a:t>Es entregar información que ya se conoce sobre un tema.</a:t>
            </a:r>
            <a:br>
              <a:rPr lang="es-MX" sz="1000" b="0" i="0" dirty="0">
                <a:solidFill>
                  <a:srgbClr val="333333"/>
                </a:solidFill>
                <a:effectLst/>
                <a:latin typeface="Lucida Grande"/>
              </a:rPr>
            </a:br>
            <a:r>
              <a:rPr lang="es-MX" sz="1000" i="0" dirty="0">
                <a:solidFill>
                  <a:srgbClr val="333333"/>
                </a:solidFill>
                <a:effectLst/>
                <a:latin typeface="Lucida Grande"/>
              </a:rPr>
              <a:t>¿Qué es formular propósitos? </a:t>
            </a:r>
            <a:r>
              <a:rPr lang="es-MX" sz="1000" b="0" i="0" dirty="0">
                <a:solidFill>
                  <a:srgbClr val="333333"/>
                </a:solidFill>
                <a:effectLst/>
                <a:latin typeface="Lucida Grande"/>
              </a:rPr>
              <a:t/>
            </a:r>
            <a:br>
              <a:rPr lang="es-MX" sz="1000" b="0" i="0" dirty="0">
                <a:solidFill>
                  <a:srgbClr val="333333"/>
                </a:solidFill>
                <a:effectLst/>
                <a:latin typeface="Lucida Grande"/>
              </a:rPr>
            </a:br>
            <a:r>
              <a:rPr lang="es-MX" sz="1000" b="0" i="0" dirty="0">
                <a:solidFill>
                  <a:srgbClr val="333333"/>
                </a:solidFill>
                <a:effectLst/>
                <a:latin typeface="Lucida Grande"/>
              </a:rPr>
              <a:t>Es señalar lo que esperas del texto.</a:t>
            </a:r>
            <a:br>
              <a:rPr lang="es-MX" sz="1000" b="0" i="0" dirty="0">
                <a:solidFill>
                  <a:srgbClr val="333333"/>
                </a:solidFill>
                <a:effectLst/>
                <a:latin typeface="Lucida Grande"/>
              </a:rPr>
            </a:br>
            <a:r>
              <a:rPr lang="es-MX" sz="1000" b="0" i="0" dirty="0">
                <a:solidFill>
                  <a:srgbClr val="333333"/>
                </a:solidFill>
                <a:effectLst/>
                <a:latin typeface="Lucida Grande"/>
              </a:rPr>
              <a:t/>
            </a:r>
            <a:br>
              <a:rPr lang="es-MX" sz="1000" b="0" i="0" dirty="0">
                <a:solidFill>
                  <a:srgbClr val="333333"/>
                </a:solidFill>
                <a:effectLst/>
                <a:latin typeface="Lucida Grande"/>
              </a:rPr>
            </a:br>
            <a:r>
              <a:rPr lang="es-MX" sz="1000" b="0" i="0" dirty="0">
                <a:solidFill>
                  <a:srgbClr val="333333"/>
                </a:solidFill>
                <a:effectLst/>
                <a:latin typeface="Lucida Grande"/>
              </a:rPr>
              <a:t>Por ejemplo, activemos los conocimientos previos del siguiente título a partir de preguntas (puede ser también por medio de conversaciones, relato de experiencias, etc.): </a:t>
            </a:r>
            <a:br>
              <a:rPr lang="es-MX" sz="1000" b="0" i="0" dirty="0">
                <a:solidFill>
                  <a:srgbClr val="333333"/>
                </a:solidFill>
                <a:effectLst/>
                <a:latin typeface="Lucida Grande"/>
              </a:rPr>
            </a:br>
            <a:r>
              <a:rPr lang="es-MX" sz="1000" b="0" i="0" dirty="0">
                <a:solidFill>
                  <a:srgbClr val="333333"/>
                </a:solidFill>
                <a:effectLst/>
                <a:latin typeface="Lucida Grande"/>
              </a:rPr>
              <a:t>“Mi primera visita al doctor”</a:t>
            </a:r>
            <a:br>
              <a:rPr lang="es-MX" sz="1000" b="0" i="0" dirty="0">
                <a:solidFill>
                  <a:srgbClr val="333333"/>
                </a:solidFill>
                <a:effectLst/>
                <a:latin typeface="Lucida Grande"/>
              </a:rPr>
            </a:br>
            <a:r>
              <a:rPr lang="es-MX" sz="1000" b="0" i="0" dirty="0">
                <a:solidFill>
                  <a:srgbClr val="333333"/>
                </a:solidFill>
                <a:effectLst/>
                <a:latin typeface="Lucida Grande"/>
              </a:rPr>
              <a:t>– ¿Has ido alguna vez al doctor? </a:t>
            </a:r>
            <a:br>
              <a:rPr lang="es-MX" sz="1000" b="0" i="0" dirty="0">
                <a:solidFill>
                  <a:srgbClr val="333333"/>
                </a:solidFill>
                <a:effectLst/>
                <a:latin typeface="Lucida Grande"/>
              </a:rPr>
            </a:br>
            <a:r>
              <a:rPr lang="es-MX" sz="1000" b="0" i="0" dirty="0">
                <a:solidFill>
                  <a:srgbClr val="333333"/>
                </a:solidFill>
                <a:effectLst/>
                <a:latin typeface="Lucida Grande"/>
              </a:rPr>
              <a:t>La respuesta puede ser sí o no.</a:t>
            </a:r>
            <a:br>
              <a:rPr lang="es-MX" sz="1000" b="0" i="0" dirty="0">
                <a:solidFill>
                  <a:srgbClr val="333333"/>
                </a:solidFill>
                <a:effectLst/>
                <a:latin typeface="Lucida Grande"/>
              </a:rPr>
            </a:br>
            <a:r>
              <a:rPr lang="es-MX" sz="1000" b="0" i="0" dirty="0">
                <a:solidFill>
                  <a:srgbClr val="333333"/>
                </a:solidFill>
                <a:effectLst/>
                <a:latin typeface="Lucida Grande"/>
              </a:rPr>
              <a:t>– ¿Cómo ha sido tu experiencia? </a:t>
            </a:r>
            <a:br>
              <a:rPr lang="es-MX" sz="1000" b="0" i="0" dirty="0">
                <a:solidFill>
                  <a:srgbClr val="333333"/>
                </a:solidFill>
                <a:effectLst/>
                <a:latin typeface="Lucida Grande"/>
              </a:rPr>
            </a:br>
            <a:r>
              <a:rPr lang="es-MX" sz="1000" b="0" i="0" dirty="0">
                <a:solidFill>
                  <a:srgbClr val="333333"/>
                </a:solidFill>
                <a:effectLst/>
                <a:latin typeface="Lucida Grande"/>
              </a:rPr>
              <a:t>La respuesta puede ser una experiencia mala o buena.</a:t>
            </a:r>
            <a:br>
              <a:rPr lang="es-MX" sz="1000" b="0" i="0" dirty="0">
                <a:solidFill>
                  <a:srgbClr val="333333"/>
                </a:solidFill>
                <a:effectLst/>
                <a:latin typeface="Lucida Grande"/>
              </a:rPr>
            </a:br>
            <a:r>
              <a:rPr lang="es-MX" sz="1000" b="0" i="0" dirty="0">
                <a:solidFill>
                  <a:srgbClr val="333333"/>
                </a:solidFill>
                <a:effectLst/>
                <a:latin typeface="Lucida Grande"/>
              </a:rPr>
              <a:t>– ¿De qué crees que hablará el tema?</a:t>
            </a:r>
            <a:br>
              <a:rPr lang="es-MX" sz="1000" b="0" i="0" dirty="0">
                <a:solidFill>
                  <a:srgbClr val="333333"/>
                </a:solidFill>
                <a:effectLst/>
                <a:latin typeface="Lucida Grande"/>
              </a:rPr>
            </a:br>
            <a:r>
              <a:rPr lang="es-MX" sz="1000" b="0" i="0" dirty="0">
                <a:solidFill>
                  <a:srgbClr val="333333"/>
                </a:solidFill>
                <a:effectLst/>
                <a:latin typeface="Lucida Grande"/>
              </a:rPr>
              <a:t>La respuesta puede ser: sobre una persona que va al doctor.</a:t>
            </a:r>
            <a:br>
              <a:rPr lang="es-MX" sz="1000" b="0" i="0" dirty="0">
                <a:solidFill>
                  <a:srgbClr val="333333"/>
                </a:solidFill>
                <a:effectLst/>
                <a:latin typeface="Lucida Grande"/>
              </a:rPr>
            </a:br>
            <a:r>
              <a:rPr lang="es-MX" sz="1000" b="0" i="0" dirty="0">
                <a:solidFill>
                  <a:srgbClr val="333333"/>
                </a:solidFill>
                <a:effectLst/>
                <a:latin typeface="Lucida Grande"/>
              </a:rPr>
              <a:t/>
            </a:r>
            <a:br>
              <a:rPr lang="es-MX" sz="1000" b="0" i="0" dirty="0">
                <a:solidFill>
                  <a:srgbClr val="333333"/>
                </a:solidFill>
                <a:effectLst/>
                <a:latin typeface="Lucida Grande"/>
              </a:rPr>
            </a:br>
            <a:r>
              <a:rPr lang="es-MX" sz="1000" b="0" i="0" dirty="0">
                <a:solidFill>
                  <a:srgbClr val="333333"/>
                </a:solidFill>
                <a:effectLst/>
                <a:latin typeface="Lucida Grande"/>
              </a:rPr>
              <a:t>Todas estas respuestas dependerán de lo que cada uno ha vivido en relación  al tema y lo que conoces respecto de él.</a:t>
            </a:r>
            <a:br>
              <a:rPr lang="es-MX" sz="1000" b="0" i="0" dirty="0">
                <a:solidFill>
                  <a:srgbClr val="333333"/>
                </a:solidFill>
                <a:effectLst/>
                <a:latin typeface="Lucida Grande"/>
              </a:rPr>
            </a:br>
            <a:r>
              <a:rPr lang="es-MX" sz="1000" b="0" i="0" dirty="0">
                <a:solidFill>
                  <a:srgbClr val="333333"/>
                </a:solidFill>
                <a:effectLst/>
                <a:latin typeface="Lucida Grande"/>
              </a:rPr>
              <a:t>Otra información que puedes inferir o deducir es lo que te entrega visualmente el texto. Esto está relacionado con la estructura de ellos, es decir, reconocer si se trata de una carta, una noticia, un cuento, etc.</a:t>
            </a:r>
            <a:br>
              <a:rPr lang="es-MX" sz="1000" b="0" i="0" dirty="0">
                <a:solidFill>
                  <a:srgbClr val="333333"/>
                </a:solidFill>
                <a:effectLst/>
                <a:latin typeface="Lucida Grande"/>
              </a:rPr>
            </a:br>
            <a:r>
              <a:rPr lang="es-MX" sz="1000" i="0" dirty="0">
                <a:solidFill>
                  <a:srgbClr val="333333"/>
                </a:solidFill>
                <a:effectLst/>
                <a:latin typeface="Lucida Grande"/>
              </a:rPr>
              <a:t>En definitiva, en esta etapa de la comprensión lectora, debieras responder  a las siguientes </a:t>
            </a:r>
            <a:r>
              <a:rPr lang="es-MX" sz="1000" b="0" i="0" dirty="0">
                <a:solidFill>
                  <a:srgbClr val="333333"/>
                </a:solidFill>
                <a:effectLst/>
                <a:latin typeface="Lucida Grande"/>
              </a:rPr>
              <a:t>preguntas:</a:t>
            </a:r>
            <a:br>
              <a:rPr lang="es-MX" sz="1000" b="0" i="0" dirty="0">
                <a:solidFill>
                  <a:srgbClr val="333333"/>
                </a:solidFill>
                <a:effectLst/>
                <a:latin typeface="Lucida Grande"/>
              </a:rPr>
            </a:br>
            <a:r>
              <a:rPr lang="es-MX" sz="1000" b="0" i="0" dirty="0">
                <a:solidFill>
                  <a:srgbClr val="333333"/>
                </a:solidFill>
                <a:effectLst/>
                <a:latin typeface="Lucida Grande"/>
              </a:rPr>
              <a:t>– ¿Qué sé de este tema?                 </a:t>
            </a:r>
            <a:br>
              <a:rPr lang="es-MX" sz="1000" b="0" i="0" dirty="0">
                <a:solidFill>
                  <a:srgbClr val="333333"/>
                </a:solidFill>
                <a:effectLst/>
                <a:latin typeface="Lucida Grande"/>
              </a:rPr>
            </a:br>
            <a:r>
              <a:rPr lang="es-MX" sz="1000" b="0" i="0" dirty="0">
                <a:solidFill>
                  <a:srgbClr val="333333"/>
                </a:solidFill>
                <a:effectLst/>
                <a:latin typeface="Lucida Grande"/>
              </a:rPr>
              <a:t>– ¿Qué quiero aprender?  </a:t>
            </a:r>
            <a:br>
              <a:rPr lang="es-MX" sz="1000" b="0" i="0" dirty="0">
                <a:solidFill>
                  <a:srgbClr val="333333"/>
                </a:solidFill>
                <a:effectLst/>
                <a:latin typeface="Lucida Grande"/>
              </a:rPr>
            </a:br>
            <a:endParaRPr sz="2000" dirty="0">
              <a:solidFill>
                <a:schemeClr val="dk2"/>
              </a:solidFill>
            </a:endParaRPr>
          </a:p>
        </p:txBody>
      </p:sp>
      <p:sp>
        <p:nvSpPr>
          <p:cNvPr id="890" name="Google Shape;890;p30"/>
          <p:cNvSpPr/>
          <p:nvPr/>
        </p:nvSpPr>
        <p:spPr>
          <a:xfrm>
            <a:off x="1057275" y="4432924"/>
            <a:ext cx="485773" cy="367181"/>
          </a:xfrm>
          <a:custGeom>
            <a:avLst/>
            <a:gdLst/>
            <a:ahLst/>
            <a:cxnLst/>
            <a:rect l="l" t="t" r="r" b="b"/>
            <a:pathLst>
              <a:path w="10777" h="8146" extrusionOk="0">
                <a:moveTo>
                  <a:pt x="7735" y="946"/>
                </a:moveTo>
                <a:cubicBezTo>
                  <a:pt x="8221" y="946"/>
                  <a:pt x="8289" y="1698"/>
                  <a:pt x="8307" y="2071"/>
                </a:cubicBezTo>
                <a:cubicBezTo>
                  <a:pt x="8391" y="3096"/>
                  <a:pt x="7575" y="4268"/>
                  <a:pt x="7094" y="5105"/>
                </a:cubicBezTo>
                <a:cubicBezTo>
                  <a:pt x="6696" y="5816"/>
                  <a:pt x="6215" y="6506"/>
                  <a:pt x="5755" y="7197"/>
                </a:cubicBezTo>
                <a:cubicBezTo>
                  <a:pt x="5713" y="7260"/>
                  <a:pt x="5692" y="7364"/>
                  <a:pt x="5692" y="7448"/>
                </a:cubicBezTo>
                <a:cubicBezTo>
                  <a:pt x="4353" y="7113"/>
                  <a:pt x="3035" y="6778"/>
                  <a:pt x="1863" y="5983"/>
                </a:cubicBezTo>
                <a:cubicBezTo>
                  <a:pt x="1005" y="5397"/>
                  <a:pt x="670" y="3912"/>
                  <a:pt x="1926" y="3473"/>
                </a:cubicBezTo>
                <a:cubicBezTo>
                  <a:pt x="2049" y="3430"/>
                  <a:pt x="2177" y="3410"/>
                  <a:pt x="2308" y="3410"/>
                </a:cubicBezTo>
                <a:cubicBezTo>
                  <a:pt x="3194" y="3410"/>
                  <a:pt x="4193" y="4309"/>
                  <a:pt x="4667" y="4874"/>
                </a:cubicBezTo>
                <a:cubicBezTo>
                  <a:pt x="4762" y="4969"/>
                  <a:pt x="4877" y="5012"/>
                  <a:pt x="4989" y="5012"/>
                </a:cubicBezTo>
                <a:cubicBezTo>
                  <a:pt x="5221" y="5012"/>
                  <a:pt x="5441" y="4829"/>
                  <a:pt x="5441" y="4561"/>
                </a:cubicBezTo>
                <a:cubicBezTo>
                  <a:pt x="5357" y="3473"/>
                  <a:pt x="5776" y="2531"/>
                  <a:pt x="6487" y="1736"/>
                </a:cubicBezTo>
                <a:cubicBezTo>
                  <a:pt x="6759" y="1401"/>
                  <a:pt x="7136" y="1129"/>
                  <a:pt x="7533" y="983"/>
                </a:cubicBezTo>
                <a:cubicBezTo>
                  <a:pt x="7607" y="957"/>
                  <a:pt x="7674" y="946"/>
                  <a:pt x="7735" y="946"/>
                </a:cubicBezTo>
                <a:close/>
                <a:moveTo>
                  <a:pt x="7791" y="0"/>
                </a:moveTo>
                <a:cubicBezTo>
                  <a:pt x="7134" y="0"/>
                  <a:pt x="6453" y="481"/>
                  <a:pt x="6006" y="899"/>
                </a:cubicBezTo>
                <a:cubicBezTo>
                  <a:pt x="5253" y="1589"/>
                  <a:pt x="4771" y="2489"/>
                  <a:pt x="4583" y="3493"/>
                </a:cubicBezTo>
                <a:cubicBezTo>
                  <a:pt x="3872" y="2887"/>
                  <a:pt x="2972" y="2531"/>
                  <a:pt x="2051" y="2510"/>
                </a:cubicBezTo>
                <a:cubicBezTo>
                  <a:pt x="796" y="2510"/>
                  <a:pt x="1" y="3912"/>
                  <a:pt x="126" y="5021"/>
                </a:cubicBezTo>
                <a:cubicBezTo>
                  <a:pt x="326" y="7152"/>
                  <a:pt x="3749" y="8146"/>
                  <a:pt x="5630" y="8146"/>
                </a:cubicBezTo>
                <a:cubicBezTo>
                  <a:pt x="5724" y="8146"/>
                  <a:pt x="5815" y="8143"/>
                  <a:pt x="5901" y="8138"/>
                </a:cubicBezTo>
                <a:cubicBezTo>
                  <a:pt x="6048" y="8138"/>
                  <a:pt x="6173" y="8013"/>
                  <a:pt x="6194" y="7887"/>
                </a:cubicBezTo>
                <a:cubicBezTo>
                  <a:pt x="6362" y="7866"/>
                  <a:pt x="6487" y="7804"/>
                  <a:pt x="6571" y="7657"/>
                </a:cubicBezTo>
                <a:cubicBezTo>
                  <a:pt x="7617" y="6109"/>
                  <a:pt x="10776" y="2050"/>
                  <a:pt x="8559" y="271"/>
                </a:cubicBezTo>
                <a:cubicBezTo>
                  <a:pt x="8318" y="79"/>
                  <a:pt x="8057" y="0"/>
                  <a:pt x="77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0"/>
          <p:cNvSpPr/>
          <p:nvPr/>
        </p:nvSpPr>
        <p:spPr>
          <a:xfrm flipH="1">
            <a:off x="7886712" y="1535727"/>
            <a:ext cx="295263" cy="223180"/>
          </a:xfrm>
          <a:custGeom>
            <a:avLst/>
            <a:gdLst/>
            <a:ahLst/>
            <a:cxnLst/>
            <a:rect l="l" t="t" r="r" b="b"/>
            <a:pathLst>
              <a:path w="10777" h="8146" extrusionOk="0">
                <a:moveTo>
                  <a:pt x="7735" y="946"/>
                </a:moveTo>
                <a:cubicBezTo>
                  <a:pt x="8221" y="946"/>
                  <a:pt x="8289" y="1698"/>
                  <a:pt x="8307" y="2071"/>
                </a:cubicBezTo>
                <a:cubicBezTo>
                  <a:pt x="8391" y="3096"/>
                  <a:pt x="7575" y="4268"/>
                  <a:pt x="7094" y="5105"/>
                </a:cubicBezTo>
                <a:cubicBezTo>
                  <a:pt x="6696" y="5816"/>
                  <a:pt x="6215" y="6506"/>
                  <a:pt x="5755" y="7197"/>
                </a:cubicBezTo>
                <a:cubicBezTo>
                  <a:pt x="5713" y="7260"/>
                  <a:pt x="5692" y="7364"/>
                  <a:pt x="5692" y="7448"/>
                </a:cubicBezTo>
                <a:cubicBezTo>
                  <a:pt x="4353" y="7113"/>
                  <a:pt x="3035" y="6778"/>
                  <a:pt x="1863" y="5983"/>
                </a:cubicBezTo>
                <a:cubicBezTo>
                  <a:pt x="1005" y="5397"/>
                  <a:pt x="670" y="3912"/>
                  <a:pt x="1926" y="3473"/>
                </a:cubicBezTo>
                <a:cubicBezTo>
                  <a:pt x="2049" y="3430"/>
                  <a:pt x="2177" y="3410"/>
                  <a:pt x="2308" y="3410"/>
                </a:cubicBezTo>
                <a:cubicBezTo>
                  <a:pt x="3194" y="3410"/>
                  <a:pt x="4193" y="4309"/>
                  <a:pt x="4667" y="4874"/>
                </a:cubicBezTo>
                <a:cubicBezTo>
                  <a:pt x="4762" y="4969"/>
                  <a:pt x="4877" y="5012"/>
                  <a:pt x="4989" y="5012"/>
                </a:cubicBezTo>
                <a:cubicBezTo>
                  <a:pt x="5221" y="5012"/>
                  <a:pt x="5441" y="4829"/>
                  <a:pt x="5441" y="4561"/>
                </a:cubicBezTo>
                <a:cubicBezTo>
                  <a:pt x="5357" y="3473"/>
                  <a:pt x="5776" y="2531"/>
                  <a:pt x="6487" y="1736"/>
                </a:cubicBezTo>
                <a:cubicBezTo>
                  <a:pt x="6759" y="1401"/>
                  <a:pt x="7136" y="1129"/>
                  <a:pt x="7533" y="983"/>
                </a:cubicBezTo>
                <a:cubicBezTo>
                  <a:pt x="7607" y="957"/>
                  <a:pt x="7674" y="946"/>
                  <a:pt x="7735" y="946"/>
                </a:cubicBezTo>
                <a:close/>
                <a:moveTo>
                  <a:pt x="7791" y="0"/>
                </a:moveTo>
                <a:cubicBezTo>
                  <a:pt x="7134" y="0"/>
                  <a:pt x="6453" y="481"/>
                  <a:pt x="6006" y="899"/>
                </a:cubicBezTo>
                <a:cubicBezTo>
                  <a:pt x="5253" y="1589"/>
                  <a:pt x="4771" y="2489"/>
                  <a:pt x="4583" y="3493"/>
                </a:cubicBezTo>
                <a:cubicBezTo>
                  <a:pt x="3872" y="2887"/>
                  <a:pt x="2972" y="2531"/>
                  <a:pt x="2051" y="2510"/>
                </a:cubicBezTo>
                <a:cubicBezTo>
                  <a:pt x="796" y="2510"/>
                  <a:pt x="1" y="3912"/>
                  <a:pt x="126" y="5021"/>
                </a:cubicBezTo>
                <a:cubicBezTo>
                  <a:pt x="326" y="7152"/>
                  <a:pt x="3749" y="8146"/>
                  <a:pt x="5630" y="8146"/>
                </a:cubicBezTo>
                <a:cubicBezTo>
                  <a:pt x="5724" y="8146"/>
                  <a:pt x="5815" y="8143"/>
                  <a:pt x="5901" y="8138"/>
                </a:cubicBezTo>
                <a:cubicBezTo>
                  <a:pt x="6048" y="8138"/>
                  <a:pt x="6173" y="8013"/>
                  <a:pt x="6194" y="7887"/>
                </a:cubicBezTo>
                <a:cubicBezTo>
                  <a:pt x="6362" y="7866"/>
                  <a:pt x="6487" y="7804"/>
                  <a:pt x="6571" y="7657"/>
                </a:cubicBezTo>
                <a:cubicBezTo>
                  <a:pt x="7617" y="6109"/>
                  <a:pt x="10776" y="2050"/>
                  <a:pt x="8559" y="271"/>
                </a:cubicBezTo>
                <a:cubicBezTo>
                  <a:pt x="8318" y="79"/>
                  <a:pt x="8057" y="0"/>
                  <a:pt x="77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onido grabado">
            <a:hlinkClick r:id="" action="ppaction://media"/>
            <a:extLst>
              <a:ext uri="{FF2B5EF4-FFF2-40B4-BE49-F238E27FC236}">
                <a16:creationId xmlns:a16="http://schemas.microsoft.com/office/drawing/2014/main" xmlns="" id="{AAC3728E-DDB8-4BD0-8A8D-595471508F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34929" y="447903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31"/>
          <p:cNvSpPr txBox="1">
            <a:spLocks noGrp="1"/>
          </p:cNvSpPr>
          <p:nvPr>
            <p:ph type="title"/>
          </p:nvPr>
        </p:nvSpPr>
        <p:spPr>
          <a:xfrm>
            <a:off x="1388100" y="126125"/>
            <a:ext cx="7074830" cy="4962984"/>
          </a:xfrm>
          <a:prstGeom prst="rect">
            <a:avLst/>
          </a:prstGeom>
        </p:spPr>
        <p:txBody>
          <a:bodyPr spcFirstLastPara="1" wrap="square" lIns="91425" tIns="91425" rIns="91425" bIns="91425" anchor="ctr" anchorCtr="0">
            <a:noAutofit/>
          </a:bodyPr>
          <a:lstStyle/>
          <a:p>
            <a:r>
              <a:rPr lang="es-MX" sz="1400" b="1" i="0" dirty="0">
                <a:solidFill>
                  <a:srgbClr val="333333"/>
                </a:solidFill>
                <a:effectLst/>
                <a:latin typeface="Lucida Grande"/>
              </a:rPr>
              <a:t>Actividades durante la lectura</a:t>
            </a:r>
            <a:r>
              <a:rPr lang="es-MX" sz="1400" b="0" i="0" dirty="0">
                <a:solidFill>
                  <a:srgbClr val="333333"/>
                </a:solidFill>
                <a:effectLst/>
                <a:latin typeface="Lucida Grande"/>
              </a:rPr>
              <a:t/>
            </a:r>
            <a:br>
              <a:rPr lang="es-MX" sz="1400" b="0" i="0" dirty="0">
                <a:solidFill>
                  <a:srgbClr val="333333"/>
                </a:solidFill>
                <a:effectLst/>
                <a:latin typeface="Lucida Grande"/>
              </a:rPr>
            </a:br>
            <a:r>
              <a:rPr lang="es-MX" sz="1400" b="0" i="0" dirty="0">
                <a:solidFill>
                  <a:srgbClr val="333333"/>
                </a:solidFill>
                <a:effectLst/>
                <a:latin typeface="Lucida Grande"/>
              </a:rPr>
              <a:t>En esta etapa el lector se está enfrentando al texto y comienza a ver si lo señalado en las actividades de la etapa anterior concuerda con la lectura. Así, comprueba si la información entregada a partir de la activación de los conocimientos previos coincide con lo que le está entregando el texto.</a:t>
            </a:r>
            <a:br>
              <a:rPr lang="es-MX" sz="1400" b="0" i="0" dirty="0">
                <a:solidFill>
                  <a:srgbClr val="333333"/>
                </a:solidFill>
                <a:effectLst/>
                <a:latin typeface="Lucida Grande"/>
              </a:rPr>
            </a:br>
            <a:r>
              <a:rPr lang="es-MX" sz="1400" b="0" i="0" dirty="0">
                <a:solidFill>
                  <a:srgbClr val="333333"/>
                </a:solidFill>
                <a:effectLst/>
                <a:latin typeface="Lucida Grande"/>
              </a:rPr>
              <a:t/>
            </a:r>
            <a:br>
              <a:rPr lang="es-MX" sz="1400" b="0" i="0" dirty="0">
                <a:solidFill>
                  <a:srgbClr val="333333"/>
                </a:solidFill>
                <a:effectLst/>
                <a:latin typeface="Lucida Grande"/>
              </a:rPr>
            </a:br>
            <a:r>
              <a:rPr lang="es-MX" sz="1400" b="0" i="0" dirty="0">
                <a:solidFill>
                  <a:srgbClr val="333333"/>
                </a:solidFill>
                <a:effectLst/>
                <a:latin typeface="Lucida Grande"/>
              </a:rPr>
              <a:t>Otra actividad que se realiza durante la lectura es la siguiente:</a:t>
            </a:r>
            <a:br>
              <a:rPr lang="es-MX" sz="1400" b="0" i="0" dirty="0">
                <a:solidFill>
                  <a:srgbClr val="333333"/>
                </a:solidFill>
                <a:effectLst/>
                <a:latin typeface="Lucida Grande"/>
              </a:rPr>
            </a:br>
            <a:r>
              <a:rPr lang="es-MX" sz="1400" b="0" i="0" dirty="0">
                <a:solidFill>
                  <a:srgbClr val="333333"/>
                </a:solidFill>
                <a:effectLst/>
                <a:latin typeface="Lucida Grande"/>
              </a:rPr>
              <a:t>Comenzar a leer y detenerse en el primer párrafo o en la mitad de la historia, para realizar preguntas como: </a:t>
            </a:r>
            <a:r>
              <a:rPr lang="es-MX" sz="1400" i="0" dirty="0">
                <a:solidFill>
                  <a:srgbClr val="333333"/>
                </a:solidFill>
                <a:effectLst/>
                <a:latin typeface="Lucida Grande"/>
              </a:rPr>
              <a:t>¿qué pasará a continuación? </a:t>
            </a:r>
            <a:r>
              <a:rPr lang="es-MX" sz="1400" b="0" i="0" dirty="0">
                <a:solidFill>
                  <a:srgbClr val="333333"/>
                </a:solidFill>
                <a:effectLst/>
                <a:latin typeface="Lucida Grande"/>
              </a:rPr>
              <a:t>Así, realizarás supuestos o conjeturas de lo que viene a continuación.</a:t>
            </a:r>
            <a:br>
              <a:rPr lang="es-MX" sz="1400" b="0" i="0" dirty="0">
                <a:solidFill>
                  <a:srgbClr val="333333"/>
                </a:solidFill>
                <a:effectLst/>
                <a:latin typeface="Lucida Grande"/>
              </a:rPr>
            </a:br>
            <a:r>
              <a:rPr lang="es-MX" sz="1400" b="0" i="0" dirty="0">
                <a:solidFill>
                  <a:srgbClr val="333333"/>
                </a:solidFill>
                <a:effectLst/>
                <a:latin typeface="Lucida Grande"/>
              </a:rPr>
              <a:t/>
            </a:r>
            <a:br>
              <a:rPr lang="es-MX" sz="1400" b="0" i="0" dirty="0">
                <a:solidFill>
                  <a:srgbClr val="333333"/>
                </a:solidFill>
                <a:effectLst/>
                <a:latin typeface="Lucida Grande"/>
              </a:rPr>
            </a:br>
            <a:r>
              <a:rPr lang="es-MX" sz="1400" b="0" i="0" dirty="0">
                <a:solidFill>
                  <a:srgbClr val="333333"/>
                </a:solidFill>
                <a:effectLst/>
                <a:latin typeface="Lucida Grande"/>
              </a:rPr>
              <a:t>También es de gran utilidad contar en voz alta lo que se ha leído para ver qué se ha comprendido en el momento. La realización de preguntas sobre el contenido del texto ayudan mucho para ir entendiendo mucho mejor los hechos o sucesos que van ocurriendo.</a:t>
            </a:r>
            <a:r>
              <a:rPr lang="es-MX" sz="800" b="0" i="0" dirty="0">
                <a:solidFill>
                  <a:srgbClr val="333333"/>
                </a:solidFill>
                <a:effectLst/>
                <a:latin typeface="Lucida Grande"/>
              </a:rPr>
              <a:t/>
            </a:r>
            <a:br>
              <a:rPr lang="es-MX" sz="800" b="0" i="0" dirty="0">
                <a:solidFill>
                  <a:srgbClr val="333333"/>
                </a:solidFill>
                <a:effectLst/>
                <a:latin typeface="Lucida Grande"/>
              </a:rPr>
            </a:br>
            <a:endParaRPr sz="2000" dirty="0">
              <a:solidFill>
                <a:schemeClr val="accent3"/>
              </a:solidFill>
            </a:endParaRPr>
          </a:p>
        </p:txBody>
      </p:sp>
      <p:grpSp>
        <p:nvGrpSpPr>
          <p:cNvPr id="898" name="Google Shape;898;p31"/>
          <p:cNvGrpSpPr/>
          <p:nvPr/>
        </p:nvGrpSpPr>
        <p:grpSpPr>
          <a:xfrm>
            <a:off x="742027" y="330885"/>
            <a:ext cx="812749" cy="819758"/>
            <a:chOff x="742027" y="330885"/>
            <a:chExt cx="812749" cy="819758"/>
          </a:xfrm>
        </p:grpSpPr>
        <p:sp>
          <p:nvSpPr>
            <p:cNvPr id="899" name="Google Shape;899;p31"/>
            <p:cNvSpPr/>
            <p:nvPr/>
          </p:nvSpPr>
          <p:spPr>
            <a:xfrm rot="-1055905" flipH="1">
              <a:off x="826182" y="412926"/>
              <a:ext cx="644439" cy="655676"/>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1"/>
            <p:cNvSpPr/>
            <p:nvPr/>
          </p:nvSpPr>
          <p:spPr>
            <a:xfrm rot="-889897">
              <a:off x="971002" y="560248"/>
              <a:ext cx="336328" cy="322293"/>
            </a:xfrm>
            <a:custGeom>
              <a:avLst/>
              <a:gdLst/>
              <a:ahLst/>
              <a:cxnLst/>
              <a:rect l="l" t="t" r="r" b="b"/>
              <a:pathLst>
                <a:path w="4002" h="3835" extrusionOk="0">
                  <a:moveTo>
                    <a:pt x="1989" y="0"/>
                  </a:moveTo>
                  <a:lnTo>
                    <a:pt x="1382" y="1274"/>
                  </a:lnTo>
                  <a:lnTo>
                    <a:pt x="1" y="1465"/>
                  </a:lnTo>
                  <a:lnTo>
                    <a:pt x="989" y="2441"/>
                  </a:lnTo>
                  <a:lnTo>
                    <a:pt x="751" y="3834"/>
                  </a:lnTo>
                  <a:lnTo>
                    <a:pt x="751" y="3834"/>
                  </a:lnTo>
                  <a:lnTo>
                    <a:pt x="1989" y="3179"/>
                  </a:lnTo>
                  <a:lnTo>
                    <a:pt x="3239" y="3834"/>
                  </a:lnTo>
                  <a:lnTo>
                    <a:pt x="3001" y="2441"/>
                  </a:lnTo>
                  <a:lnTo>
                    <a:pt x="4001" y="1465"/>
                  </a:lnTo>
                  <a:lnTo>
                    <a:pt x="2620" y="1274"/>
                  </a:lnTo>
                  <a:lnTo>
                    <a:pt x="1989" y="0"/>
                  </a:lnTo>
                  <a:close/>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4" name="Google Shape;904;p31"/>
          <p:cNvSpPr/>
          <p:nvPr/>
        </p:nvSpPr>
        <p:spPr>
          <a:xfrm>
            <a:off x="6552901" y="409663"/>
            <a:ext cx="246503" cy="700572"/>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onido grabado">
            <a:hlinkClick r:id="" action="ppaction://media"/>
            <a:extLst>
              <a:ext uri="{FF2B5EF4-FFF2-40B4-BE49-F238E27FC236}">
                <a16:creationId xmlns:a16="http://schemas.microsoft.com/office/drawing/2014/main" xmlns="" id="{CD1705CF-D840-463B-A9D3-008ABC4C03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0979" y="413356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grpSp>
        <p:nvGrpSpPr>
          <p:cNvPr id="912" name="Google Shape;912;p32"/>
          <p:cNvGrpSpPr/>
          <p:nvPr/>
        </p:nvGrpSpPr>
        <p:grpSpPr>
          <a:xfrm rot="-511074">
            <a:off x="7957994" y="3736037"/>
            <a:ext cx="865643" cy="870452"/>
            <a:chOff x="6800087" y="4246967"/>
            <a:chExt cx="756000" cy="760200"/>
          </a:xfrm>
        </p:grpSpPr>
        <p:sp>
          <p:nvSpPr>
            <p:cNvPr id="913" name="Google Shape;913;p32"/>
            <p:cNvSpPr/>
            <p:nvPr/>
          </p:nvSpPr>
          <p:spPr>
            <a:xfrm rot="1566802">
              <a:off x="6897273" y="4341357"/>
              <a:ext cx="561628" cy="57142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txBox="1"/>
            <p:nvPr/>
          </p:nvSpPr>
          <p:spPr>
            <a:xfrm rot="1567264">
              <a:off x="7032142" y="4339415"/>
              <a:ext cx="380903" cy="57142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b="1">
                  <a:solidFill>
                    <a:schemeClr val="accent3"/>
                  </a:solidFill>
                  <a:latin typeface="Patrick Hand SC"/>
                  <a:ea typeface="Patrick Hand SC"/>
                  <a:cs typeface="Patrick Hand SC"/>
                  <a:sym typeface="Patrick Hand SC"/>
                </a:rPr>
                <a:t>?</a:t>
              </a:r>
              <a:endParaRPr sz="3400" b="1">
                <a:solidFill>
                  <a:schemeClr val="accent3"/>
                </a:solidFill>
                <a:latin typeface="Patrick Hand SC"/>
                <a:ea typeface="Patrick Hand SC"/>
                <a:cs typeface="Patrick Hand SC"/>
                <a:sym typeface="Patrick Hand SC"/>
              </a:endParaRPr>
            </a:p>
          </p:txBody>
        </p:sp>
      </p:grpSp>
      <p:grpSp>
        <p:nvGrpSpPr>
          <p:cNvPr id="916" name="Google Shape;916;p32"/>
          <p:cNvGrpSpPr/>
          <p:nvPr/>
        </p:nvGrpSpPr>
        <p:grpSpPr>
          <a:xfrm>
            <a:off x="459283" y="3625008"/>
            <a:ext cx="932846" cy="932846"/>
            <a:chOff x="459283" y="3625008"/>
            <a:chExt cx="932846" cy="932846"/>
          </a:xfrm>
        </p:grpSpPr>
        <p:sp>
          <p:nvSpPr>
            <p:cNvPr id="917" name="Google Shape;917;p32"/>
            <p:cNvSpPr/>
            <p:nvPr/>
          </p:nvSpPr>
          <p:spPr>
            <a:xfrm rot="-8100000">
              <a:off x="407211" y="3950364"/>
              <a:ext cx="1037025" cy="282169"/>
            </a:xfrm>
            <a:custGeom>
              <a:avLst/>
              <a:gdLst/>
              <a:ahLst/>
              <a:cxnLst/>
              <a:rect l="l" t="t" r="r" b="b"/>
              <a:pathLst>
                <a:path w="39387" h="10717" extrusionOk="0">
                  <a:moveTo>
                    <a:pt x="418" y="1"/>
                  </a:moveTo>
                  <a:cubicBezTo>
                    <a:pt x="156" y="1"/>
                    <a:pt x="1" y="310"/>
                    <a:pt x="167" y="525"/>
                  </a:cubicBezTo>
                  <a:lnTo>
                    <a:pt x="3692" y="5168"/>
                  </a:lnTo>
                  <a:cubicBezTo>
                    <a:pt x="3787" y="5263"/>
                    <a:pt x="3787" y="5430"/>
                    <a:pt x="3692" y="5549"/>
                  </a:cubicBezTo>
                  <a:lnTo>
                    <a:pt x="167" y="10193"/>
                  </a:lnTo>
                  <a:cubicBezTo>
                    <a:pt x="1" y="10407"/>
                    <a:pt x="167" y="10717"/>
                    <a:pt x="441" y="10717"/>
                  </a:cubicBezTo>
                  <a:lnTo>
                    <a:pt x="39053" y="10717"/>
                  </a:lnTo>
                  <a:cubicBezTo>
                    <a:pt x="39232" y="10717"/>
                    <a:pt x="39387" y="10562"/>
                    <a:pt x="39387" y="10383"/>
                  </a:cubicBezTo>
                  <a:lnTo>
                    <a:pt x="39387" y="322"/>
                  </a:lnTo>
                  <a:cubicBezTo>
                    <a:pt x="39387" y="144"/>
                    <a:pt x="39232" y="1"/>
                    <a:pt x="39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rot="-8100000">
              <a:off x="537971" y="3634569"/>
              <a:ext cx="143915" cy="282169"/>
            </a:xfrm>
            <a:custGeom>
              <a:avLst/>
              <a:gdLst/>
              <a:ahLst/>
              <a:cxnLst/>
              <a:rect l="l" t="t" r="r" b="b"/>
              <a:pathLst>
                <a:path w="5466" h="10717" extrusionOk="0">
                  <a:moveTo>
                    <a:pt x="1" y="1"/>
                  </a:moveTo>
                  <a:lnTo>
                    <a:pt x="1" y="10717"/>
                  </a:lnTo>
                  <a:lnTo>
                    <a:pt x="5013" y="10717"/>
                  </a:lnTo>
                  <a:cubicBezTo>
                    <a:pt x="5275" y="10717"/>
                    <a:pt x="5466" y="10526"/>
                    <a:pt x="5466" y="10264"/>
                  </a:cubicBezTo>
                  <a:lnTo>
                    <a:pt x="5466" y="441"/>
                  </a:lnTo>
                  <a:cubicBezTo>
                    <a:pt x="5466" y="191"/>
                    <a:pt x="5275" y="1"/>
                    <a:pt x="5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rot="-8100000">
              <a:off x="546969" y="3612841"/>
              <a:ext cx="82463" cy="282169"/>
            </a:xfrm>
            <a:custGeom>
              <a:avLst/>
              <a:gdLst/>
              <a:ahLst/>
              <a:cxnLst/>
              <a:rect l="l" t="t" r="r" b="b"/>
              <a:pathLst>
                <a:path w="3132" h="10717" extrusionOk="0">
                  <a:moveTo>
                    <a:pt x="0" y="1"/>
                  </a:moveTo>
                  <a:lnTo>
                    <a:pt x="0" y="10717"/>
                  </a:lnTo>
                  <a:lnTo>
                    <a:pt x="2763" y="10717"/>
                  </a:lnTo>
                  <a:cubicBezTo>
                    <a:pt x="2965" y="10717"/>
                    <a:pt x="3132" y="10550"/>
                    <a:pt x="3132" y="10347"/>
                  </a:cubicBezTo>
                  <a:lnTo>
                    <a:pt x="3132" y="370"/>
                  </a:lnTo>
                  <a:cubicBezTo>
                    <a:pt x="3132" y="168"/>
                    <a:pt x="2965" y="1"/>
                    <a:pt x="2763" y="1"/>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rot="-8100000">
              <a:off x="880952" y="4059424"/>
              <a:ext cx="59583" cy="50447"/>
            </a:xfrm>
            <a:custGeom>
              <a:avLst/>
              <a:gdLst/>
              <a:ahLst/>
              <a:cxnLst/>
              <a:rect l="l" t="t" r="r" b="b"/>
              <a:pathLst>
                <a:path w="2263" h="1916" extrusionOk="0">
                  <a:moveTo>
                    <a:pt x="1692" y="0"/>
                  </a:moveTo>
                  <a:cubicBezTo>
                    <a:pt x="1435" y="0"/>
                    <a:pt x="1164" y="188"/>
                    <a:pt x="1072" y="451"/>
                  </a:cubicBezTo>
                  <a:cubicBezTo>
                    <a:pt x="964" y="213"/>
                    <a:pt x="798" y="94"/>
                    <a:pt x="500" y="94"/>
                  </a:cubicBezTo>
                  <a:cubicBezTo>
                    <a:pt x="179" y="106"/>
                    <a:pt x="0" y="428"/>
                    <a:pt x="48" y="701"/>
                  </a:cubicBezTo>
                  <a:cubicBezTo>
                    <a:pt x="167" y="1237"/>
                    <a:pt x="881" y="1654"/>
                    <a:pt x="1322" y="1916"/>
                  </a:cubicBezTo>
                  <a:lnTo>
                    <a:pt x="1369" y="1904"/>
                  </a:lnTo>
                  <a:cubicBezTo>
                    <a:pt x="1715" y="1606"/>
                    <a:pt x="2262" y="1106"/>
                    <a:pt x="2215" y="594"/>
                  </a:cubicBezTo>
                  <a:cubicBezTo>
                    <a:pt x="2163" y="167"/>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rot="-8100000">
              <a:off x="904935" y="4150752"/>
              <a:ext cx="59583" cy="50394"/>
            </a:xfrm>
            <a:custGeom>
              <a:avLst/>
              <a:gdLst/>
              <a:ahLst/>
              <a:cxnLst/>
              <a:rect l="l" t="t" r="r" b="b"/>
              <a:pathLst>
                <a:path w="2263" h="1914" extrusionOk="0">
                  <a:moveTo>
                    <a:pt x="1689" y="0"/>
                  </a:moveTo>
                  <a:cubicBezTo>
                    <a:pt x="1430" y="0"/>
                    <a:pt x="1158" y="185"/>
                    <a:pt x="1072" y="437"/>
                  </a:cubicBezTo>
                  <a:cubicBezTo>
                    <a:pt x="965" y="199"/>
                    <a:pt x="798" y="80"/>
                    <a:pt x="500" y="80"/>
                  </a:cubicBezTo>
                  <a:cubicBezTo>
                    <a:pt x="179" y="92"/>
                    <a:pt x="0" y="425"/>
                    <a:pt x="48" y="687"/>
                  </a:cubicBezTo>
                  <a:cubicBezTo>
                    <a:pt x="167" y="1223"/>
                    <a:pt x="881" y="1639"/>
                    <a:pt x="1322" y="1913"/>
                  </a:cubicBezTo>
                  <a:lnTo>
                    <a:pt x="1370" y="1901"/>
                  </a:lnTo>
                  <a:cubicBezTo>
                    <a:pt x="1715" y="1604"/>
                    <a:pt x="2263" y="1092"/>
                    <a:pt x="2215" y="592"/>
                  </a:cubicBezTo>
                  <a:cubicBezTo>
                    <a:pt x="2163" y="164"/>
                    <a:pt x="1932"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rot="-8100000">
              <a:off x="789688" y="4054873"/>
              <a:ext cx="59267" cy="50473"/>
            </a:xfrm>
            <a:custGeom>
              <a:avLst/>
              <a:gdLst/>
              <a:ahLst/>
              <a:cxnLst/>
              <a:rect l="l" t="t" r="r" b="b"/>
              <a:pathLst>
                <a:path w="2251" h="1917" extrusionOk="0">
                  <a:moveTo>
                    <a:pt x="1689" y="1"/>
                  </a:moveTo>
                  <a:cubicBezTo>
                    <a:pt x="1435" y="1"/>
                    <a:pt x="1163" y="185"/>
                    <a:pt x="1072" y="440"/>
                  </a:cubicBezTo>
                  <a:cubicBezTo>
                    <a:pt x="977" y="202"/>
                    <a:pt x="810" y="83"/>
                    <a:pt x="513" y="83"/>
                  </a:cubicBezTo>
                  <a:cubicBezTo>
                    <a:pt x="179" y="107"/>
                    <a:pt x="1" y="428"/>
                    <a:pt x="48" y="702"/>
                  </a:cubicBezTo>
                  <a:cubicBezTo>
                    <a:pt x="167" y="1238"/>
                    <a:pt x="882" y="1654"/>
                    <a:pt x="1334" y="1916"/>
                  </a:cubicBezTo>
                  <a:lnTo>
                    <a:pt x="1358" y="1916"/>
                  </a:lnTo>
                  <a:cubicBezTo>
                    <a:pt x="1703" y="1619"/>
                    <a:pt x="2251" y="1119"/>
                    <a:pt x="2203" y="607"/>
                  </a:cubicBezTo>
                  <a:cubicBezTo>
                    <a:pt x="2163" y="170"/>
                    <a:pt x="1934"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rot="-8100000">
              <a:off x="866835" y="3957924"/>
              <a:ext cx="59267" cy="51052"/>
            </a:xfrm>
            <a:custGeom>
              <a:avLst/>
              <a:gdLst/>
              <a:ahLst/>
              <a:cxnLst/>
              <a:rect l="l" t="t" r="r" b="b"/>
              <a:pathLst>
                <a:path w="2251" h="1939" extrusionOk="0">
                  <a:moveTo>
                    <a:pt x="1692" y="0"/>
                  </a:moveTo>
                  <a:cubicBezTo>
                    <a:pt x="1437" y="0"/>
                    <a:pt x="1164" y="188"/>
                    <a:pt x="1072" y="450"/>
                  </a:cubicBezTo>
                  <a:cubicBezTo>
                    <a:pt x="965" y="212"/>
                    <a:pt x="810" y="93"/>
                    <a:pt x="513" y="93"/>
                  </a:cubicBezTo>
                  <a:cubicBezTo>
                    <a:pt x="179" y="105"/>
                    <a:pt x="1" y="426"/>
                    <a:pt x="48" y="700"/>
                  </a:cubicBezTo>
                  <a:cubicBezTo>
                    <a:pt x="155" y="1248"/>
                    <a:pt x="870" y="1653"/>
                    <a:pt x="1310" y="1938"/>
                  </a:cubicBezTo>
                  <a:lnTo>
                    <a:pt x="1358" y="1915"/>
                  </a:lnTo>
                  <a:cubicBezTo>
                    <a:pt x="1691" y="1617"/>
                    <a:pt x="2251" y="1117"/>
                    <a:pt x="2203" y="605"/>
                  </a:cubicBezTo>
                  <a:cubicBezTo>
                    <a:pt x="2163"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2"/>
            <p:cNvSpPr/>
            <p:nvPr/>
          </p:nvSpPr>
          <p:spPr>
            <a:xfrm rot="-8100000">
              <a:off x="986710" y="4068965"/>
              <a:ext cx="59583" cy="50420"/>
            </a:xfrm>
            <a:custGeom>
              <a:avLst/>
              <a:gdLst/>
              <a:ahLst/>
              <a:cxnLst/>
              <a:rect l="l" t="t" r="r" b="b"/>
              <a:pathLst>
                <a:path w="2263" h="1915" extrusionOk="0">
                  <a:moveTo>
                    <a:pt x="1692" y="0"/>
                  </a:moveTo>
                  <a:cubicBezTo>
                    <a:pt x="1432" y="0"/>
                    <a:pt x="1158" y="186"/>
                    <a:pt x="1072" y="438"/>
                  </a:cubicBezTo>
                  <a:cubicBezTo>
                    <a:pt x="965" y="200"/>
                    <a:pt x="798" y="81"/>
                    <a:pt x="500" y="81"/>
                  </a:cubicBezTo>
                  <a:cubicBezTo>
                    <a:pt x="179" y="93"/>
                    <a:pt x="0" y="426"/>
                    <a:pt x="48" y="688"/>
                  </a:cubicBezTo>
                  <a:cubicBezTo>
                    <a:pt x="167" y="1224"/>
                    <a:pt x="881" y="1641"/>
                    <a:pt x="1322" y="1915"/>
                  </a:cubicBezTo>
                  <a:lnTo>
                    <a:pt x="1370" y="1891"/>
                  </a:lnTo>
                  <a:cubicBezTo>
                    <a:pt x="1715" y="1593"/>
                    <a:pt x="2263" y="1093"/>
                    <a:pt x="2215" y="581"/>
                  </a:cubicBezTo>
                  <a:cubicBezTo>
                    <a:pt x="2163" y="162"/>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rot="-8100000">
              <a:off x="1093108" y="4261694"/>
              <a:ext cx="59267" cy="50578"/>
            </a:xfrm>
            <a:custGeom>
              <a:avLst/>
              <a:gdLst/>
              <a:ahLst/>
              <a:cxnLst/>
              <a:rect l="l" t="t" r="r" b="b"/>
              <a:pathLst>
                <a:path w="2251" h="1921" extrusionOk="0">
                  <a:moveTo>
                    <a:pt x="1686" y="1"/>
                  </a:moveTo>
                  <a:cubicBezTo>
                    <a:pt x="1432" y="1"/>
                    <a:pt x="1163" y="184"/>
                    <a:pt x="1072" y="444"/>
                  </a:cubicBezTo>
                  <a:cubicBezTo>
                    <a:pt x="965" y="206"/>
                    <a:pt x="810" y="87"/>
                    <a:pt x="513" y="87"/>
                  </a:cubicBezTo>
                  <a:cubicBezTo>
                    <a:pt x="179" y="99"/>
                    <a:pt x="1" y="433"/>
                    <a:pt x="48" y="695"/>
                  </a:cubicBezTo>
                  <a:cubicBezTo>
                    <a:pt x="167" y="1230"/>
                    <a:pt x="882" y="1647"/>
                    <a:pt x="1322" y="1921"/>
                  </a:cubicBezTo>
                  <a:lnTo>
                    <a:pt x="1358" y="1921"/>
                  </a:lnTo>
                  <a:cubicBezTo>
                    <a:pt x="1703" y="1623"/>
                    <a:pt x="2251" y="1111"/>
                    <a:pt x="2203" y="611"/>
                  </a:cubicBezTo>
                  <a:cubicBezTo>
                    <a:pt x="2162" y="172"/>
                    <a:pt x="1931" y="1"/>
                    <a:pt x="1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rot="-8100000">
              <a:off x="1006499" y="4261603"/>
              <a:ext cx="59267" cy="51052"/>
            </a:xfrm>
            <a:custGeom>
              <a:avLst/>
              <a:gdLst/>
              <a:ahLst/>
              <a:cxnLst/>
              <a:rect l="l" t="t" r="r" b="b"/>
              <a:pathLst>
                <a:path w="2251" h="1939" extrusionOk="0">
                  <a:moveTo>
                    <a:pt x="1692" y="0"/>
                  </a:moveTo>
                  <a:cubicBezTo>
                    <a:pt x="1436" y="0"/>
                    <a:pt x="1163" y="187"/>
                    <a:pt x="1072" y="450"/>
                  </a:cubicBezTo>
                  <a:cubicBezTo>
                    <a:pt x="965" y="212"/>
                    <a:pt x="810" y="93"/>
                    <a:pt x="512" y="93"/>
                  </a:cubicBezTo>
                  <a:cubicBezTo>
                    <a:pt x="179" y="105"/>
                    <a:pt x="0" y="426"/>
                    <a:pt x="48" y="700"/>
                  </a:cubicBezTo>
                  <a:cubicBezTo>
                    <a:pt x="155" y="1248"/>
                    <a:pt x="869" y="1664"/>
                    <a:pt x="1310" y="1938"/>
                  </a:cubicBezTo>
                  <a:lnTo>
                    <a:pt x="1358" y="1914"/>
                  </a:lnTo>
                  <a:cubicBezTo>
                    <a:pt x="1691" y="1617"/>
                    <a:pt x="2251" y="1117"/>
                    <a:pt x="2203" y="605"/>
                  </a:cubicBezTo>
                  <a:cubicBezTo>
                    <a:pt x="2162" y="169"/>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rot="-8100000">
              <a:off x="1073858" y="4367876"/>
              <a:ext cx="59293" cy="50473"/>
            </a:xfrm>
            <a:custGeom>
              <a:avLst/>
              <a:gdLst/>
              <a:ahLst/>
              <a:cxnLst/>
              <a:rect l="l" t="t" r="r" b="b"/>
              <a:pathLst>
                <a:path w="2252" h="1917" extrusionOk="0">
                  <a:moveTo>
                    <a:pt x="1685" y="1"/>
                  </a:moveTo>
                  <a:cubicBezTo>
                    <a:pt x="1432" y="1"/>
                    <a:pt x="1164" y="185"/>
                    <a:pt x="1073" y="440"/>
                  </a:cubicBezTo>
                  <a:cubicBezTo>
                    <a:pt x="965" y="202"/>
                    <a:pt x="799" y="83"/>
                    <a:pt x="501" y="83"/>
                  </a:cubicBezTo>
                  <a:cubicBezTo>
                    <a:pt x="180" y="107"/>
                    <a:pt x="1" y="428"/>
                    <a:pt x="49" y="702"/>
                  </a:cubicBezTo>
                  <a:cubicBezTo>
                    <a:pt x="168" y="1238"/>
                    <a:pt x="882" y="1654"/>
                    <a:pt x="1323" y="1916"/>
                  </a:cubicBezTo>
                  <a:lnTo>
                    <a:pt x="1358" y="1916"/>
                  </a:lnTo>
                  <a:cubicBezTo>
                    <a:pt x="1692" y="1619"/>
                    <a:pt x="2251" y="1119"/>
                    <a:pt x="2204"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rot="-8100000">
              <a:off x="1096239" y="4457417"/>
              <a:ext cx="51737" cy="24802"/>
            </a:xfrm>
            <a:custGeom>
              <a:avLst/>
              <a:gdLst/>
              <a:ahLst/>
              <a:cxnLst/>
              <a:rect l="l" t="t" r="r" b="b"/>
              <a:pathLst>
                <a:path w="1965" h="942" extrusionOk="0">
                  <a:moveTo>
                    <a:pt x="0" y="1"/>
                  </a:moveTo>
                  <a:cubicBezTo>
                    <a:pt x="262" y="406"/>
                    <a:pt x="798" y="715"/>
                    <a:pt x="1155" y="942"/>
                  </a:cubicBezTo>
                  <a:lnTo>
                    <a:pt x="1191" y="918"/>
                  </a:lnTo>
                  <a:cubicBezTo>
                    <a:pt x="1453" y="703"/>
                    <a:pt x="1822"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rot="-8100000">
              <a:off x="1175602" y="4410533"/>
              <a:ext cx="54870" cy="49841"/>
            </a:xfrm>
            <a:custGeom>
              <a:avLst/>
              <a:gdLst/>
              <a:ahLst/>
              <a:cxnLst/>
              <a:rect l="l" t="t" r="r" b="b"/>
              <a:pathLst>
                <a:path w="2084" h="1893" extrusionOk="0">
                  <a:moveTo>
                    <a:pt x="1530" y="1"/>
                  </a:moveTo>
                  <a:cubicBezTo>
                    <a:pt x="1276" y="1"/>
                    <a:pt x="1008" y="184"/>
                    <a:pt x="917" y="440"/>
                  </a:cubicBezTo>
                  <a:cubicBezTo>
                    <a:pt x="810" y="202"/>
                    <a:pt x="643" y="83"/>
                    <a:pt x="346" y="83"/>
                  </a:cubicBezTo>
                  <a:cubicBezTo>
                    <a:pt x="203" y="83"/>
                    <a:pt x="84" y="166"/>
                    <a:pt x="0" y="261"/>
                  </a:cubicBezTo>
                  <a:lnTo>
                    <a:pt x="1239" y="1892"/>
                  </a:lnTo>
                  <a:cubicBezTo>
                    <a:pt x="1584" y="1595"/>
                    <a:pt x="2084" y="1095"/>
                    <a:pt x="2048" y="607"/>
                  </a:cubicBezTo>
                  <a:cubicBezTo>
                    <a:pt x="2002" y="170"/>
                    <a:pt x="1772" y="1"/>
                    <a:pt x="1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rot="-8100000">
              <a:off x="1184215" y="4295289"/>
              <a:ext cx="59583" cy="50420"/>
            </a:xfrm>
            <a:custGeom>
              <a:avLst/>
              <a:gdLst/>
              <a:ahLst/>
              <a:cxnLst/>
              <a:rect l="l" t="t" r="r" b="b"/>
              <a:pathLst>
                <a:path w="2263" h="1915" extrusionOk="0">
                  <a:moveTo>
                    <a:pt x="1687" y="0"/>
                  </a:moveTo>
                  <a:cubicBezTo>
                    <a:pt x="1426" y="0"/>
                    <a:pt x="1152" y="186"/>
                    <a:pt x="1072" y="438"/>
                  </a:cubicBezTo>
                  <a:cubicBezTo>
                    <a:pt x="964" y="200"/>
                    <a:pt x="798" y="81"/>
                    <a:pt x="500" y="81"/>
                  </a:cubicBezTo>
                  <a:cubicBezTo>
                    <a:pt x="179" y="93"/>
                    <a:pt x="0" y="426"/>
                    <a:pt x="36" y="688"/>
                  </a:cubicBezTo>
                  <a:cubicBezTo>
                    <a:pt x="155" y="1224"/>
                    <a:pt x="869" y="1641"/>
                    <a:pt x="1322" y="1915"/>
                  </a:cubicBezTo>
                  <a:lnTo>
                    <a:pt x="1369" y="1891"/>
                  </a:lnTo>
                  <a:cubicBezTo>
                    <a:pt x="1703" y="1593"/>
                    <a:pt x="2262" y="1093"/>
                    <a:pt x="2215" y="581"/>
                  </a:cubicBezTo>
                  <a:cubicBezTo>
                    <a:pt x="2163" y="162"/>
                    <a:pt x="1931" y="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rot="-8100000">
              <a:off x="1277787" y="4334884"/>
              <a:ext cx="48920" cy="51052"/>
            </a:xfrm>
            <a:custGeom>
              <a:avLst/>
              <a:gdLst/>
              <a:ahLst/>
              <a:cxnLst/>
              <a:rect l="l" t="t" r="r" b="b"/>
              <a:pathLst>
                <a:path w="1858" h="1939" extrusionOk="0">
                  <a:moveTo>
                    <a:pt x="1307" y="0"/>
                  </a:moveTo>
                  <a:cubicBezTo>
                    <a:pt x="1053" y="0"/>
                    <a:pt x="783" y="188"/>
                    <a:pt x="691" y="450"/>
                  </a:cubicBezTo>
                  <a:cubicBezTo>
                    <a:pt x="667" y="426"/>
                    <a:pt x="667" y="414"/>
                    <a:pt x="655" y="402"/>
                  </a:cubicBezTo>
                  <a:lnTo>
                    <a:pt x="1" y="1260"/>
                  </a:lnTo>
                  <a:cubicBezTo>
                    <a:pt x="286" y="1534"/>
                    <a:pt x="655" y="1760"/>
                    <a:pt x="929" y="1938"/>
                  </a:cubicBezTo>
                  <a:lnTo>
                    <a:pt x="965" y="1915"/>
                  </a:lnTo>
                  <a:cubicBezTo>
                    <a:pt x="1310" y="1617"/>
                    <a:pt x="1858" y="1117"/>
                    <a:pt x="1822" y="605"/>
                  </a:cubicBezTo>
                  <a:cubicBezTo>
                    <a:pt x="1776" y="170"/>
                    <a:pt x="1548" y="0"/>
                    <a:pt x="1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rot="-8100000">
              <a:off x="1247140" y="4250676"/>
              <a:ext cx="58951" cy="35729"/>
            </a:xfrm>
            <a:custGeom>
              <a:avLst/>
              <a:gdLst/>
              <a:ahLst/>
              <a:cxnLst/>
              <a:rect l="l" t="t" r="r" b="b"/>
              <a:pathLst>
                <a:path w="2239" h="1357" extrusionOk="0">
                  <a:moveTo>
                    <a:pt x="1689" y="1"/>
                  </a:moveTo>
                  <a:cubicBezTo>
                    <a:pt x="1434" y="1"/>
                    <a:pt x="1163" y="185"/>
                    <a:pt x="1072" y="440"/>
                  </a:cubicBezTo>
                  <a:cubicBezTo>
                    <a:pt x="965" y="202"/>
                    <a:pt x="810" y="83"/>
                    <a:pt x="512" y="83"/>
                  </a:cubicBezTo>
                  <a:cubicBezTo>
                    <a:pt x="179" y="106"/>
                    <a:pt x="0" y="428"/>
                    <a:pt x="48" y="702"/>
                  </a:cubicBezTo>
                  <a:cubicBezTo>
                    <a:pt x="107" y="952"/>
                    <a:pt x="286" y="1154"/>
                    <a:pt x="512" y="1357"/>
                  </a:cubicBezTo>
                  <a:lnTo>
                    <a:pt x="1917" y="1357"/>
                  </a:lnTo>
                  <a:cubicBezTo>
                    <a:pt x="2096" y="1130"/>
                    <a:pt x="2239"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rot="-8100000">
              <a:off x="1160612" y="4184723"/>
              <a:ext cx="59267" cy="50894"/>
            </a:xfrm>
            <a:custGeom>
              <a:avLst/>
              <a:gdLst/>
              <a:ahLst/>
              <a:cxnLst/>
              <a:rect l="l" t="t" r="r" b="b"/>
              <a:pathLst>
                <a:path w="2251" h="1933" extrusionOk="0">
                  <a:moveTo>
                    <a:pt x="1686" y="0"/>
                  </a:moveTo>
                  <a:cubicBezTo>
                    <a:pt x="1432" y="0"/>
                    <a:pt x="1163" y="184"/>
                    <a:pt x="1072" y="444"/>
                  </a:cubicBezTo>
                  <a:cubicBezTo>
                    <a:pt x="965" y="206"/>
                    <a:pt x="810" y="87"/>
                    <a:pt x="513" y="87"/>
                  </a:cubicBezTo>
                  <a:cubicBezTo>
                    <a:pt x="179" y="99"/>
                    <a:pt x="1" y="432"/>
                    <a:pt x="48" y="694"/>
                  </a:cubicBezTo>
                  <a:cubicBezTo>
                    <a:pt x="155" y="1242"/>
                    <a:pt x="870" y="1658"/>
                    <a:pt x="1310" y="1932"/>
                  </a:cubicBezTo>
                  <a:lnTo>
                    <a:pt x="1358" y="1920"/>
                  </a:lnTo>
                  <a:cubicBezTo>
                    <a:pt x="1703" y="1623"/>
                    <a:pt x="2251" y="1111"/>
                    <a:pt x="2203" y="611"/>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rot="-8100000">
              <a:off x="1074095" y="4165185"/>
              <a:ext cx="59267" cy="51052"/>
            </a:xfrm>
            <a:custGeom>
              <a:avLst/>
              <a:gdLst/>
              <a:ahLst/>
              <a:cxnLst/>
              <a:rect l="l" t="t" r="r" b="b"/>
              <a:pathLst>
                <a:path w="2251" h="1939" extrusionOk="0">
                  <a:moveTo>
                    <a:pt x="1692" y="0"/>
                  </a:moveTo>
                  <a:cubicBezTo>
                    <a:pt x="1436" y="0"/>
                    <a:pt x="1163" y="188"/>
                    <a:pt x="1072" y="450"/>
                  </a:cubicBezTo>
                  <a:cubicBezTo>
                    <a:pt x="965" y="212"/>
                    <a:pt x="810" y="93"/>
                    <a:pt x="512" y="93"/>
                  </a:cubicBezTo>
                  <a:cubicBezTo>
                    <a:pt x="179" y="105"/>
                    <a:pt x="0" y="426"/>
                    <a:pt x="48" y="700"/>
                  </a:cubicBezTo>
                  <a:cubicBezTo>
                    <a:pt x="167" y="1248"/>
                    <a:pt x="881" y="1653"/>
                    <a:pt x="1310" y="1938"/>
                  </a:cubicBezTo>
                  <a:lnTo>
                    <a:pt x="1358" y="1915"/>
                  </a:lnTo>
                  <a:cubicBezTo>
                    <a:pt x="1691" y="1617"/>
                    <a:pt x="2251" y="1117"/>
                    <a:pt x="2203" y="605"/>
                  </a:cubicBezTo>
                  <a:cubicBezTo>
                    <a:pt x="2162"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rot="-8100000">
              <a:off x="854775" y="3859293"/>
              <a:ext cx="58951" cy="42627"/>
            </a:xfrm>
            <a:custGeom>
              <a:avLst/>
              <a:gdLst/>
              <a:ahLst/>
              <a:cxnLst/>
              <a:rect l="l" t="t" r="r" b="b"/>
              <a:pathLst>
                <a:path w="2239" h="1619" extrusionOk="0">
                  <a:moveTo>
                    <a:pt x="1689" y="1"/>
                  </a:moveTo>
                  <a:cubicBezTo>
                    <a:pt x="1434" y="1"/>
                    <a:pt x="1163" y="184"/>
                    <a:pt x="1072" y="440"/>
                  </a:cubicBezTo>
                  <a:cubicBezTo>
                    <a:pt x="965" y="202"/>
                    <a:pt x="810" y="83"/>
                    <a:pt x="512" y="83"/>
                  </a:cubicBezTo>
                  <a:cubicBezTo>
                    <a:pt x="179" y="95"/>
                    <a:pt x="0" y="428"/>
                    <a:pt x="48" y="690"/>
                  </a:cubicBezTo>
                  <a:cubicBezTo>
                    <a:pt x="119" y="1071"/>
                    <a:pt x="476" y="1369"/>
                    <a:pt x="834" y="1619"/>
                  </a:cubicBezTo>
                  <a:lnTo>
                    <a:pt x="1679" y="1619"/>
                  </a:lnTo>
                  <a:cubicBezTo>
                    <a:pt x="1965" y="1333"/>
                    <a:pt x="2239" y="964"/>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rot="-8100000">
              <a:off x="774800" y="3866807"/>
              <a:ext cx="59609" cy="50341"/>
            </a:xfrm>
            <a:custGeom>
              <a:avLst/>
              <a:gdLst/>
              <a:ahLst/>
              <a:cxnLst/>
              <a:rect l="l" t="t" r="r" b="b"/>
              <a:pathLst>
                <a:path w="2264" h="1912" extrusionOk="0">
                  <a:moveTo>
                    <a:pt x="1688" y="0"/>
                  </a:moveTo>
                  <a:cubicBezTo>
                    <a:pt x="1427" y="0"/>
                    <a:pt x="1152" y="189"/>
                    <a:pt x="1072" y="447"/>
                  </a:cubicBezTo>
                  <a:cubicBezTo>
                    <a:pt x="965" y="209"/>
                    <a:pt x="799" y="90"/>
                    <a:pt x="501" y="90"/>
                  </a:cubicBezTo>
                  <a:cubicBezTo>
                    <a:pt x="179" y="102"/>
                    <a:pt x="1" y="423"/>
                    <a:pt x="37" y="697"/>
                  </a:cubicBezTo>
                  <a:cubicBezTo>
                    <a:pt x="156" y="1233"/>
                    <a:pt x="870" y="1650"/>
                    <a:pt x="1322" y="1912"/>
                  </a:cubicBezTo>
                  <a:lnTo>
                    <a:pt x="1370" y="1900"/>
                  </a:lnTo>
                  <a:cubicBezTo>
                    <a:pt x="1703" y="1602"/>
                    <a:pt x="2263" y="1102"/>
                    <a:pt x="2215" y="590"/>
                  </a:cubicBezTo>
                  <a:cubicBezTo>
                    <a:pt x="2164" y="165"/>
                    <a:pt x="1931" y="0"/>
                    <a:pt x="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rot="-8100000">
              <a:off x="674160" y="3929165"/>
              <a:ext cx="59267" cy="50578"/>
            </a:xfrm>
            <a:custGeom>
              <a:avLst/>
              <a:gdLst/>
              <a:ahLst/>
              <a:cxnLst/>
              <a:rect l="l" t="t" r="r" b="b"/>
              <a:pathLst>
                <a:path w="2251" h="1921" extrusionOk="0">
                  <a:moveTo>
                    <a:pt x="1686" y="0"/>
                  </a:moveTo>
                  <a:cubicBezTo>
                    <a:pt x="1432" y="0"/>
                    <a:pt x="1163" y="183"/>
                    <a:pt x="1072" y="444"/>
                  </a:cubicBezTo>
                  <a:cubicBezTo>
                    <a:pt x="965" y="206"/>
                    <a:pt x="810" y="87"/>
                    <a:pt x="513" y="87"/>
                  </a:cubicBezTo>
                  <a:cubicBezTo>
                    <a:pt x="179" y="98"/>
                    <a:pt x="1" y="432"/>
                    <a:pt x="48" y="694"/>
                  </a:cubicBezTo>
                  <a:cubicBezTo>
                    <a:pt x="167" y="1230"/>
                    <a:pt x="882" y="1646"/>
                    <a:pt x="1322" y="1920"/>
                  </a:cubicBezTo>
                  <a:lnTo>
                    <a:pt x="1358" y="1920"/>
                  </a:lnTo>
                  <a:cubicBezTo>
                    <a:pt x="1691" y="1622"/>
                    <a:pt x="2251" y="1111"/>
                    <a:pt x="2203" y="610"/>
                  </a:cubicBezTo>
                  <a:cubicBezTo>
                    <a:pt x="2162" y="172"/>
                    <a:pt x="1932"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2"/>
            <p:cNvSpPr/>
            <p:nvPr/>
          </p:nvSpPr>
          <p:spPr>
            <a:xfrm rot="-8100000">
              <a:off x="678950" y="3837819"/>
              <a:ext cx="59267" cy="50763"/>
            </a:xfrm>
            <a:custGeom>
              <a:avLst/>
              <a:gdLst/>
              <a:ahLst/>
              <a:cxnLst/>
              <a:rect l="l" t="t" r="r" b="b"/>
              <a:pathLst>
                <a:path w="2251" h="1928" extrusionOk="0">
                  <a:moveTo>
                    <a:pt x="1689" y="0"/>
                  </a:moveTo>
                  <a:cubicBezTo>
                    <a:pt x="1434" y="0"/>
                    <a:pt x="1163" y="184"/>
                    <a:pt x="1072" y="440"/>
                  </a:cubicBezTo>
                  <a:cubicBezTo>
                    <a:pt x="965" y="201"/>
                    <a:pt x="810" y="82"/>
                    <a:pt x="512" y="82"/>
                  </a:cubicBezTo>
                  <a:cubicBezTo>
                    <a:pt x="179" y="94"/>
                    <a:pt x="0" y="428"/>
                    <a:pt x="48" y="690"/>
                  </a:cubicBezTo>
                  <a:cubicBezTo>
                    <a:pt x="155" y="1249"/>
                    <a:pt x="870" y="1666"/>
                    <a:pt x="1310" y="1928"/>
                  </a:cubicBezTo>
                  <a:lnTo>
                    <a:pt x="1358" y="1916"/>
                  </a:lnTo>
                  <a:cubicBezTo>
                    <a:pt x="1703" y="1618"/>
                    <a:pt x="2251" y="1106"/>
                    <a:pt x="2203" y="606"/>
                  </a:cubicBezTo>
                  <a:cubicBezTo>
                    <a:pt x="2162" y="169"/>
                    <a:pt x="1933"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rot="-8100000">
              <a:off x="751061" y="3757122"/>
              <a:ext cx="59267" cy="49314"/>
            </a:xfrm>
            <a:custGeom>
              <a:avLst/>
              <a:gdLst/>
              <a:ahLst/>
              <a:cxnLst/>
              <a:rect l="l" t="t" r="r" b="b"/>
              <a:pathLst>
                <a:path w="2251" h="1873" extrusionOk="0">
                  <a:moveTo>
                    <a:pt x="1686" y="0"/>
                  </a:moveTo>
                  <a:cubicBezTo>
                    <a:pt x="1432" y="0"/>
                    <a:pt x="1163" y="183"/>
                    <a:pt x="1072" y="444"/>
                  </a:cubicBezTo>
                  <a:cubicBezTo>
                    <a:pt x="965" y="206"/>
                    <a:pt x="810" y="87"/>
                    <a:pt x="512" y="87"/>
                  </a:cubicBezTo>
                  <a:cubicBezTo>
                    <a:pt x="179" y="99"/>
                    <a:pt x="0" y="432"/>
                    <a:pt x="48" y="694"/>
                  </a:cubicBezTo>
                  <a:cubicBezTo>
                    <a:pt x="155" y="1206"/>
                    <a:pt x="798" y="1599"/>
                    <a:pt x="1239" y="1873"/>
                  </a:cubicBezTo>
                  <a:lnTo>
                    <a:pt x="1405" y="1873"/>
                  </a:lnTo>
                  <a:cubicBezTo>
                    <a:pt x="1763" y="1575"/>
                    <a:pt x="2251" y="1087"/>
                    <a:pt x="2203" y="610"/>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rot="-8100000">
              <a:off x="582169" y="3930966"/>
              <a:ext cx="58635" cy="38256"/>
            </a:xfrm>
            <a:custGeom>
              <a:avLst/>
              <a:gdLst/>
              <a:ahLst/>
              <a:cxnLst/>
              <a:rect l="l" t="t" r="r" b="b"/>
              <a:pathLst>
                <a:path w="2227" h="1453" extrusionOk="0">
                  <a:moveTo>
                    <a:pt x="48" y="0"/>
                  </a:moveTo>
                  <a:cubicBezTo>
                    <a:pt x="0" y="83"/>
                    <a:pt x="0" y="155"/>
                    <a:pt x="12" y="238"/>
                  </a:cubicBezTo>
                  <a:cubicBezTo>
                    <a:pt x="131" y="774"/>
                    <a:pt x="846" y="1191"/>
                    <a:pt x="1298" y="1453"/>
                  </a:cubicBezTo>
                  <a:lnTo>
                    <a:pt x="1334" y="1441"/>
                  </a:lnTo>
                  <a:cubicBezTo>
                    <a:pt x="1679" y="1143"/>
                    <a:pt x="2227" y="631"/>
                    <a:pt x="2191" y="131"/>
                  </a:cubicBezTo>
                  <a:cubicBezTo>
                    <a:pt x="2191" y="83"/>
                    <a:pt x="2167" y="36"/>
                    <a:pt x="2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rot="-8100000">
              <a:off x="807828" y="4163478"/>
              <a:ext cx="56450" cy="31674"/>
            </a:xfrm>
            <a:custGeom>
              <a:avLst/>
              <a:gdLst/>
              <a:ahLst/>
              <a:cxnLst/>
              <a:rect l="l" t="t" r="r" b="b"/>
              <a:pathLst>
                <a:path w="2144" h="1203" extrusionOk="0">
                  <a:moveTo>
                    <a:pt x="1" y="0"/>
                  </a:moveTo>
                  <a:cubicBezTo>
                    <a:pt x="144" y="536"/>
                    <a:pt x="834" y="929"/>
                    <a:pt x="1263" y="1203"/>
                  </a:cubicBezTo>
                  <a:lnTo>
                    <a:pt x="1310" y="1191"/>
                  </a:lnTo>
                  <a:cubicBezTo>
                    <a:pt x="1620" y="917"/>
                    <a:pt x="2096" y="476"/>
                    <a:pt x="2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rot="-8100000">
              <a:off x="967826" y="3971362"/>
              <a:ext cx="58951" cy="35729"/>
            </a:xfrm>
            <a:custGeom>
              <a:avLst/>
              <a:gdLst/>
              <a:ahLst/>
              <a:cxnLst/>
              <a:rect l="l" t="t" r="r" b="b"/>
              <a:pathLst>
                <a:path w="2239" h="1357" extrusionOk="0">
                  <a:moveTo>
                    <a:pt x="1689" y="1"/>
                  </a:moveTo>
                  <a:cubicBezTo>
                    <a:pt x="1434" y="1"/>
                    <a:pt x="1163" y="185"/>
                    <a:pt x="1072" y="440"/>
                  </a:cubicBezTo>
                  <a:cubicBezTo>
                    <a:pt x="964" y="202"/>
                    <a:pt x="810" y="83"/>
                    <a:pt x="512" y="83"/>
                  </a:cubicBezTo>
                  <a:cubicBezTo>
                    <a:pt x="179" y="106"/>
                    <a:pt x="0" y="428"/>
                    <a:pt x="48" y="702"/>
                  </a:cubicBezTo>
                  <a:cubicBezTo>
                    <a:pt x="107" y="952"/>
                    <a:pt x="286" y="1154"/>
                    <a:pt x="512" y="1357"/>
                  </a:cubicBezTo>
                  <a:lnTo>
                    <a:pt x="1917" y="1357"/>
                  </a:lnTo>
                  <a:cubicBezTo>
                    <a:pt x="2096" y="1130"/>
                    <a:pt x="2238"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2"/>
            <p:cNvSpPr/>
            <p:nvPr/>
          </p:nvSpPr>
          <p:spPr>
            <a:xfrm rot="-8100000">
              <a:off x="996996" y="4165214"/>
              <a:ext cx="59293" cy="50894"/>
            </a:xfrm>
            <a:custGeom>
              <a:avLst/>
              <a:gdLst/>
              <a:ahLst/>
              <a:cxnLst/>
              <a:rect l="l" t="t" r="r" b="b"/>
              <a:pathLst>
                <a:path w="2252" h="1933" extrusionOk="0">
                  <a:moveTo>
                    <a:pt x="1682" y="1"/>
                  </a:moveTo>
                  <a:cubicBezTo>
                    <a:pt x="1430" y="1"/>
                    <a:pt x="1163" y="184"/>
                    <a:pt x="1072" y="444"/>
                  </a:cubicBezTo>
                  <a:cubicBezTo>
                    <a:pt x="965" y="206"/>
                    <a:pt x="799" y="87"/>
                    <a:pt x="501" y="87"/>
                  </a:cubicBezTo>
                  <a:cubicBezTo>
                    <a:pt x="180" y="99"/>
                    <a:pt x="1" y="433"/>
                    <a:pt x="49" y="695"/>
                  </a:cubicBezTo>
                  <a:cubicBezTo>
                    <a:pt x="168" y="1230"/>
                    <a:pt x="882" y="1647"/>
                    <a:pt x="1311" y="1933"/>
                  </a:cubicBezTo>
                  <a:lnTo>
                    <a:pt x="1358" y="1921"/>
                  </a:lnTo>
                  <a:cubicBezTo>
                    <a:pt x="1692" y="1623"/>
                    <a:pt x="2251" y="1111"/>
                    <a:pt x="2204" y="611"/>
                  </a:cubicBezTo>
                  <a:cubicBezTo>
                    <a:pt x="2157" y="172"/>
                    <a:pt x="1926" y="1"/>
                    <a:pt x="1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2"/>
            <p:cNvSpPr/>
            <p:nvPr/>
          </p:nvSpPr>
          <p:spPr>
            <a:xfrm rot="-8100000">
              <a:off x="760212" y="3967880"/>
              <a:ext cx="59583" cy="50289"/>
            </a:xfrm>
            <a:custGeom>
              <a:avLst/>
              <a:gdLst/>
              <a:ahLst/>
              <a:cxnLst/>
              <a:rect l="l" t="t" r="r" b="b"/>
              <a:pathLst>
                <a:path w="2263" h="1910" extrusionOk="0">
                  <a:moveTo>
                    <a:pt x="1681" y="1"/>
                  </a:moveTo>
                  <a:cubicBezTo>
                    <a:pt x="1422" y="1"/>
                    <a:pt x="1151" y="182"/>
                    <a:pt x="1072" y="433"/>
                  </a:cubicBezTo>
                  <a:cubicBezTo>
                    <a:pt x="965" y="195"/>
                    <a:pt x="798" y="76"/>
                    <a:pt x="500" y="76"/>
                  </a:cubicBezTo>
                  <a:cubicBezTo>
                    <a:pt x="179" y="99"/>
                    <a:pt x="0" y="421"/>
                    <a:pt x="36" y="695"/>
                  </a:cubicBezTo>
                  <a:cubicBezTo>
                    <a:pt x="155" y="1230"/>
                    <a:pt x="869" y="1647"/>
                    <a:pt x="1322" y="1909"/>
                  </a:cubicBezTo>
                  <a:lnTo>
                    <a:pt x="1369" y="1897"/>
                  </a:lnTo>
                  <a:cubicBezTo>
                    <a:pt x="1703" y="1600"/>
                    <a:pt x="2262" y="1088"/>
                    <a:pt x="2215" y="588"/>
                  </a:cubicBezTo>
                  <a:cubicBezTo>
                    <a:pt x="2163" y="164"/>
                    <a:pt x="1927" y="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rot="-8100000">
              <a:off x="1071611" y="4075983"/>
              <a:ext cx="58661" cy="42627"/>
            </a:xfrm>
            <a:custGeom>
              <a:avLst/>
              <a:gdLst/>
              <a:ahLst/>
              <a:cxnLst/>
              <a:rect l="l" t="t" r="r" b="b"/>
              <a:pathLst>
                <a:path w="2228" h="1619" extrusionOk="0">
                  <a:moveTo>
                    <a:pt x="1685" y="1"/>
                  </a:moveTo>
                  <a:cubicBezTo>
                    <a:pt x="1432" y="1"/>
                    <a:pt x="1164" y="184"/>
                    <a:pt x="1072" y="440"/>
                  </a:cubicBezTo>
                  <a:cubicBezTo>
                    <a:pt x="965" y="202"/>
                    <a:pt x="799" y="83"/>
                    <a:pt x="501" y="83"/>
                  </a:cubicBezTo>
                  <a:cubicBezTo>
                    <a:pt x="179" y="95"/>
                    <a:pt x="1" y="428"/>
                    <a:pt x="37" y="690"/>
                  </a:cubicBezTo>
                  <a:cubicBezTo>
                    <a:pt x="120" y="1071"/>
                    <a:pt x="477" y="1369"/>
                    <a:pt x="834" y="1619"/>
                  </a:cubicBezTo>
                  <a:lnTo>
                    <a:pt x="1680" y="1619"/>
                  </a:lnTo>
                  <a:cubicBezTo>
                    <a:pt x="1965" y="1333"/>
                    <a:pt x="2227" y="964"/>
                    <a:pt x="2203"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rot="-8100000">
              <a:off x="691674" y="4052866"/>
              <a:ext cx="51763" cy="24802"/>
            </a:xfrm>
            <a:custGeom>
              <a:avLst/>
              <a:gdLst/>
              <a:ahLst/>
              <a:cxnLst/>
              <a:rect l="l" t="t" r="r" b="b"/>
              <a:pathLst>
                <a:path w="1966" h="942" extrusionOk="0">
                  <a:moveTo>
                    <a:pt x="1" y="1"/>
                  </a:moveTo>
                  <a:cubicBezTo>
                    <a:pt x="263" y="406"/>
                    <a:pt x="799" y="715"/>
                    <a:pt x="1156" y="942"/>
                  </a:cubicBezTo>
                  <a:lnTo>
                    <a:pt x="1192" y="918"/>
                  </a:lnTo>
                  <a:cubicBezTo>
                    <a:pt x="1453" y="703"/>
                    <a:pt x="1823"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rot="-8100000">
              <a:off x="919327" y="4268136"/>
              <a:ext cx="58661" cy="38256"/>
            </a:xfrm>
            <a:custGeom>
              <a:avLst/>
              <a:gdLst/>
              <a:ahLst/>
              <a:cxnLst/>
              <a:rect l="l" t="t" r="r" b="b"/>
              <a:pathLst>
                <a:path w="2228" h="1453" extrusionOk="0">
                  <a:moveTo>
                    <a:pt x="36" y="0"/>
                  </a:moveTo>
                  <a:cubicBezTo>
                    <a:pt x="13" y="83"/>
                    <a:pt x="1" y="155"/>
                    <a:pt x="13" y="238"/>
                  </a:cubicBezTo>
                  <a:cubicBezTo>
                    <a:pt x="132" y="774"/>
                    <a:pt x="846" y="1191"/>
                    <a:pt x="1287" y="1453"/>
                  </a:cubicBezTo>
                  <a:lnTo>
                    <a:pt x="1334" y="1441"/>
                  </a:lnTo>
                  <a:cubicBezTo>
                    <a:pt x="1680" y="1143"/>
                    <a:pt x="2227" y="631"/>
                    <a:pt x="2180" y="131"/>
                  </a:cubicBezTo>
                  <a:cubicBezTo>
                    <a:pt x="2180" y="83"/>
                    <a:pt x="2168" y="36"/>
                    <a:pt x="2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32"/>
          <p:cNvGrpSpPr/>
          <p:nvPr/>
        </p:nvGrpSpPr>
        <p:grpSpPr>
          <a:xfrm>
            <a:off x="7898308" y="723458"/>
            <a:ext cx="932846" cy="932846"/>
            <a:chOff x="7898308" y="723458"/>
            <a:chExt cx="932846" cy="932846"/>
          </a:xfrm>
        </p:grpSpPr>
        <p:sp>
          <p:nvSpPr>
            <p:cNvPr id="949" name="Google Shape;949;p32"/>
            <p:cNvSpPr/>
            <p:nvPr/>
          </p:nvSpPr>
          <p:spPr>
            <a:xfrm rot="-8100000">
              <a:off x="7846236" y="1048814"/>
              <a:ext cx="1037025" cy="282169"/>
            </a:xfrm>
            <a:custGeom>
              <a:avLst/>
              <a:gdLst/>
              <a:ahLst/>
              <a:cxnLst/>
              <a:rect l="l" t="t" r="r" b="b"/>
              <a:pathLst>
                <a:path w="39387" h="10717" extrusionOk="0">
                  <a:moveTo>
                    <a:pt x="418" y="1"/>
                  </a:moveTo>
                  <a:cubicBezTo>
                    <a:pt x="156" y="1"/>
                    <a:pt x="1" y="310"/>
                    <a:pt x="167" y="525"/>
                  </a:cubicBezTo>
                  <a:lnTo>
                    <a:pt x="3692" y="5168"/>
                  </a:lnTo>
                  <a:cubicBezTo>
                    <a:pt x="3787" y="5263"/>
                    <a:pt x="3787" y="5430"/>
                    <a:pt x="3692" y="5549"/>
                  </a:cubicBezTo>
                  <a:lnTo>
                    <a:pt x="167" y="10193"/>
                  </a:lnTo>
                  <a:cubicBezTo>
                    <a:pt x="1" y="10407"/>
                    <a:pt x="167" y="10717"/>
                    <a:pt x="441" y="10717"/>
                  </a:cubicBezTo>
                  <a:lnTo>
                    <a:pt x="39053" y="10717"/>
                  </a:lnTo>
                  <a:cubicBezTo>
                    <a:pt x="39232" y="10717"/>
                    <a:pt x="39387" y="10562"/>
                    <a:pt x="39387" y="10383"/>
                  </a:cubicBezTo>
                  <a:lnTo>
                    <a:pt x="39387" y="322"/>
                  </a:lnTo>
                  <a:cubicBezTo>
                    <a:pt x="39387" y="144"/>
                    <a:pt x="39232" y="1"/>
                    <a:pt x="39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rot="-8100000">
              <a:off x="7976996" y="733019"/>
              <a:ext cx="143915" cy="282169"/>
            </a:xfrm>
            <a:custGeom>
              <a:avLst/>
              <a:gdLst/>
              <a:ahLst/>
              <a:cxnLst/>
              <a:rect l="l" t="t" r="r" b="b"/>
              <a:pathLst>
                <a:path w="5466" h="10717" extrusionOk="0">
                  <a:moveTo>
                    <a:pt x="1" y="1"/>
                  </a:moveTo>
                  <a:lnTo>
                    <a:pt x="1" y="10717"/>
                  </a:lnTo>
                  <a:lnTo>
                    <a:pt x="5013" y="10717"/>
                  </a:lnTo>
                  <a:cubicBezTo>
                    <a:pt x="5275" y="10717"/>
                    <a:pt x="5466" y="10526"/>
                    <a:pt x="5466" y="10264"/>
                  </a:cubicBezTo>
                  <a:lnTo>
                    <a:pt x="5466" y="441"/>
                  </a:lnTo>
                  <a:cubicBezTo>
                    <a:pt x="5466" y="191"/>
                    <a:pt x="5275" y="1"/>
                    <a:pt x="5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2"/>
            <p:cNvSpPr/>
            <p:nvPr/>
          </p:nvSpPr>
          <p:spPr>
            <a:xfrm rot="-8100000">
              <a:off x="7985994" y="711291"/>
              <a:ext cx="82463" cy="282169"/>
            </a:xfrm>
            <a:custGeom>
              <a:avLst/>
              <a:gdLst/>
              <a:ahLst/>
              <a:cxnLst/>
              <a:rect l="l" t="t" r="r" b="b"/>
              <a:pathLst>
                <a:path w="3132" h="10717" extrusionOk="0">
                  <a:moveTo>
                    <a:pt x="0" y="1"/>
                  </a:moveTo>
                  <a:lnTo>
                    <a:pt x="0" y="10717"/>
                  </a:lnTo>
                  <a:lnTo>
                    <a:pt x="2763" y="10717"/>
                  </a:lnTo>
                  <a:cubicBezTo>
                    <a:pt x="2965" y="10717"/>
                    <a:pt x="3132" y="10550"/>
                    <a:pt x="3132" y="10347"/>
                  </a:cubicBezTo>
                  <a:lnTo>
                    <a:pt x="3132" y="370"/>
                  </a:lnTo>
                  <a:cubicBezTo>
                    <a:pt x="3132" y="168"/>
                    <a:pt x="2965" y="1"/>
                    <a:pt x="2763" y="1"/>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2"/>
            <p:cNvSpPr/>
            <p:nvPr/>
          </p:nvSpPr>
          <p:spPr>
            <a:xfrm rot="-8100000">
              <a:off x="8319977" y="1157874"/>
              <a:ext cx="59583" cy="50447"/>
            </a:xfrm>
            <a:custGeom>
              <a:avLst/>
              <a:gdLst/>
              <a:ahLst/>
              <a:cxnLst/>
              <a:rect l="l" t="t" r="r" b="b"/>
              <a:pathLst>
                <a:path w="2263" h="1916" extrusionOk="0">
                  <a:moveTo>
                    <a:pt x="1692" y="0"/>
                  </a:moveTo>
                  <a:cubicBezTo>
                    <a:pt x="1435" y="0"/>
                    <a:pt x="1164" y="188"/>
                    <a:pt x="1072" y="451"/>
                  </a:cubicBezTo>
                  <a:cubicBezTo>
                    <a:pt x="964" y="213"/>
                    <a:pt x="798" y="94"/>
                    <a:pt x="500" y="94"/>
                  </a:cubicBezTo>
                  <a:cubicBezTo>
                    <a:pt x="179" y="106"/>
                    <a:pt x="0" y="428"/>
                    <a:pt x="48" y="701"/>
                  </a:cubicBezTo>
                  <a:cubicBezTo>
                    <a:pt x="167" y="1237"/>
                    <a:pt x="881" y="1654"/>
                    <a:pt x="1322" y="1916"/>
                  </a:cubicBezTo>
                  <a:lnTo>
                    <a:pt x="1369" y="1904"/>
                  </a:lnTo>
                  <a:cubicBezTo>
                    <a:pt x="1715" y="1606"/>
                    <a:pt x="2262" y="1106"/>
                    <a:pt x="2215" y="594"/>
                  </a:cubicBezTo>
                  <a:cubicBezTo>
                    <a:pt x="2163" y="167"/>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rot="-8100000">
              <a:off x="8343960" y="1249202"/>
              <a:ext cx="59583" cy="50394"/>
            </a:xfrm>
            <a:custGeom>
              <a:avLst/>
              <a:gdLst/>
              <a:ahLst/>
              <a:cxnLst/>
              <a:rect l="l" t="t" r="r" b="b"/>
              <a:pathLst>
                <a:path w="2263" h="1914" extrusionOk="0">
                  <a:moveTo>
                    <a:pt x="1689" y="0"/>
                  </a:moveTo>
                  <a:cubicBezTo>
                    <a:pt x="1430" y="0"/>
                    <a:pt x="1158" y="185"/>
                    <a:pt x="1072" y="437"/>
                  </a:cubicBezTo>
                  <a:cubicBezTo>
                    <a:pt x="965" y="199"/>
                    <a:pt x="798" y="80"/>
                    <a:pt x="500" y="80"/>
                  </a:cubicBezTo>
                  <a:cubicBezTo>
                    <a:pt x="179" y="92"/>
                    <a:pt x="0" y="425"/>
                    <a:pt x="48" y="687"/>
                  </a:cubicBezTo>
                  <a:cubicBezTo>
                    <a:pt x="167" y="1223"/>
                    <a:pt x="881" y="1639"/>
                    <a:pt x="1322" y="1913"/>
                  </a:cubicBezTo>
                  <a:lnTo>
                    <a:pt x="1370" y="1901"/>
                  </a:lnTo>
                  <a:cubicBezTo>
                    <a:pt x="1715" y="1604"/>
                    <a:pt x="2263" y="1092"/>
                    <a:pt x="2215" y="592"/>
                  </a:cubicBezTo>
                  <a:cubicBezTo>
                    <a:pt x="2163" y="164"/>
                    <a:pt x="1932"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rot="-8100000">
              <a:off x="8228713" y="1153323"/>
              <a:ext cx="59267" cy="50473"/>
            </a:xfrm>
            <a:custGeom>
              <a:avLst/>
              <a:gdLst/>
              <a:ahLst/>
              <a:cxnLst/>
              <a:rect l="l" t="t" r="r" b="b"/>
              <a:pathLst>
                <a:path w="2251" h="1917" extrusionOk="0">
                  <a:moveTo>
                    <a:pt x="1689" y="1"/>
                  </a:moveTo>
                  <a:cubicBezTo>
                    <a:pt x="1435" y="1"/>
                    <a:pt x="1163" y="185"/>
                    <a:pt x="1072" y="440"/>
                  </a:cubicBezTo>
                  <a:cubicBezTo>
                    <a:pt x="977" y="202"/>
                    <a:pt x="810" y="83"/>
                    <a:pt x="513" y="83"/>
                  </a:cubicBezTo>
                  <a:cubicBezTo>
                    <a:pt x="179" y="107"/>
                    <a:pt x="1" y="428"/>
                    <a:pt x="48" y="702"/>
                  </a:cubicBezTo>
                  <a:cubicBezTo>
                    <a:pt x="167" y="1238"/>
                    <a:pt x="882" y="1654"/>
                    <a:pt x="1334" y="1916"/>
                  </a:cubicBezTo>
                  <a:lnTo>
                    <a:pt x="1358" y="1916"/>
                  </a:lnTo>
                  <a:cubicBezTo>
                    <a:pt x="1703" y="1619"/>
                    <a:pt x="2251" y="1119"/>
                    <a:pt x="2203" y="607"/>
                  </a:cubicBezTo>
                  <a:cubicBezTo>
                    <a:pt x="2163" y="170"/>
                    <a:pt x="1934"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rot="-8100000">
              <a:off x="8305860" y="1056374"/>
              <a:ext cx="59267" cy="51052"/>
            </a:xfrm>
            <a:custGeom>
              <a:avLst/>
              <a:gdLst/>
              <a:ahLst/>
              <a:cxnLst/>
              <a:rect l="l" t="t" r="r" b="b"/>
              <a:pathLst>
                <a:path w="2251" h="1939" extrusionOk="0">
                  <a:moveTo>
                    <a:pt x="1692" y="0"/>
                  </a:moveTo>
                  <a:cubicBezTo>
                    <a:pt x="1437" y="0"/>
                    <a:pt x="1164" y="188"/>
                    <a:pt x="1072" y="450"/>
                  </a:cubicBezTo>
                  <a:cubicBezTo>
                    <a:pt x="965" y="212"/>
                    <a:pt x="810" y="93"/>
                    <a:pt x="513" y="93"/>
                  </a:cubicBezTo>
                  <a:cubicBezTo>
                    <a:pt x="179" y="105"/>
                    <a:pt x="1" y="426"/>
                    <a:pt x="48" y="700"/>
                  </a:cubicBezTo>
                  <a:cubicBezTo>
                    <a:pt x="155" y="1248"/>
                    <a:pt x="870" y="1653"/>
                    <a:pt x="1310" y="1938"/>
                  </a:cubicBezTo>
                  <a:lnTo>
                    <a:pt x="1358" y="1915"/>
                  </a:lnTo>
                  <a:cubicBezTo>
                    <a:pt x="1691" y="1617"/>
                    <a:pt x="2251" y="1117"/>
                    <a:pt x="2203" y="605"/>
                  </a:cubicBezTo>
                  <a:cubicBezTo>
                    <a:pt x="2163"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rot="-8100000">
              <a:off x="8425735" y="1167415"/>
              <a:ext cx="59583" cy="50420"/>
            </a:xfrm>
            <a:custGeom>
              <a:avLst/>
              <a:gdLst/>
              <a:ahLst/>
              <a:cxnLst/>
              <a:rect l="l" t="t" r="r" b="b"/>
              <a:pathLst>
                <a:path w="2263" h="1915" extrusionOk="0">
                  <a:moveTo>
                    <a:pt x="1692" y="0"/>
                  </a:moveTo>
                  <a:cubicBezTo>
                    <a:pt x="1432" y="0"/>
                    <a:pt x="1158" y="186"/>
                    <a:pt x="1072" y="438"/>
                  </a:cubicBezTo>
                  <a:cubicBezTo>
                    <a:pt x="965" y="200"/>
                    <a:pt x="798" y="81"/>
                    <a:pt x="500" y="81"/>
                  </a:cubicBezTo>
                  <a:cubicBezTo>
                    <a:pt x="179" y="93"/>
                    <a:pt x="0" y="426"/>
                    <a:pt x="48" y="688"/>
                  </a:cubicBezTo>
                  <a:cubicBezTo>
                    <a:pt x="167" y="1224"/>
                    <a:pt x="881" y="1641"/>
                    <a:pt x="1322" y="1915"/>
                  </a:cubicBezTo>
                  <a:lnTo>
                    <a:pt x="1370" y="1891"/>
                  </a:lnTo>
                  <a:cubicBezTo>
                    <a:pt x="1715" y="1593"/>
                    <a:pt x="2263" y="1093"/>
                    <a:pt x="2215" y="581"/>
                  </a:cubicBezTo>
                  <a:cubicBezTo>
                    <a:pt x="2163" y="162"/>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2"/>
            <p:cNvSpPr/>
            <p:nvPr/>
          </p:nvSpPr>
          <p:spPr>
            <a:xfrm rot="-8100000">
              <a:off x="8532133" y="1360144"/>
              <a:ext cx="59267" cy="50578"/>
            </a:xfrm>
            <a:custGeom>
              <a:avLst/>
              <a:gdLst/>
              <a:ahLst/>
              <a:cxnLst/>
              <a:rect l="l" t="t" r="r" b="b"/>
              <a:pathLst>
                <a:path w="2251" h="1921" extrusionOk="0">
                  <a:moveTo>
                    <a:pt x="1686" y="1"/>
                  </a:moveTo>
                  <a:cubicBezTo>
                    <a:pt x="1432" y="1"/>
                    <a:pt x="1163" y="184"/>
                    <a:pt x="1072" y="444"/>
                  </a:cubicBezTo>
                  <a:cubicBezTo>
                    <a:pt x="965" y="206"/>
                    <a:pt x="810" y="87"/>
                    <a:pt x="513" y="87"/>
                  </a:cubicBezTo>
                  <a:cubicBezTo>
                    <a:pt x="179" y="99"/>
                    <a:pt x="1" y="433"/>
                    <a:pt x="48" y="695"/>
                  </a:cubicBezTo>
                  <a:cubicBezTo>
                    <a:pt x="167" y="1230"/>
                    <a:pt x="882" y="1647"/>
                    <a:pt x="1322" y="1921"/>
                  </a:cubicBezTo>
                  <a:lnTo>
                    <a:pt x="1358" y="1921"/>
                  </a:lnTo>
                  <a:cubicBezTo>
                    <a:pt x="1703" y="1623"/>
                    <a:pt x="2251" y="1111"/>
                    <a:pt x="2203" y="611"/>
                  </a:cubicBezTo>
                  <a:cubicBezTo>
                    <a:pt x="2162" y="172"/>
                    <a:pt x="1931" y="1"/>
                    <a:pt x="1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2"/>
            <p:cNvSpPr/>
            <p:nvPr/>
          </p:nvSpPr>
          <p:spPr>
            <a:xfrm rot="-8100000">
              <a:off x="8445524" y="1360053"/>
              <a:ext cx="59267" cy="51052"/>
            </a:xfrm>
            <a:custGeom>
              <a:avLst/>
              <a:gdLst/>
              <a:ahLst/>
              <a:cxnLst/>
              <a:rect l="l" t="t" r="r" b="b"/>
              <a:pathLst>
                <a:path w="2251" h="1939" extrusionOk="0">
                  <a:moveTo>
                    <a:pt x="1692" y="0"/>
                  </a:moveTo>
                  <a:cubicBezTo>
                    <a:pt x="1436" y="0"/>
                    <a:pt x="1163" y="187"/>
                    <a:pt x="1072" y="450"/>
                  </a:cubicBezTo>
                  <a:cubicBezTo>
                    <a:pt x="965" y="212"/>
                    <a:pt x="810" y="93"/>
                    <a:pt x="512" y="93"/>
                  </a:cubicBezTo>
                  <a:cubicBezTo>
                    <a:pt x="179" y="105"/>
                    <a:pt x="0" y="426"/>
                    <a:pt x="48" y="700"/>
                  </a:cubicBezTo>
                  <a:cubicBezTo>
                    <a:pt x="155" y="1248"/>
                    <a:pt x="869" y="1664"/>
                    <a:pt x="1310" y="1938"/>
                  </a:cubicBezTo>
                  <a:lnTo>
                    <a:pt x="1358" y="1914"/>
                  </a:lnTo>
                  <a:cubicBezTo>
                    <a:pt x="1691" y="1617"/>
                    <a:pt x="2251" y="1117"/>
                    <a:pt x="2203" y="605"/>
                  </a:cubicBezTo>
                  <a:cubicBezTo>
                    <a:pt x="2162" y="169"/>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2"/>
            <p:cNvSpPr/>
            <p:nvPr/>
          </p:nvSpPr>
          <p:spPr>
            <a:xfrm rot="-8100000">
              <a:off x="8512883" y="1466326"/>
              <a:ext cx="59293" cy="50473"/>
            </a:xfrm>
            <a:custGeom>
              <a:avLst/>
              <a:gdLst/>
              <a:ahLst/>
              <a:cxnLst/>
              <a:rect l="l" t="t" r="r" b="b"/>
              <a:pathLst>
                <a:path w="2252" h="1917" extrusionOk="0">
                  <a:moveTo>
                    <a:pt x="1685" y="1"/>
                  </a:moveTo>
                  <a:cubicBezTo>
                    <a:pt x="1432" y="1"/>
                    <a:pt x="1164" y="185"/>
                    <a:pt x="1073" y="440"/>
                  </a:cubicBezTo>
                  <a:cubicBezTo>
                    <a:pt x="965" y="202"/>
                    <a:pt x="799" y="83"/>
                    <a:pt x="501" y="83"/>
                  </a:cubicBezTo>
                  <a:cubicBezTo>
                    <a:pt x="180" y="107"/>
                    <a:pt x="1" y="428"/>
                    <a:pt x="49" y="702"/>
                  </a:cubicBezTo>
                  <a:cubicBezTo>
                    <a:pt x="168" y="1238"/>
                    <a:pt x="882" y="1654"/>
                    <a:pt x="1323" y="1916"/>
                  </a:cubicBezTo>
                  <a:lnTo>
                    <a:pt x="1358" y="1916"/>
                  </a:lnTo>
                  <a:cubicBezTo>
                    <a:pt x="1692" y="1619"/>
                    <a:pt x="2251" y="1119"/>
                    <a:pt x="2204"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2"/>
            <p:cNvSpPr/>
            <p:nvPr/>
          </p:nvSpPr>
          <p:spPr>
            <a:xfrm rot="-8100000">
              <a:off x="8535264" y="1555867"/>
              <a:ext cx="51737" cy="24802"/>
            </a:xfrm>
            <a:custGeom>
              <a:avLst/>
              <a:gdLst/>
              <a:ahLst/>
              <a:cxnLst/>
              <a:rect l="l" t="t" r="r" b="b"/>
              <a:pathLst>
                <a:path w="1965" h="942" extrusionOk="0">
                  <a:moveTo>
                    <a:pt x="0" y="1"/>
                  </a:moveTo>
                  <a:cubicBezTo>
                    <a:pt x="262" y="406"/>
                    <a:pt x="798" y="715"/>
                    <a:pt x="1155" y="942"/>
                  </a:cubicBezTo>
                  <a:lnTo>
                    <a:pt x="1191" y="918"/>
                  </a:lnTo>
                  <a:cubicBezTo>
                    <a:pt x="1453" y="703"/>
                    <a:pt x="1822"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2"/>
            <p:cNvSpPr/>
            <p:nvPr/>
          </p:nvSpPr>
          <p:spPr>
            <a:xfrm rot="-8100000">
              <a:off x="8614627" y="1508983"/>
              <a:ext cx="54870" cy="49841"/>
            </a:xfrm>
            <a:custGeom>
              <a:avLst/>
              <a:gdLst/>
              <a:ahLst/>
              <a:cxnLst/>
              <a:rect l="l" t="t" r="r" b="b"/>
              <a:pathLst>
                <a:path w="2084" h="1893" extrusionOk="0">
                  <a:moveTo>
                    <a:pt x="1530" y="1"/>
                  </a:moveTo>
                  <a:cubicBezTo>
                    <a:pt x="1276" y="1"/>
                    <a:pt x="1008" y="184"/>
                    <a:pt x="917" y="440"/>
                  </a:cubicBezTo>
                  <a:cubicBezTo>
                    <a:pt x="810" y="202"/>
                    <a:pt x="643" y="83"/>
                    <a:pt x="346" y="83"/>
                  </a:cubicBezTo>
                  <a:cubicBezTo>
                    <a:pt x="203" y="83"/>
                    <a:pt x="84" y="166"/>
                    <a:pt x="0" y="261"/>
                  </a:cubicBezTo>
                  <a:lnTo>
                    <a:pt x="1239" y="1892"/>
                  </a:lnTo>
                  <a:cubicBezTo>
                    <a:pt x="1584" y="1595"/>
                    <a:pt x="2084" y="1095"/>
                    <a:pt x="2048" y="607"/>
                  </a:cubicBezTo>
                  <a:cubicBezTo>
                    <a:pt x="2002" y="170"/>
                    <a:pt x="1772" y="1"/>
                    <a:pt x="1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2"/>
            <p:cNvSpPr/>
            <p:nvPr/>
          </p:nvSpPr>
          <p:spPr>
            <a:xfrm rot="-8100000">
              <a:off x="8623240" y="1393739"/>
              <a:ext cx="59583" cy="50420"/>
            </a:xfrm>
            <a:custGeom>
              <a:avLst/>
              <a:gdLst/>
              <a:ahLst/>
              <a:cxnLst/>
              <a:rect l="l" t="t" r="r" b="b"/>
              <a:pathLst>
                <a:path w="2263" h="1915" extrusionOk="0">
                  <a:moveTo>
                    <a:pt x="1687" y="0"/>
                  </a:moveTo>
                  <a:cubicBezTo>
                    <a:pt x="1426" y="0"/>
                    <a:pt x="1152" y="186"/>
                    <a:pt x="1072" y="438"/>
                  </a:cubicBezTo>
                  <a:cubicBezTo>
                    <a:pt x="964" y="200"/>
                    <a:pt x="798" y="81"/>
                    <a:pt x="500" y="81"/>
                  </a:cubicBezTo>
                  <a:cubicBezTo>
                    <a:pt x="179" y="93"/>
                    <a:pt x="0" y="426"/>
                    <a:pt x="36" y="688"/>
                  </a:cubicBezTo>
                  <a:cubicBezTo>
                    <a:pt x="155" y="1224"/>
                    <a:pt x="869" y="1641"/>
                    <a:pt x="1322" y="1915"/>
                  </a:cubicBezTo>
                  <a:lnTo>
                    <a:pt x="1369" y="1891"/>
                  </a:lnTo>
                  <a:cubicBezTo>
                    <a:pt x="1703" y="1593"/>
                    <a:pt x="2262" y="1093"/>
                    <a:pt x="2215" y="581"/>
                  </a:cubicBezTo>
                  <a:cubicBezTo>
                    <a:pt x="2163" y="162"/>
                    <a:pt x="1931" y="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2"/>
            <p:cNvSpPr/>
            <p:nvPr/>
          </p:nvSpPr>
          <p:spPr>
            <a:xfrm rot="-8100000">
              <a:off x="8716812" y="1433334"/>
              <a:ext cx="48920" cy="51052"/>
            </a:xfrm>
            <a:custGeom>
              <a:avLst/>
              <a:gdLst/>
              <a:ahLst/>
              <a:cxnLst/>
              <a:rect l="l" t="t" r="r" b="b"/>
              <a:pathLst>
                <a:path w="1858" h="1939" extrusionOk="0">
                  <a:moveTo>
                    <a:pt x="1307" y="0"/>
                  </a:moveTo>
                  <a:cubicBezTo>
                    <a:pt x="1053" y="0"/>
                    <a:pt x="783" y="188"/>
                    <a:pt x="691" y="450"/>
                  </a:cubicBezTo>
                  <a:cubicBezTo>
                    <a:pt x="667" y="426"/>
                    <a:pt x="667" y="414"/>
                    <a:pt x="655" y="402"/>
                  </a:cubicBezTo>
                  <a:lnTo>
                    <a:pt x="1" y="1260"/>
                  </a:lnTo>
                  <a:cubicBezTo>
                    <a:pt x="286" y="1534"/>
                    <a:pt x="655" y="1760"/>
                    <a:pt x="929" y="1938"/>
                  </a:cubicBezTo>
                  <a:lnTo>
                    <a:pt x="965" y="1915"/>
                  </a:lnTo>
                  <a:cubicBezTo>
                    <a:pt x="1310" y="1617"/>
                    <a:pt x="1858" y="1117"/>
                    <a:pt x="1822" y="605"/>
                  </a:cubicBezTo>
                  <a:cubicBezTo>
                    <a:pt x="1776" y="170"/>
                    <a:pt x="1548" y="0"/>
                    <a:pt x="1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2"/>
            <p:cNvSpPr/>
            <p:nvPr/>
          </p:nvSpPr>
          <p:spPr>
            <a:xfrm rot="-8100000">
              <a:off x="8686165" y="1349126"/>
              <a:ext cx="58951" cy="35729"/>
            </a:xfrm>
            <a:custGeom>
              <a:avLst/>
              <a:gdLst/>
              <a:ahLst/>
              <a:cxnLst/>
              <a:rect l="l" t="t" r="r" b="b"/>
              <a:pathLst>
                <a:path w="2239" h="1357" extrusionOk="0">
                  <a:moveTo>
                    <a:pt x="1689" y="1"/>
                  </a:moveTo>
                  <a:cubicBezTo>
                    <a:pt x="1434" y="1"/>
                    <a:pt x="1163" y="185"/>
                    <a:pt x="1072" y="440"/>
                  </a:cubicBezTo>
                  <a:cubicBezTo>
                    <a:pt x="965" y="202"/>
                    <a:pt x="810" y="83"/>
                    <a:pt x="512" y="83"/>
                  </a:cubicBezTo>
                  <a:cubicBezTo>
                    <a:pt x="179" y="106"/>
                    <a:pt x="0" y="428"/>
                    <a:pt x="48" y="702"/>
                  </a:cubicBezTo>
                  <a:cubicBezTo>
                    <a:pt x="107" y="952"/>
                    <a:pt x="286" y="1154"/>
                    <a:pt x="512" y="1357"/>
                  </a:cubicBezTo>
                  <a:lnTo>
                    <a:pt x="1917" y="1357"/>
                  </a:lnTo>
                  <a:cubicBezTo>
                    <a:pt x="2096" y="1130"/>
                    <a:pt x="2239"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2"/>
            <p:cNvSpPr/>
            <p:nvPr/>
          </p:nvSpPr>
          <p:spPr>
            <a:xfrm rot="-8100000">
              <a:off x="8599637" y="1283173"/>
              <a:ext cx="59267" cy="50894"/>
            </a:xfrm>
            <a:custGeom>
              <a:avLst/>
              <a:gdLst/>
              <a:ahLst/>
              <a:cxnLst/>
              <a:rect l="l" t="t" r="r" b="b"/>
              <a:pathLst>
                <a:path w="2251" h="1933" extrusionOk="0">
                  <a:moveTo>
                    <a:pt x="1686" y="0"/>
                  </a:moveTo>
                  <a:cubicBezTo>
                    <a:pt x="1432" y="0"/>
                    <a:pt x="1163" y="184"/>
                    <a:pt x="1072" y="444"/>
                  </a:cubicBezTo>
                  <a:cubicBezTo>
                    <a:pt x="965" y="206"/>
                    <a:pt x="810" y="87"/>
                    <a:pt x="513" y="87"/>
                  </a:cubicBezTo>
                  <a:cubicBezTo>
                    <a:pt x="179" y="99"/>
                    <a:pt x="1" y="432"/>
                    <a:pt x="48" y="694"/>
                  </a:cubicBezTo>
                  <a:cubicBezTo>
                    <a:pt x="155" y="1242"/>
                    <a:pt x="870" y="1658"/>
                    <a:pt x="1310" y="1932"/>
                  </a:cubicBezTo>
                  <a:lnTo>
                    <a:pt x="1358" y="1920"/>
                  </a:lnTo>
                  <a:cubicBezTo>
                    <a:pt x="1703" y="1623"/>
                    <a:pt x="2251" y="1111"/>
                    <a:pt x="2203" y="611"/>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2"/>
            <p:cNvSpPr/>
            <p:nvPr/>
          </p:nvSpPr>
          <p:spPr>
            <a:xfrm rot="-8100000">
              <a:off x="8513120" y="1263635"/>
              <a:ext cx="59267" cy="51052"/>
            </a:xfrm>
            <a:custGeom>
              <a:avLst/>
              <a:gdLst/>
              <a:ahLst/>
              <a:cxnLst/>
              <a:rect l="l" t="t" r="r" b="b"/>
              <a:pathLst>
                <a:path w="2251" h="1939" extrusionOk="0">
                  <a:moveTo>
                    <a:pt x="1692" y="0"/>
                  </a:moveTo>
                  <a:cubicBezTo>
                    <a:pt x="1436" y="0"/>
                    <a:pt x="1163" y="188"/>
                    <a:pt x="1072" y="450"/>
                  </a:cubicBezTo>
                  <a:cubicBezTo>
                    <a:pt x="965" y="212"/>
                    <a:pt x="810" y="93"/>
                    <a:pt x="512" y="93"/>
                  </a:cubicBezTo>
                  <a:cubicBezTo>
                    <a:pt x="179" y="105"/>
                    <a:pt x="0" y="426"/>
                    <a:pt x="48" y="700"/>
                  </a:cubicBezTo>
                  <a:cubicBezTo>
                    <a:pt x="167" y="1248"/>
                    <a:pt x="881" y="1653"/>
                    <a:pt x="1310" y="1938"/>
                  </a:cubicBezTo>
                  <a:lnTo>
                    <a:pt x="1358" y="1915"/>
                  </a:lnTo>
                  <a:cubicBezTo>
                    <a:pt x="1691" y="1617"/>
                    <a:pt x="2251" y="1117"/>
                    <a:pt x="2203" y="605"/>
                  </a:cubicBezTo>
                  <a:cubicBezTo>
                    <a:pt x="2162"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2"/>
            <p:cNvSpPr/>
            <p:nvPr/>
          </p:nvSpPr>
          <p:spPr>
            <a:xfrm rot="-8100000">
              <a:off x="8293800" y="957743"/>
              <a:ext cx="58951" cy="42627"/>
            </a:xfrm>
            <a:custGeom>
              <a:avLst/>
              <a:gdLst/>
              <a:ahLst/>
              <a:cxnLst/>
              <a:rect l="l" t="t" r="r" b="b"/>
              <a:pathLst>
                <a:path w="2239" h="1619" extrusionOk="0">
                  <a:moveTo>
                    <a:pt x="1689" y="1"/>
                  </a:moveTo>
                  <a:cubicBezTo>
                    <a:pt x="1434" y="1"/>
                    <a:pt x="1163" y="184"/>
                    <a:pt x="1072" y="440"/>
                  </a:cubicBezTo>
                  <a:cubicBezTo>
                    <a:pt x="965" y="202"/>
                    <a:pt x="810" y="83"/>
                    <a:pt x="512" y="83"/>
                  </a:cubicBezTo>
                  <a:cubicBezTo>
                    <a:pt x="179" y="95"/>
                    <a:pt x="0" y="428"/>
                    <a:pt x="48" y="690"/>
                  </a:cubicBezTo>
                  <a:cubicBezTo>
                    <a:pt x="119" y="1071"/>
                    <a:pt x="476" y="1369"/>
                    <a:pt x="834" y="1619"/>
                  </a:cubicBezTo>
                  <a:lnTo>
                    <a:pt x="1679" y="1619"/>
                  </a:lnTo>
                  <a:cubicBezTo>
                    <a:pt x="1965" y="1333"/>
                    <a:pt x="2239" y="964"/>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2"/>
            <p:cNvSpPr/>
            <p:nvPr/>
          </p:nvSpPr>
          <p:spPr>
            <a:xfrm rot="-8100000">
              <a:off x="8213825" y="965257"/>
              <a:ext cx="59609" cy="50341"/>
            </a:xfrm>
            <a:custGeom>
              <a:avLst/>
              <a:gdLst/>
              <a:ahLst/>
              <a:cxnLst/>
              <a:rect l="l" t="t" r="r" b="b"/>
              <a:pathLst>
                <a:path w="2264" h="1912" extrusionOk="0">
                  <a:moveTo>
                    <a:pt x="1688" y="0"/>
                  </a:moveTo>
                  <a:cubicBezTo>
                    <a:pt x="1427" y="0"/>
                    <a:pt x="1152" y="189"/>
                    <a:pt x="1072" y="447"/>
                  </a:cubicBezTo>
                  <a:cubicBezTo>
                    <a:pt x="965" y="209"/>
                    <a:pt x="799" y="90"/>
                    <a:pt x="501" y="90"/>
                  </a:cubicBezTo>
                  <a:cubicBezTo>
                    <a:pt x="179" y="102"/>
                    <a:pt x="1" y="423"/>
                    <a:pt x="37" y="697"/>
                  </a:cubicBezTo>
                  <a:cubicBezTo>
                    <a:pt x="156" y="1233"/>
                    <a:pt x="870" y="1650"/>
                    <a:pt x="1322" y="1912"/>
                  </a:cubicBezTo>
                  <a:lnTo>
                    <a:pt x="1370" y="1900"/>
                  </a:lnTo>
                  <a:cubicBezTo>
                    <a:pt x="1703" y="1602"/>
                    <a:pt x="2263" y="1102"/>
                    <a:pt x="2215" y="590"/>
                  </a:cubicBezTo>
                  <a:cubicBezTo>
                    <a:pt x="2164" y="165"/>
                    <a:pt x="1931" y="0"/>
                    <a:pt x="1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2"/>
            <p:cNvSpPr/>
            <p:nvPr/>
          </p:nvSpPr>
          <p:spPr>
            <a:xfrm rot="-8100000">
              <a:off x="8113185" y="1027615"/>
              <a:ext cx="59267" cy="50578"/>
            </a:xfrm>
            <a:custGeom>
              <a:avLst/>
              <a:gdLst/>
              <a:ahLst/>
              <a:cxnLst/>
              <a:rect l="l" t="t" r="r" b="b"/>
              <a:pathLst>
                <a:path w="2251" h="1921" extrusionOk="0">
                  <a:moveTo>
                    <a:pt x="1686" y="0"/>
                  </a:moveTo>
                  <a:cubicBezTo>
                    <a:pt x="1432" y="0"/>
                    <a:pt x="1163" y="183"/>
                    <a:pt x="1072" y="444"/>
                  </a:cubicBezTo>
                  <a:cubicBezTo>
                    <a:pt x="965" y="206"/>
                    <a:pt x="810" y="87"/>
                    <a:pt x="513" y="87"/>
                  </a:cubicBezTo>
                  <a:cubicBezTo>
                    <a:pt x="179" y="98"/>
                    <a:pt x="1" y="432"/>
                    <a:pt x="48" y="694"/>
                  </a:cubicBezTo>
                  <a:cubicBezTo>
                    <a:pt x="167" y="1230"/>
                    <a:pt x="882" y="1646"/>
                    <a:pt x="1322" y="1920"/>
                  </a:cubicBezTo>
                  <a:lnTo>
                    <a:pt x="1358" y="1920"/>
                  </a:lnTo>
                  <a:cubicBezTo>
                    <a:pt x="1691" y="1622"/>
                    <a:pt x="2251" y="1111"/>
                    <a:pt x="2203" y="610"/>
                  </a:cubicBezTo>
                  <a:cubicBezTo>
                    <a:pt x="2162" y="172"/>
                    <a:pt x="1932"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2"/>
            <p:cNvSpPr/>
            <p:nvPr/>
          </p:nvSpPr>
          <p:spPr>
            <a:xfrm rot="-8100000">
              <a:off x="8117975" y="936269"/>
              <a:ext cx="59267" cy="50763"/>
            </a:xfrm>
            <a:custGeom>
              <a:avLst/>
              <a:gdLst/>
              <a:ahLst/>
              <a:cxnLst/>
              <a:rect l="l" t="t" r="r" b="b"/>
              <a:pathLst>
                <a:path w="2251" h="1928" extrusionOk="0">
                  <a:moveTo>
                    <a:pt x="1689" y="0"/>
                  </a:moveTo>
                  <a:cubicBezTo>
                    <a:pt x="1434" y="0"/>
                    <a:pt x="1163" y="184"/>
                    <a:pt x="1072" y="440"/>
                  </a:cubicBezTo>
                  <a:cubicBezTo>
                    <a:pt x="965" y="201"/>
                    <a:pt x="810" y="82"/>
                    <a:pt x="512" y="82"/>
                  </a:cubicBezTo>
                  <a:cubicBezTo>
                    <a:pt x="179" y="94"/>
                    <a:pt x="0" y="428"/>
                    <a:pt x="48" y="690"/>
                  </a:cubicBezTo>
                  <a:cubicBezTo>
                    <a:pt x="155" y="1249"/>
                    <a:pt x="870" y="1666"/>
                    <a:pt x="1310" y="1928"/>
                  </a:cubicBezTo>
                  <a:lnTo>
                    <a:pt x="1358" y="1916"/>
                  </a:lnTo>
                  <a:cubicBezTo>
                    <a:pt x="1703" y="1618"/>
                    <a:pt x="2251" y="1106"/>
                    <a:pt x="2203" y="606"/>
                  </a:cubicBezTo>
                  <a:cubicBezTo>
                    <a:pt x="2162" y="169"/>
                    <a:pt x="1933" y="0"/>
                    <a:pt x="16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2"/>
            <p:cNvSpPr/>
            <p:nvPr/>
          </p:nvSpPr>
          <p:spPr>
            <a:xfrm rot="-8100000">
              <a:off x="8190086" y="855572"/>
              <a:ext cx="59267" cy="49314"/>
            </a:xfrm>
            <a:custGeom>
              <a:avLst/>
              <a:gdLst/>
              <a:ahLst/>
              <a:cxnLst/>
              <a:rect l="l" t="t" r="r" b="b"/>
              <a:pathLst>
                <a:path w="2251" h="1873" extrusionOk="0">
                  <a:moveTo>
                    <a:pt x="1686" y="0"/>
                  </a:moveTo>
                  <a:cubicBezTo>
                    <a:pt x="1432" y="0"/>
                    <a:pt x="1163" y="183"/>
                    <a:pt x="1072" y="444"/>
                  </a:cubicBezTo>
                  <a:cubicBezTo>
                    <a:pt x="965" y="206"/>
                    <a:pt x="810" y="87"/>
                    <a:pt x="512" y="87"/>
                  </a:cubicBezTo>
                  <a:cubicBezTo>
                    <a:pt x="179" y="99"/>
                    <a:pt x="0" y="432"/>
                    <a:pt x="48" y="694"/>
                  </a:cubicBezTo>
                  <a:cubicBezTo>
                    <a:pt x="155" y="1206"/>
                    <a:pt x="798" y="1599"/>
                    <a:pt x="1239" y="1873"/>
                  </a:cubicBezTo>
                  <a:lnTo>
                    <a:pt x="1405" y="1873"/>
                  </a:lnTo>
                  <a:cubicBezTo>
                    <a:pt x="1763" y="1575"/>
                    <a:pt x="2251" y="1087"/>
                    <a:pt x="2203" y="610"/>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2"/>
            <p:cNvSpPr/>
            <p:nvPr/>
          </p:nvSpPr>
          <p:spPr>
            <a:xfrm rot="-8100000">
              <a:off x="8021194" y="1029416"/>
              <a:ext cx="58635" cy="38256"/>
            </a:xfrm>
            <a:custGeom>
              <a:avLst/>
              <a:gdLst/>
              <a:ahLst/>
              <a:cxnLst/>
              <a:rect l="l" t="t" r="r" b="b"/>
              <a:pathLst>
                <a:path w="2227" h="1453" extrusionOk="0">
                  <a:moveTo>
                    <a:pt x="48" y="0"/>
                  </a:moveTo>
                  <a:cubicBezTo>
                    <a:pt x="0" y="83"/>
                    <a:pt x="0" y="155"/>
                    <a:pt x="12" y="238"/>
                  </a:cubicBezTo>
                  <a:cubicBezTo>
                    <a:pt x="131" y="774"/>
                    <a:pt x="846" y="1191"/>
                    <a:pt x="1298" y="1453"/>
                  </a:cubicBezTo>
                  <a:lnTo>
                    <a:pt x="1334" y="1441"/>
                  </a:lnTo>
                  <a:cubicBezTo>
                    <a:pt x="1679" y="1143"/>
                    <a:pt x="2227" y="631"/>
                    <a:pt x="2191" y="131"/>
                  </a:cubicBezTo>
                  <a:cubicBezTo>
                    <a:pt x="2191" y="83"/>
                    <a:pt x="2167" y="36"/>
                    <a:pt x="2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2"/>
            <p:cNvSpPr/>
            <p:nvPr/>
          </p:nvSpPr>
          <p:spPr>
            <a:xfrm rot="-8100000">
              <a:off x="8246853" y="1261928"/>
              <a:ext cx="56450" cy="31674"/>
            </a:xfrm>
            <a:custGeom>
              <a:avLst/>
              <a:gdLst/>
              <a:ahLst/>
              <a:cxnLst/>
              <a:rect l="l" t="t" r="r" b="b"/>
              <a:pathLst>
                <a:path w="2144" h="1203" extrusionOk="0">
                  <a:moveTo>
                    <a:pt x="1" y="0"/>
                  </a:moveTo>
                  <a:cubicBezTo>
                    <a:pt x="144" y="536"/>
                    <a:pt x="834" y="929"/>
                    <a:pt x="1263" y="1203"/>
                  </a:cubicBezTo>
                  <a:lnTo>
                    <a:pt x="1310" y="1191"/>
                  </a:lnTo>
                  <a:cubicBezTo>
                    <a:pt x="1620" y="917"/>
                    <a:pt x="2096" y="476"/>
                    <a:pt x="2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2"/>
            <p:cNvSpPr/>
            <p:nvPr/>
          </p:nvSpPr>
          <p:spPr>
            <a:xfrm rot="-8100000">
              <a:off x="8406851" y="1069812"/>
              <a:ext cx="58951" cy="35729"/>
            </a:xfrm>
            <a:custGeom>
              <a:avLst/>
              <a:gdLst/>
              <a:ahLst/>
              <a:cxnLst/>
              <a:rect l="l" t="t" r="r" b="b"/>
              <a:pathLst>
                <a:path w="2239" h="1357" extrusionOk="0">
                  <a:moveTo>
                    <a:pt x="1689" y="1"/>
                  </a:moveTo>
                  <a:cubicBezTo>
                    <a:pt x="1434" y="1"/>
                    <a:pt x="1163" y="185"/>
                    <a:pt x="1072" y="440"/>
                  </a:cubicBezTo>
                  <a:cubicBezTo>
                    <a:pt x="964" y="202"/>
                    <a:pt x="810" y="83"/>
                    <a:pt x="512" y="83"/>
                  </a:cubicBezTo>
                  <a:cubicBezTo>
                    <a:pt x="179" y="106"/>
                    <a:pt x="0" y="428"/>
                    <a:pt x="48" y="702"/>
                  </a:cubicBezTo>
                  <a:cubicBezTo>
                    <a:pt x="107" y="952"/>
                    <a:pt x="286" y="1154"/>
                    <a:pt x="512" y="1357"/>
                  </a:cubicBezTo>
                  <a:lnTo>
                    <a:pt x="1917" y="1357"/>
                  </a:lnTo>
                  <a:cubicBezTo>
                    <a:pt x="2096" y="1130"/>
                    <a:pt x="2238"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2"/>
            <p:cNvSpPr/>
            <p:nvPr/>
          </p:nvSpPr>
          <p:spPr>
            <a:xfrm rot="-8100000">
              <a:off x="8436021" y="1263664"/>
              <a:ext cx="59293" cy="50894"/>
            </a:xfrm>
            <a:custGeom>
              <a:avLst/>
              <a:gdLst/>
              <a:ahLst/>
              <a:cxnLst/>
              <a:rect l="l" t="t" r="r" b="b"/>
              <a:pathLst>
                <a:path w="2252" h="1933" extrusionOk="0">
                  <a:moveTo>
                    <a:pt x="1682" y="1"/>
                  </a:moveTo>
                  <a:cubicBezTo>
                    <a:pt x="1430" y="1"/>
                    <a:pt x="1163" y="184"/>
                    <a:pt x="1072" y="444"/>
                  </a:cubicBezTo>
                  <a:cubicBezTo>
                    <a:pt x="965" y="206"/>
                    <a:pt x="799" y="87"/>
                    <a:pt x="501" y="87"/>
                  </a:cubicBezTo>
                  <a:cubicBezTo>
                    <a:pt x="180" y="99"/>
                    <a:pt x="1" y="433"/>
                    <a:pt x="49" y="695"/>
                  </a:cubicBezTo>
                  <a:cubicBezTo>
                    <a:pt x="168" y="1230"/>
                    <a:pt x="882" y="1647"/>
                    <a:pt x="1311" y="1933"/>
                  </a:cubicBezTo>
                  <a:lnTo>
                    <a:pt x="1358" y="1921"/>
                  </a:lnTo>
                  <a:cubicBezTo>
                    <a:pt x="1692" y="1623"/>
                    <a:pt x="2251" y="1111"/>
                    <a:pt x="2204" y="611"/>
                  </a:cubicBezTo>
                  <a:cubicBezTo>
                    <a:pt x="2157" y="172"/>
                    <a:pt x="1926" y="1"/>
                    <a:pt x="16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2"/>
            <p:cNvSpPr/>
            <p:nvPr/>
          </p:nvSpPr>
          <p:spPr>
            <a:xfrm rot="-8100000">
              <a:off x="8199237" y="1066330"/>
              <a:ext cx="59583" cy="50289"/>
            </a:xfrm>
            <a:custGeom>
              <a:avLst/>
              <a:gdLst/>
              <a:ahLst/>
              <a:cxnLst/>
              <a:rect l="l" t="t" r="r" b="b"/>
              <a:pathLst>
                <a:path w="2263" h="1910" extrusionOk="0">
                  <a:moveTo>
                    <a:pt x="1681" y="1"/>
                  </a:moveTo>
                  <a:cubicBezTo>
                    <a:pt x="1422" y="1"/>
                    <a:pt x="1151" y="182"/>
                    <a:pt x="1072" y="433"/>
                  </a:cubicBezTo>
                  <a:cubicBezTo>
                    <a:pt x="965" y="195"/>
                    <a:pt x="798" y="76"/>
                    <a:pt x="500" y="76"/>
                  </a:cubicBezTo>
                  <a:cubicBezTo>
                    <a:pt x="179" y="99"/>
                    <a:pt x="0" y="421"/>
                    <a:pt x="36" y="695"/>
                  </a:cubicBezTo>
                  <a:cubicBezTo>
                    <a:pt x="155" y="1230"/>
                    <a:pt x="869" y="1647"/>
                    <a:pt x="1322" y="1909"/>
                  </a:cubicBezTo>
                  <a:lnTo>
                    <a:pt x="1369" y="1897"/>
                  </a:lnTo>
                  <a:cubicBezTo>
                    <a:pt x="1703" y="1600"/>
                    <a:pt x="2262" y="1088"/>
                    <a:pt x="2215" y="588"/>
                  </a:cubicBezTo>
                  <a:cubicBezTo>
                    <a:pt x="2163" y="164"/>
                    <a:pt x="1927" y="1"/>
                    <a:pt x="16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2"/>
            <p:cNvSpPr/>
            <p:nvPr/>
          </p:nvSpPr>
          <p:spPr>
            <a:xfrm rot="-8100000">
              <a:off x="8510636" y="1174433"/>
              <a:ext cx="58661" cy="42627"/>
            </a:xfrm>
            <a:custGeom>
              <a:avLst/>
              <a:gdLst/>
              <a:ahLst/>
              <a:cxnLst/>
              <a:rect l="l" t="t" r="r" b="b"/>
              <a:pathLst>
                <a:path w="2228" h="1619" extrusionOk="0">
                  <a:moveTo>
                    <a:pt x="1685" y="1"/>
                  </a:moveTo>
                  <a:cubicBezTo>
                    <a:pt x="1432" y="1"/>
                    <a:pt x="1164" y="184"/>
                    <a:pt x="1072" y="440"/>
                  </a:cubicBezTo>
                  <a:cubicBezTo>
                    <a:pt x="965" y="202"/>
                    <a:pt x="799" y="83"/>
                    <a:pt x="501" y="83"/>
                  </a:cubicBezTo>
                  <a:cubicBezTo>
                    <a:pt x="179" y="95"/>
                    <a:pt x="1" y="428"/>
                    <a:pt x="37" y="690"/>
                  </a:cubicBezTo>
                  <a:cubicBezTo>
                    <a:pt x="120" y="1071"/>
                    <a:pt x="477" y="1369"/>
                    <a:pt x="834" y="1619"/>
                  </a:cubicBezTo>
                  <a:lnTo>
                    <a:pt x="1680" y="1619"/>
                  </a:lnTo>
                  <a:cubicBezTo>
                    <a:pt x="1965" y="1333"/>
                    <a:pt x="2227" y="964"/>
                    <a:pt x="2203"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2"/>
            <p:cNvSpPr/>
            <p:nvPr/>
          </p:nvSpPr>
          <p:spPr>
            <a:xfrm rot="-8100000">
              <a:off x="8130699" y="1151316"/>
              <a:ext cx="51763" cy="24802"/>
            </a:xfrm>
            <a:custGeom>
              <a:avLst/>
              <a:gdLst/>
              <a:ahLst/>
              <a:cxnLst/>
              <a:rect l="l" t="t" r="r" b="b"/>
              <a:pathLst>
                <a:path w="1966" h="942" extrusionOk="0">
                  <a:moveTo>
                    <a:pt x="1" y="1"/>
                  </a:moveTo>
                  <a:cubicBezTo>
                    <a:pt x="263" y="406"/>
                    <a:pt x="799" y="715"/>
                    <a:pt x="1156" y="942"/>
                  </a:cubicBezTo>
                  <a:lnTo>
                    <a:pt x="1192" y="918"/>
                  </a:lnTo>
                  <a:cubicBezTo>
                    <a:pt x="1453" y="703"/>
                    <a:pt x="1823" y="370"/>
                    <a:pt x="19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2"/>
            <p:cNvSpPr/>
            <p:nvPr/>
          </p:nvSpPr>
          <p:spPr>
            <a:xfrm rot="-8100000">
              <a:off x="8358352" y="1366586"/>
              <a:ext cx="58661" cy="38256"/>
            </a:xfrm>
            <a:custGeom>
              <a:avLst/>
              <a:gdLst/>
              <a:ahLst/>
              <a:cxnLst/>
              <a:rect l="l" t="t" r="r" b="b"/>
              <a:pathLst>
                <a:path w="2228" h="1453" extrusionOk="0">
                  <a:moveTo>
                    <a:pt x="36" y="0"/>
                  </a:moveTo>
                  <a:cubicBezTo>
                    <a:pt x="13" y="83"/>
                    <a:pt x="1" y="155"/>
                    <a:pt x="13" y="238"/>
                  </a:cubicBezTo>
                  <a:cubicBezTo>
                    <a:pt x="132" y="774"/>
                    <a:pt x="846" y="1191"/>
                    <a:pt x="1287" y="1453"/>
                  </a:cubicBezTo>
                  <a:lnTo>
                    <a:pt x="1334" y="1441"/>
                  </a:lnTo>
                  <a:cubicBezTo>
                    <a:pt x="1680" y="1143"/>
                    <a:pt x="2227" y="631"/>
                    <a:pt x="2180" y="131"/>
                  </a:cubicBezTo>
                  <a:cubicBezTo>
                    <a:pt x="2180" y="83"/>
                    <a:pt x="2168" y="36"/>
                    <a:pt x="2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CuadroTexto 79">
            <a:extLst>
              <a:ext uri="{FF2B5EF4-FFF2-40B4-BE49-F238E27FC236}">
                <a16:creationId xmlns:a16="http://schemas.microsoft.com/office/drawing/2014/main" xmlns="" id="{725C821E-1B3E-409A-B14C-9646AB0FFC6E}"/>
              </a:ext>
            </a:extLst>
          </p:cNvPr>
          <p:cNvSpPr txBox="1"/>
          <p:nvPr/>
        </p:nvSpPr>
        <p:spPr>
          <a:xfrm>
            <a:off x="1393672" y="169498"/>
            <a:ext cx="5360276" cy="4832092"/>
          </a:xfrm>
          <a:prstGeom prst="rect">
            <a:avLst/>
          </a:prstGeom>
          <a:noFill/>
        </p:spPr>
        <p:txBody>
          <a:bodyPr wrap="square">
            <a:spAutoFit/>
          </a:bodyPr>
          <a:lstStyle/>
          <a:p>
            <a:pPr algn="l"/>
            <a:r>
              <a:rPr lang="es-MX" b="1" i="0" dirty="0">
                <a:solidFill>
                  <a:srgbClr val="333333"/>
                </a:solidFill>
                <a:effectLst/>
                <a:latin typeface="Lucida Grande"/>
              </a:rPr>
              <a:t>Actividades después de la lectura</a:t>
            </a:r>
            <a:endParaRPr lang="es-MX" b="0" i="0" dirty="0">
              <a:solidFill>
                <a:srgbClr val="333333"/>
              </a:solidFill>
              <a:effectLst/>
              <a:latin typeface="Lucida Grande"/>
            </a:endParaRPr>
          </a:p>
          <a:p>
            <a:pPr algn="l"/>
            <a:r>
              <a:rPr lang="es-MX" b="0" i="0" dirty="0">
                <a:solidFill>
                  <a:srgbClr val="333333"/>
                </a:solidFill>
                <a:effectLst/>
                <a:latin typeface="Lucida Grande"/>
              </a:rPr>
              <a:t>En esta etapa, el lector está en condiciones de responder a las siguientes preguntas: </a:t>
            </a:r>
            <a:r>
              <a:rPr lang="es-MX" b="1" i="0" dirty="0">
                <a:solidFill>
                  <a:srgbClr val="333333"/>
                </a:solidFill>
                <a:effectLst/>
                <a:latin typeface="Lucida Grande"/>
              </a:rPr>
              <a:t>¿Cuál es la idea principal? ¿Cuáles son las ideas secundarias?</a:t>
            </a:r>
          </a:p>
          <a:p>
            <a:pPr algn="l"/>
            <a:r>
              <a:rPr lang="es-MX" b="0" i="0" dirty="0">
                <a:solidFill>
                  <a:srgbClr val="333333"/>
                </a:solidFill>
                <a:effectLst/>
                <a:latin typeface="Lucida Grande"/>
              </a:rPr>
              <a:t>Se trata organizar de manera lógica la información contenida del  texto leído e identificar las ideas principales, es decir las más importantes,  y las secundarias, aquellas que aportan información que no es fundamental en la historia (pueden ser descripciones de los personajes, del ambiente, de  los acontecimientos, etc.). </a:t>
            </a:r>
            <a:br>
              <a:rPr lang="es-MX" b="0" i="0" dirty="0">
                <a:solidFill>
                  <a:srgbClr val="333333"/>
                </a:solidFill>
                <a:effectLst/>
                <a:latin typeface="Lucida Grande"/>
              </a:rPr>
            </a:br>
            <a:r>
              <a:rPr lang="es-MX" b="0" i="0" dirty="0">
                <a:solidFill>
                  <a:srgbClr val="333333"/>
                </a:solidFill>
                <a:effectLst/>
                <a:latin typeface="Lucida Grande"/>
              </a:rPr>
              <a:t> </a:t>
            </a:r>
            <a:br>
              <a:rPr lang="es-MX" b="0" i="0" dirty="0">
                <a:solidFill>
                  <a:srgbClr val="333333"/>
                </a:solidFill>
                <a:effectLst/>
                <a:latin typeface="Lucida Grande"/>
              </a:rPr>
            </a:br>
            <a:r>
              <a:rPr lang="es-MX" b="0" i="0" dirty="0">
                <a:solidFill>
                  <a:srgbClr val="333333"/>
                </a:solidFill>
                <a:effectLst/>
                <a:latin typeface="Lucida Grande"/>
              </a:rPr>
              <a:t>Para esto, se puede organizar la información realizando las siguientes actividades:</a:t>
            </a:r>
          </a:p>
          <a:p>
            <a:pPr algn="l"/>
            <a:r>
              <a:rPr lang="es-MX" b="1" i="0" dirty="0">
                <a:solidFill>
                  <a:srgbClr val="333333"/>
                </a:solidFill>
                <a:effectLst/>
                <a:latin typeface="Lucida Grande"/>
              </a:rPr>
              <a:t>1.</a:t>
            </a:r>
            <a:r>
              <a:rPr lang="es-MX" b="0" i="0" dirty="0">
                <a:solidFill>
                  <a:srgbClr val="333333"/>
                </a:solidFill>
                <a:effectLst/>
                <a:latin typeface="Lucida Grande"/>
              </a:rPr>
              <a:t> </a:t>
            </a:r>
            <a:r>
              <a:rPr lang="es-MX" b="1" i="0" dirty="0">
                <a:solidFill>
                  <a:srgbClr val="333333"/>
                </a:solidFill>
                <a:effectLst/>
                <a:latin typeface="Lucida Grande"/>
              </a:rPr>
              <a:t>Hacer resúmenes</a:t>
            </a:r>
            <a:r>
              <a:rPr lang="es-MX" b="0" i="0" dirty="0">
                <a:solidFill>
                  <a:srgbClr val="333333"/>
                </a:solidFill>
                <a:effectLst/>
                <a:latin typeface="Lucida Grande"/>
              </a:rPr>
              <a:t>: ordena y reduce la información del texto leído, de manera tal que dejes sólo aquello esencial. Escríbelo nuevamente.</a:t>
            </a:r>
          </a:p>
          <a:p>
            <a:pPr algn="l"/>
            <a:r>
              <a:rPr lang="es-MX" b="1" i="0" dirty="0">
                <a:solidFill>
                  <a:srgbClr val="333333"/>
                </a:solidFill>
                <a:effectLst/>
                <a:latin typeface="Lucida Grande"/>
              </a:rPr>
              <a:t>2.</a:t>
            </a:r>
            <a:r>
              <a:rPr lang="es-MX" b="0" i="0" dirty="0">
                <a:solidFill>
                  <a:srgbClr val="333333"/>
                </a:solidFill>
                <a:effectLst/>
                <a:latin typeface="Lucida Grande"/>
              </a:rPr>
              <a:t> </a:t>
            </a:r>
            <a:r>
              <a:rPr lang="es-MX" b="1" i="0" dirty="0">
                <a:solidFill>
                  <a:srgbClr val="333333"/>
                </a:solidFill>
                <a:effectLst/>
                <a:latin typeface="Lucida Grande"/>
              </a:rPr>
              <a:t>Realizar síntesis</a:t>
            </a:r>
            <a:r>
              <a:rPr lang="es-MX" b="0" i="0" dirty="0">
                <a:solidFill>
                  <a:srgbClr val="333333"/>
                </a:solidFill>
                <a:effectLst/>
                <a:latin typeface="Lucida Grande"/>
              </a:rPr>
              <a:t>: al igual que el resumen reduce la información de un texto, pero utilizando palabras propias.</a:t>
            </a:r>
          </a:p>
          <a:p>
            <a:pPr algn="l"/>
            <a:r>
              <a:rPr lang="es-MX" b="1" i="0" dirty="0">
                <a:solidFill>
                  <a:srgbClr val="333333"/>
                </a:solidFill>
                <a:effectLst/>
                <a:latin typeface="Lucida Grande"/>
              </a:rPr>
              <a:t>3.</a:t>
            </a:r>
            <a:r>
              <a:rPr lang="es-MX" b="0" i="0" dirty="0">
                <a:solidFill>
                  <a:srgbClr val="333333"/>
                </a:solidFill>
                <a:effectLst/>
                <a:latin typeface="Lucida Grande"/>
              </a:rPr>
              <a:t> </a:t>
            </a:r>
            <a:r>
              <a:rPr lang="es-MX" b="1" i="0" dirty="0">
                <a:solidFill>
                  <a:srgbClr val="333333"/>
                </a:solidFill>
                <a:effectLst/>
                <a:latin typeface="Lucida Grande"/>
              </a:rPr>
              <a:t>Hacer esquemas</a:t>
            </a:r>
            <a:r>
              <a:rPr lang="es-MX" b="0" i="0" dirty="0">
                <a:solidFill>
                  <a:srgbClr val="333333"/>
                </a:solidFill>
                <a:effectLst/>
                <a:latin typeface="Lucida Grande"/>
              </a:rPr>
              <a:t>: convierte la información en listas de acciones agrupadas según lo sucedido.</a:t>
            </a:r>
          </a:p>
          <a:p>
            <a:pPr algn="l"/>
            <a:r>
              <a:rPr lang="es-MX" b="1" i="0" dirty="0">
                <a:solidFill>
                  <a:srgbClr val="333333"/>
                </a:solidFill>
                <a:effectLst/>
                <a:latin typeface="Lucida Grande"/>
              </a:rPr>
              <a:t>4.</a:t>
            </a:r>
            <a:r>
              <a:rPr lang="es-MX" b="0" i="0" dirty="0">
                <a:solidFill>
                  <a:srgbClr val="333333"/>
                </a:solidFill>
                <a:effectLst/>
                <a:latin typeface="Lucida Grande"/>
              </a:rPr>
              <a:t> </a:t>
            </a:r>
            <a:r>
              <a:rPr lang="es-MX" b="1" i="0" dirty="0">
                <a:solidFill>
                  <a:srgbClr val="333333"/>
                </a:solidFill>
                <a:effectLst/>
                <a:latin typeface="Lucida Grande"/>
              </a:rPr>
              <a:t>Hacer mapas conceptuales</a:t>
            </a:r>
            <a:r>
              <a:rPr lang="es-MX" b="0" i="0" dirty="0">
                <a:solidFill>
                  <a:srgbClr val="333333"/>
                </a:solidFill>
                <a:effectLst/>
                <a:latin typeface="Lucida Grande"/>
              </a:rPr>
              <a:t>: ordenar las ideas principales en cuadros que se relacionarán por medio de flechas con las ideas secundarias encontradas.</a:t>
            </a:r>
          </a:p>
        </p:txBody>
      </p:sp>
      <p:pic>
        <p:nvPicPr>
          <p:cNvPr id="2" name="Sonido grabado">
            <a:hlinkClick r:id="" action="ppaction://media"/>
            <a:extLst>
              <a:ext uri="{FF2B5EF4-FFF2-40B4-BE49-F238E27FC236}">
                <a16:creationId xmlns:a16="http://schemas.microsoft.com/office/drawing/2014/main" xmlns="" id="{BD25B3F4-2B2B-40E2-86D2-D3F3290649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6" y="46588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5" name="Google Shape;985;p33"/>
          <p:cNvSpPr/>
          <p:nvPr/>
        </p:nvSpPr>
        <p:spPr>
          <a:xfrm>
            <a:off x="983215" y="2069236"/>
            <a:ext cx="4159540" cy="48803"/>
          </a:xfrm>
          <a:custGeom>
            <a:avLst/>
            <a:gdLst/>
            <a:ahLst/>
            <a:cxnLst/>
            <a:rect l="l" t="t" r="r" b="b"/>
            <a:pathLst>
              <a:path w="69081" h="513" extrusionOk="0">
                <a:moveTo>
                  <a:pt x="0" y="1"/>
                </a:moveTo>
                <a:lnTo>
                  <a:pt x="0" y="513"/>
                </a:lnTo>
                <a:lnTo>
                  <a:pt x="69080" y="513"/>
                </a:lnTo>
                <a:lnTo>
                  <a:pt x="69080" y="1"/>
                </a:lnTo>
                <a:close/>
              </a:path>
            </a:pathLst>
          </a:cu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3"/>
          <p:cNvSpPr/>
          <p:nvPr/>
        </p:nvSpPr>
        <p:spPr>
          <a:xfrm>
            <a:off x="983215" y="2567624"/>
            <a:ext cx="4159540" cy="48803"/>
          </a:xfrm>
          <a:custGeom>
            <a:avLst/>
            <a:gdLst/>
            <a:ahLst/>
            <a:cxnLst/>
            <a:rect l="l" t="t" r="r" b="b"/>
            <a:pathLst>
              <a:path w="69081" h="513" extrusionOk="0">
                <a:moveTo>
                  <a:pt x="0" y="0"/>
                </a:moveTo>
                <a:lnTo>
                  <a:pt x="0" y="512"/>
                </a:lnTo>
                <a:lnTo>
                  <a:pt x="69080" y="512"/>
                </a:lnTo>
                <a:lnTo>
                  <a:pt x="69080" y="0"/>
                </a:lnTo>
                <a:close/>
              </a:path>
            </a:pathLst>
          </a:cu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983215" y="3063729"/>
            <a:ext cx="4159540" cy="49945"/>
          </a:xfrm>
          <a:custGeom>
            <a:avLst/>
            <a:gdLst/>
            <a:ahLst/>
            <a:cxnLst/>
            <a:rect l="l" t="t" r="r" b="b"/>
            <a:pathLst>
              <a:path w="69081" h="525" extrusionOk="0">
                <a:moveTo>
                  <a:pt x="0" y="0"/>
                </a:moveTo>
                <a:lnTo>
                  <a:pt x="0" y="524"/>
                </a:lnTo>
                <a:lnTo>
                  <a:pt x="69080" y="524"/>
                </a:lnTo>
                <a:lnTo>
                  <a:pt x="69080" y="0"/>
                </a:lnTo>
                <a:close/>
              </a:path>
            </a:pathLst>
          </a:cu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983215" y="3562116"/>
            <a:ext cx="4159540" cy="49849"/>
          </a:xfrm>
          <a:custGeom>
            <a:avLst/>
            <a:gdLst/>
            <a:ahLst/>
            <a:cxnLst/>
            <a:rect l="l" t="t" r="r" b="b"/>
            <a:pathLst>
              <a:path w="69081" h="524" extrusionOk="0">
                <a:moveTo>
                  <a:pt x="0" y="0"/>
                </a:moveTo>
                <a:lnTo>
                  <a:pt x="0" y="524"/>
                </a:lnTo>
                <a:lnTo>
                  <a:pt x="69080" y="524"/>
                </a:lnTo>
                <a:lnTo>
                  <a:pt x="69080" y="0"/>
                </a:lnTo>
                <a:close/>
              </a:path>
            </a:pathLst>
          </a:cu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3"/>
          <p:cNvSpPr/>
          <p:nvPr/>
        </p:nvSpPr>
        <p:spPr>
          <a:xfrm>
            <a:off x="983215" y="4557656"/>
            <a:ext cx="4159540" cy="49945"/>
          </a:xfrm>
          <a:custGeom>
            <a:avLst/>
            <a:gdLst/>
            <a:ahLst/>
            <a:cxnLst/>
            <a:rect l="l" t="t" r="r" b="b"/>
            <a:pathLst>
              <a:path w="69081" h="525" extrusionOk="0">
                <a:moveTo>
                  <a:pt x="0" y="1"/>
                </a:moveTo>
                <a:lnTo>
                  <a:pt x="0" y="525"/>
                </a:lnTo>
                <a:lnTo>
                  <a:pt x="69080" y="525"/>
                </a:lnTo>
                <a:lnTo>
                  <a:pt x="69080" y="1"/>
                </a:lnTo>
                <a:close/>
              </a:path>
            </a:pathLst>
          </a:cu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CuadroTexto 55">
            <a:extLst>
              <a:ext uri="{FF2B5EF4-FFF2-40B4-BE49-F238E27FC236}">
                <a16:creationId xmlns:a16="http://schemas.microsoft.com/office/drawing/2014/main" xmlns="" id="{A0E168E4-9AFC-4B69-9298-0EB6FD6F2A99}"/>
              </a:ext>
            </a:extLst>
          </p:cNvPr>
          <p:cNvSpPr txBox="1"/>
          <p:nvPr/>
        </p:nvSpPr>
        <p:spPr>
          <a:xfrm>
            <a:off x="1788600" y="668459"/>
            <a:ext cx="6169834" cy="2246769"/>
          </a:xfrm>
          <a:prstGeom prst="rect">
            <a:avLst/>
          </a:prstGeom>
          <a:noFill/>
        </p:spPr>
        <p:txBody>
          <a:bodyPr wrap="square">
            <a:spAutoFit/>
          </a:bodyPr>
          <a:lstStyle/>
          <a:p>
            <a:pPr algn="l"/>
            <a:r>
              <a:rPr lang="es-MX" b="1" i="0" dirty="0">
                <a:solidFill>
                  <a:srgbClr val="333333"/>
                </a:solidFill>
                <a:effectLst/>
                <a:latin typeface="Lucida Grande"/>
              </a:rPr>
              <a:t>Estrategias generales para realizar una buena lectura de un texto</a:t>
            </a:r>
            <a:endParaRPr lang="es-MX" b="0" i="0" dirty="0">
              <a:solidFill>
                <a:srgbClr val="333333"/>
              </a:solidFill>
              <a:effectLst/>
              <a:latin typeface="Lucida Grande"/>
            </a:endParaRPr>
          </a:p>
          <a:p>
            <a:pPr algn="l"/>
            <a:r>
              <a:rPr lang="es-MX" b="0" i="0" dirty="0">
                <a:solidFill>
                  <a:srgbClr val="333333"/>
                </a:solidFill>
                <a:effectLst/>
                <a:latin typeface="Lucida Grande"/>
              </a:rPr>
              <a:t>– Lectura del título del libro: con el fin de imaginar de qué se puede tratar el texto.</a:t>
            </a:r>
            <a:br>
              <a:rPr lang="es-MX" b="0" i="0" dirty="0">
                <a:solidFill>
                  <a:srgbClr val="333333"/>
                </a:solidFill>
                <a:effectLst/>
                <a:latin typeface="Lucida Grande"/>
              </a:rPr>
            </a:br>
            <a:r>
              <a:rPr lang="es-MX" b="0" i="0" dirty="0">
                <a:solidFill>
                  <a:srgbClr val="333333"/>
                </a:solidFill>
                <a:effectLst/>
                <a:latin typeface="Lucida Grande"/>
              </a:rPr>
              <a:t>– Lectura del texto completo sin detenerse: para lograr una idea general.</a:t>
            </a:r>
            <a:br>
              <a:rPr lang="es-MX" b="0" i="0" dirty="0">
                <a:solidFill>
                  <a:srgbClr val="333333"/>
                </a:solidFill>
                <a:effectLst/>
                <a:latin typeface="Lucida Grande"/>
              </a:rPr>
            </a:br>
            <a:r>
              <a:rPr lang="es-MX" b="0" i="0" dirty="0">
                <a:solidFill>
                  <a:srgbClr val="333333"/>
                </a:solidFill>
                <a:effectLst/>
                <a:latin typeface="Lucida Grande"/>
              </a:rPr>
              <a:t>– Separar y numerar cada uno de los párrafos del texto.</a:t>
            </a:r>
            <a:br>
              <a:rPr lang="es-MX" b="0" i="0" dirty="0">
                <a:solidFill>
                  <a:srgbClr val="333333"/>
                </a:solidFill>
                <a:effectLst/>
                <a:latin typeface="Lucida Grande"/>
              </a:rPr>
            </a:br>
            <a:r>
              <a:rPr lang="es-MX" b="0" i="0" dirty="0">
                <a:solidFill>
                  <a:srgbClr val="333333"/>
                </a:solidFill>
                <a:effectLst/>
                <a:latin typeface="Lucida Grande"/>
              </a:rPr>
              <a:t>– Subrayar en cada párrafo la idea principal o lo más importante del texto.</a:t>
            </a:r>
            <a:br>
              <a:rPr lang="es-MX" b="0" i="0" dirty="0">
                <a:solidFill>
                  <a:srgbClr val="333333"/>
                </a:solidFill>
                <a:effectLst/>
                <a:latin typeface="Lucida Grande"/>
              </a:rPr>
            </a:br>
            <a:r>
              <a:rPr lang="es-MX" b="0" i="0" dirty="0">
                <a:solidFill>
                  <a:srgbClr val="333333"/>
                </a:solidFill>
                <a:effectLst/>
                <a:latin typeface="Lucida Grande"/>
              </a:rPr>
              <a:t>– Colocar comentarios frente a los párrafos si son necesarios para tu comprensión.</a:t>
            </a:r>
            <a:br>
              <a:rPr lang="es-MX" b="0" i="0" dirty="0">
                <a:solidFill>
                  <a:srgbClr val="333333"/>
                </a:solidFill>
                <a:effectLst/>
                <a:latin typeface="Lucida Grande"/>
              </a:rPr>
            </a:br>
            <a:r>
              <a:rPr lang="es-MX" b="0" i="0" dirty="0">
                <a:solidFill>
                  <a:srgbClr val="333333"/>
                </a:solidFill>
                <a:effectLst/>
                <a:latin typeface="Lucida Grande"/>
              </a:rPr>
              <a:t>– Colocar títulos y/o subtítulos a los párrafos separados.</a:t>
            </a:r>
            <a:br>
              <a:rPr lang="es-MX" b="0" i="0" dirty="0">
                <a:solidFill>
                  <a:srgbClr val="333333"/>
                </a:solidFill>
                <a:effectLst/>
                <a:latin typeface="Lucida Grande"/>
              </a:rPr>
            </a:br>
            <a:r>
              <a:rPr lang="es-MX" b="0" i="0" dirty="0">
                <a:solidFill>
                  <a:srgbClr val="333333"/>
                </a:solidFill>
                <a:effectLst/>
                <a:latin typeface="Lucida Grande"/>
              </a:rPr>
              <a:t>– Después de leer, examinar las actividades realizadas anteriormente.</a:t>
            </a:r>
          </a:p>
        </p:txBody>
      </p:sp>
      <p:pic>
        <p:nvPicPr>
          <p:cNvPr id="2052" name="Picture 4" descr="Niños leyendo cuentos de hadas | Vector Premium">
            <a:extLst>
              <a:ext uri="{FF2B5EF4-FFF2-40B4-BE49-F238E27FC236}">
                <a16:creationId xmlns:a16="http://schemas.microsoft.com/office/drawing/2014/main" xmlns="" id="{47BB2F79-C1EA-4628-AAAE-BACD269A4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832" y="2837792"/>
            <a:ext cx="3979216" cy="2305707"/>
          </a:xfrm>
          <a:prstGeom prst="rect">
            <a:avLst/>
          </a:prstGeom>
          <a:noFill/>
          <a:extLst>
            <a:ext uri="{909E8E84-426E-40DD-AFC4-6F175D3DCCD1}">
              <a14:hiddenFill xmlns:a14="http://schemas.microsoft.com/office/drawing/2010/main">
                <a:solidFill>
                  <a:srgbClr val="FFFFFF"/>
                </a:solidFill>
              </a14:hiddenFill>
            </a:ext>
          </a:extLst>
        </p:spPr>
      </p:pic>
      <p:pic>
        <p:nvPicPr>
          <p:cNvPr id="2" name="Sonido grabado">
            <a:hlinkClick r:id="" action="ppaction://media"/>
            <a:extLst>
              <a:ext uri="{FF2B5EF4-FFF2-40B4-BE49-F238E27FC236}">
                <a16:creationId xmlns:a16="http://schemas.microsoft.com/office/drawing/2014/main" xmlns="" id="{BB78607C-D988-4235-94AA-5238D23EB2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43"/>
          <p:cNvSpPr txBox="1">
            <a:spLocks noGrp="1"/>
          </p:cNvSpPr>
          <p:nvPr>
            <p:ph type="title"/>
          </p:nvPr>
        </p:nvSpPr>
        <p:spPr>
          <a:xfrm>
            <a:off x="1733550" y="553175"/>
            <a:ext cx="5676900" cy="74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MX" sz="2800" dirty="0">
                <a:solidFill>
                  <a:schemeClr val="accent2">
                    <a:lumMod val="75000"/>
                  </a:schemeClr>
                </a:solidFill>
              </a:rPr>
              <a:t>Momentos de la Lectura</a:t>
            </a:r>
            <a:endParaRPr sz="2800" dirty="0">
              <a:solidFill>
                <a:schemeClr val="accent2">
                  <a:lumMod val="75000"/>
                </a:schemeClr>
              </a:solidFill>
            </a:endParaRPr>
          </a:p>
        </p:txBody>
      </p:sp>
      <p:sp>
        <p:nvSpPr>
          <p:cNvPr id="1403" name="Google Shape;1403;p43"/>
          <p:cNvSpPr/>
          <p:nvPr/>
        </p:nvSpPr>
        <p:spPr>
          <a:xfrm>
            <a:off x="8130598" y="4741156"/>
            <a:ext cx="213130" cy="190275"/>
          </a:xfrm>
          <a:custGeom>
            <a:avLst/>
            <a:gdLst/>
            <a:ahLst/>
            <a:cxnLst/>
            <a:rect l="l" t="t" r="r" b="b"/>
            <a:pathLst>
              <a:path w="1930" h="1723" extrusionOk="0">
                <a:moveTo>
                  <a:pt x="1675" y="0"/>
                </a:moveTo>
                <a:cubicBezTo>
                  <a:pt x="1649" y="0"/>
                  <a:pt x="1621" y="5"/>
                  <a:pt x="1594" y="15"/>
                </a:cubicBezTo>
                <a:cubicBezTo>
                  <a:pt x="1406" y="36"/>
                  <a:pt x="1281" y="245"/>
                  <a:pt x="1155" y="371"/>
                </a:cubicBezTo>
                <a:cubicBezTo>
                  <a:pt x="1071" y="455"/>
                  <a:pt x="1009" y="517"/>
                  <a:pt x="925" y="601"/>
                </a:cubicBezTo>
                <a:cubicBezTo>
                  <a:pt x="862" y="517"/>
                  <a:pt x="799" y="434"/>
                  <a:pt x="757" y="350"/>
                </a:cubicBezTo>
                <a:cubicBezTo>
                  <a:pt x="721" y="296"/>
                  <a:pt x="639" y="149"/>
                  <a:pt x="590" y="149"/>
                </a:cubicBezTo>
                <a:cubicBezTo>
                  <a:pt x="582" y="149"/>
                  <a:pt x="575" y="153"/>
                  <a:pt x="569" y="162"/>
                </a:cubicBezTo>
                <a:cubicBezTo>
                  <a:pt x="600" y="100"/>
                  <a:pt x="551" y="26"/>
                  <a:pt x="489" y="26"/>
                </a:cubicBezTo>
                <a:cubicBezTo>
                  <a:pt x="468" y="26"/>
                  <a:pt x="444" y="35"/>
                  <a:pt x="423" y="57"/>
                </a:cubicBezTo>
                <a:cubicBezTo>
                  <a:pt x="213" y="266"/>
                  <a:pt x="339" y="517"/>
                  <a:pt x="465" y="748"/>
                </a:cubicBezTo>
                <a:cubicBezTo>
                  <a:pt x="485" y="789"/>
                  <a:pt x="527" y="852"/>
                  <a:pt x="569" y="936"/>
                </a:cubicBezTo>
                <a:cubicBezTo>
                  <a:pt x="465" y="1020"/>
                  <a:pt x="360" y="1124"/>
                  <a:pt x="255" y="1208"/>
                </a:cubicBezTo>
                <a:cubicBezTo>
                  <a:pt x="213" y="1292"/>
                  <a:pt x="151" y="1354"/>
                  <a:pt x="109" y="1438"/>
                </a:cubicBezTo>
                <a:cubicBezTo>
                  <a:pt x="0" y="1565"/>
                  <a:pt x="111" y="1722"/>
                  <a:pt x="237" y="1722"/>
                </a:cubicBezTo>
                <a:cubicBezTo>
                  <a:pt x="257" y="1722"/>
                  <a:pt x="277" y="1719"/>
                  <a:pt x="297" y="1710"/>
                </a:cubicBezTo>
                <a:lnTo>
                  <a:pt x="339" y="1689"/>
                </a:lnTo>
                <a:lnTo>
                  <a:pt x="339" y="1689"/>
                </a:lnTo>
                <a:cubicBezTo>
                  <a:pt x="336" y="1692"/>
                  <a:pt x="337" y="1693"/>
                  <a:pt x="340" y="1693"/>
                </a:cubicBezTo>
                <a:cubicBezTo>
                  <a:pt x="362" y="1693"/>
                  <a:pt x="491" y="1644"/>
                  <a:pt x="527" y="1626"/>
                </a:cubicBezTo>
                <a:cubicBezTo>
                  <a:pt x="653" y="1564"/>
                  <a:pt x="778" y="1459"/>
                  <a:pt x="904" y="1375"/>
                </a:cubicBezTo>
                <a:cubicBezTo>
                  <a:pt x="1009" y="1501"/>
                  <a:pt x="1155" y="1605"/>
                  <a:pt x="1343" y="1668"/>
                </a:cubicBezTo>
                <a:cubicBezTo>
                  <a:pt x="1362" y="1672"/>
                  <a:pt x="1379" y="1674"/>
                  <a:pt x="1397" y="1674"/>
                </a:cubicBezTo>
                <a:cubicBezTo>
                  <a:pt x="1580" y="1674"/>
                  <a:pt x="1711" y="1483"/>
                  <a:pt x="1615" y="1292"/>
                </a:cubicBezTo>
                <a:cubicBezTo>
                  <a:pt x="1553" y="1187"/>
                  <a:pt x="1448" y="1082"/>
                  <a:pt x="1364" y="999"/>
                </a:cubicBezTo>
                <a:cubicBezTo>
                  <a:pt x="1427" y="936"/>
                  <a:pt x="1511" y="873"/>
                  <a:pt x="1594" y="810"/>
                </a:cubicBezTo>
                <a:cubicBezTo>
                  <a:pt x="1720" y="685"/>
                  <a:pt x="1929" y="497"/>
                  <a:pt x="1929" y="266"/>
                </a:cubicBezTo>
                <a:cubicBezTo>
                  <a:pt x="1929" y="126"/>
                  <a:pt x="1812" y="0"/>
                  <a:pt x="1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3"/>
          <p:cNvSpPr/>
          <p:nvPr/>
        </p:nvSpPr>
        <p:spPr>
          <a:xfrm>
            <a:off x="957870" y="1240891"/>
            <a:ext cx="7409792" cy="3500265"/>
          </a:xfrm>
          <a:prstGeom prst="roundRect">
            <a:avLst>
              <a:gd name="adj" fmla="val 16067"/>
            </a:avLst>
          </a:prstGeom>
          <a:solidFill>
            <a:schemeClr val="accent2"/>
          </a:solidFill>
          <a:ln>
            <a:noFill/>
          </a:ln>
        </p:spPr>
        <p:txBody>
          <a:bodyPr spcFirstLastPara="1" wrap="square" lIns="91425" tIns="91425" rIns="91425" bIns="91425" anchor="ctr" anchorCtr="0">
            <a:noAutofit/>
          </a:bodyPr>
          <a:lstStyle/>
          <a:p>
            <a:pPr lvl="0" algn="l" rtl="0">
              <a:spcBef>
                <a:spcPts val="0"/>
              </a:spcBef>
              <a:spcAft>
                <a:spcPts val="0"/>
              </a:spcAft>
            </a:pPr>
            <a:r>
              <a:rPr lang="es-MX" sz="2800" dirty="0"/>
              <a:t>1. Antes de la lectura.</a:t>
            </a:r>
          </a:p>
          <a:p>
            <a:pPr marL="342900" lvl="0" indent="-342900" algn="l" rtl="0">
              <a:spcBef>
                <a:spcPts val="0"/>
              </a:spcBef>
              <a:spcAft>
                <a:spcPts val="0"/>
              </a:spcAft>
              <a:buAutoNum type="arabicPeriod" startAt="2"/>
            </a:pPr>
            <a:r>
              <a:rPr lang="es-MX" sz="2800" dirty="0"/>
              <a:t> Durante la lectura.</a:t>
            </a:r>
          </a:p>
          <a:p>
            <a:pPr lvl="0" algn="l" rtl="0">
              <a:spcBef>
                <a:spcPts val="0"/>
              </a:spcBef>
              <a:spcAft>
                <a:spcPts val="0"/>
              </a:spcAft>
            </a:pPr>
            <a:r>
              <a:rPr lang="es-MX" sz="2800" dirty="0"/>
              <a:t>3.  Después de la lectura.</a:t>
            </a:r>
            <a:endParaRPr sz="2800" dirty="0"/>
          </a:p>
        </p:txBody>
      </p:sp>
      <p:sp>
        <p:nvSpPr>
          <p:cNvPr id="1419" name="Google Shape;1419;p43"/>
          <p:cNvSpPr/>
          <p:nvPr/>
        </p:nvSpPr>
        <p:spPr>
          <a:xfrm>
            <a:off x="6170856" y="3521474"/>
            <a:ext cx="148580" cy="167318"/>
          </a:xfrm>
          <a:custGeom>
            <a:avLst/>
            <a:gdLst/>
            <a:ahLst/>
            <a:cxnLst/>
            <a:rect l="l" t="t" r="r" b="b"/>
            <a:pathLst>
              <a:path w="17088" h="19243" extrusionOk="0">
                <a:moveTo>
                  <a:pt x="15955" y="1281"/>
                </a:moveTo>
                <a:lnTo>
                  <a:pt x="15955" y="3452"/>
                </a:lnTo>
                <a:lnTo>
                  <a:pt x="5586" y="5877"/>
                </a:lnTo>
                <a:lnTo>
                  <a:pt x="5586" y="3703"/>
                </a:lnTo>
                <a:lnTo>
                  <a:pt x="15955" y="1281"/>
                </a:lnTo>
                <a:close/>
                <a:moveTo>
                  <a:pt x="14425" y="12363"/>
                </a:moveTo>
                <a:cubicBezTo>
                  <a:pt x="14622" y="12363"/>
                  <a:pt x="14821" y="12401"/>
                  <a:pt x="15010" y="12480"/>
                </a:cubicBezTo>
                <a:cubicBezTo>
                  <a:pt x="15584" y="12716"/>
                  <a:pt x="15955" y="13274"/>
                  <a:pt x="15955" y="13893"/>
                </a:cubicBezTo>
                <a:cubicBezTo>
                  <a:pt x="15955" y="14739"/>
                  <a:pt x="15270" y="15421"/>
                  <a:pt x="14424" y="15421"/>
                </a:cubicBezTo>
                <a:cubicBezTo>
                  <a:pt x="13805" y="15421"/>
                  <a:pt x="13250" y="15050"/>
                  <a:pt x="13011" y="14479"/>
                </a:cubicBezTo>
                <a:cubicBezTo>
                  <a:pt x="12776" y="13905"/>
                  <a:pt x="12905" y="13247"/>
                  <a:pt x="13343" y="12809"/>
                </a:cubicBezTo>
                <a:cubicBezTo>
                  <a:pt x="13636" y="12519"/>
                  <a:pt x="14027" y="12363"/>
                  <a:pt x="14425" y="12363"/>
                </a:cubicBezTo>
                <a:close/>
                <a:moveTo>
                  <a:pt x="2925" y="15050"/>
                </a:moveTo>
                <a:cubicBezTo>
                  <a:pt x="3122" y="15050"/>
                  <a:pt x="3322" y="15088"/>
                  <a:pt x="3512" y="15168"/>
                </a:cubicBezTo>
                <a:cubicBezTo>
                  <a:pt x="4083" y="15403"/>
                  <a:pt x="4454" y="15962"/>
                  <a:pt x="4454" y="16581"/>
                </a:cubicBezTo>
                <a:cubicBezTo>
                  <a:pt x="4454" y="17423"/>
                  <a:pt x="3769" y="18108"/>
                  <a:pt x="2926" y="18108"/>
                </a:cubicBezTo>
                <a:cubicBezTo>
                  <a:pt x="2307" y="18108"/>
                  <a:pt x="1749" y="17737"/>
                  <a:pt x="1513" y="17166"/>
                </a:cubicBezTo>
                <a:cubicBezTo>
                  <a:pt x="1275" y="16593"/>
                  <a:pt x="1407" y="15934"/>
                  <a:pt x="1845" y="15497"/>
                </a:cubicBezTo>
                <a:cubicBezTo>
                  <a:pt x="2136" y="15206"/>
                  <a:pt x="2527" y="15050"/>
                  <a:pt x="2925" y="15050"/>
                </a:cubicBezTo>
                <a:close/>
                <a:moveTo>
                  <a:pt x="16525" y="0"/>
                </a:moveTo>
                <a:cubicBezTo>
                  <a:pt x="16481" y="0"/>
                  <a:pt x="16437" y="5"/>
                  <a:pt x="16393" y="16"/>
                </a:cubicBezTo>
                <a:lnTo>
                  <a:pt x="4892" y="2703"/>
                </a:lnTo>
                <a:cubicBezTo>
                  <a:pt x="4635" y="2761"/>
                  <a:pt x="4454" y="2990"/>
                  <a:pt x="4454" y="3253"/>
                </a:cubicBezTo>
                <a:lnTo>
                  <a:pt x="4454" y="14404"/>
                </a:lnTo>
                <a:cubicBezTo>
                  <a:pt x="3994" y="14081"/>
                  <a:pt x="3459" y="13921"/>
                  <a:pt x="2926" y="13921"/>
                </a:cubicBezTo>
                <a:cubicBezTo>
                  <a:pt x="2299" y="13921"/>
                  <a:pt x="1673" y="14143"/>
                  <a:pt x="1175" y="14579"/>
                </a:cubicBezTo>
                <a:cubicBezTo>
                  <a:pt x="251" y="15388"/>
                  <a:pt x="0" y="16720"/>
                  <a:pt x="568" y="17810"/>
                </a:cubicBezTo>
                <a:cubicBezTo>
                  <a:pt x="1032" y="18704"/>
                  <a:pt x="1950" y="19242"/>
                  <a:pt x="2925" y="19242"/>
                </a:cubicBezTo>
                <a:cubicBezTo>
                  <a:pt x="3136" y="19242"/>
                  <a:pt x="3349" y="19217"/>
                  <a:pt x="3560" y="19165"/>
                </a:cubicBezTo>
                <a:cubicBezTo>
                  <a:pt x="4750" y="18872"/>
                  <a:pt x="5589" y="17807"/>
                  <a:pt x="5586" y="16581"/>
                </a:cubicBezTo>
                <a:lnTo>
                  <a:pt x="5586" y="7039"/>
                </a:lnTo>
                <a:lnTo>
                  <a:pt x="15955" y="4618"/>
                </a:lnTo>
                <a:lnTo>
                  <a:pt x="15955" y="11716"/>
                </a:lnTo>
                <a:cubicBezTo>
                  <a:pt x="15508" y="11399"/>
                  <a:pt x="14974" y="11230"/>
                  <a:pt x="14424" y="11230"/>
                </a:cubicBezTo>
                <a:cubicBezTo>
                  <a:pt x="13349" y="11230"/>
                  <a:pt x="12377" y="11879"/>
                  <a:pt x="11966" y="12873"/>
                </a:cubicBezTo>
                <a:cubicBezTo>
                  <a:pt x="11553" y="13869"/>
                  <a:pt x="11782" y="15014"/>
                  <a:pt x="12543" y="15774"/>
                </a:cubicBezTo>
                <a:cubicBezTo>
                  <a:pt x="13052" y="16283"/>
                  <a:pt x="13733" y="16555"/>
                  <a:pt x="14426" y="16555"/>
                </a:cubicBezTo>
                <a:cubicBezTo>
                  <a:pt x="14769" y="16555"/>
                  <a:pt x="15115" y="16488"/>
                  <a:pt x="15445" y="16351"/>
                </a:cubicBezTo>
                <a:cubicBezTo>
                  <a:pt x="16438" y="15941"/>
                  <a:pt x="17087" y="14968"/>
                  <a:pt x="17087" y="13893"/>
                </a:cubicBezTo>
                <a:lnTo>
                  <a:pt x="17087" y="565"/>
                </a:lnTo>
                <a:cubicBezTo>
                  <a:pt x="17087" y="246"/>
                  <a:pt x="16826" y="0"/>
                  <a:pt x="16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28" name="Google Shape;1428;p43"/>
          <p:cNvSpPr/>
          <p:nvPr/>
        </p:nvSpPr>
        <p:spPr>
          <a:xfrm>
            <a:off x="3827016" y="3506165"/>
            <a:ext cx="213257" cy="197969"/>
          </a:xfrm>
          <a:custGeom>
            <a:avLst/>
            <a:gdLst/>
            <a:ahLst/>
            <a:cxnLst/>
            <a:rect l="l" t="t" r="r" b="b"/>
            <a:pathLst>
              <a:path w="19655" h="18246" extrusionOk="0">
                <a:moveTo>
                  <a:pt x="9829" y="1835"/>
                </a:moveTo>
                <a:lnTo>
                  <a:pt x="12133" y="6452"/>
                </a:lnTo>
                <a:cubicBezTo>
                  <a:pt x="12218" y="6618"/>
                  <a:pt x="12375" y="6733"/>
                  <a:pt x="12559" y="6760"/>
                </a:cubicBezTo>
                <a:lnTo>
                  <a:pt x="17698" y="7500"/>
                </a:lnTo>
                <a:lnTo>
                  <a:pt x="13984" y="11078"/>
                </a:lnTo>
                <a:cubicBezTo>
                  <a:pt x="13848" y="11211"/>
                  <a:pt x="13788" y="11398"/>
                  <a:pt x="13821" y="11582"/>
                </a:cubicBezTo>
                <a:lnTo>
                  <a:pt x="14700" y="16646"/>
                </a:lnTo>
                <a:lnTo>
                  <a:pt x="10092" y="14251"/>
                </a:lnTo>
                <a:cubicBezTo>
                  <a:pt x="10009" y="14209"/>
                  <a:pt x="9919" y="14188"/>
                  <a:pt x="9830" y="14188"/>
                </a:cubicBezTo>
                <a:cubicBezTo>
                  <a:pt x="9740" y="14188"/>
                  <a:pt x="9651" y="14209"/>
                  <a:pt x="9570" y="14251"/>
                </a:cubicBezTo>
                <a:lnTo>
                  <a:pt x="4962" y="16646"/>
                </a:lnTo>
                <a:lnTo>
                  <a:pt x="5838" y="11582"/>
                </a:lnTo>
                <a:cubicBezTo>
                  <a:pt x="5871" y="11398"/>
                  <a:pt x="5810" y="11208"/>
                  <a:pt x="5674" y="11078"/>
                </a:cubicBezTo>
                <a:lnTo>
                  <a:pt x="1961" y="7500"/>
                </a:lnTo>
                <a:lnTo>
                  <a:pt x="7100" y="6760"/>
                </a:lnTo>
                <a:cubicBezTo>
                  <a:pt x="7284" y="6733"/>
                  <a:pt x="7441" y="6618"/>
                  <a:pt x="7525" y="6452"/>
                </a:cubicBezTo>
                <a:lnTo>
                  <a:pt x="9829" y="1835"/>
                </a:lnTo>
                <a:close/>
                <a:moveTo>
                  <a:pt x="9828" y="1"/>
                </a:moveTo>
                <a:cubicBezTo>
                  <a:pt x="9627" y="1"/>
                  <a:pt x="9426" y="105"/>
                  <a:pt x="9322" y="313"/>
                </a:cubicBezTo>
                <a:lnTo>
                  <a:pt x="6641" y="5682"/>
                </a:lnTo>
                <a:lnTo>
                  <a:pt x="653" y="6543"/>
                </a:lnTo>
                <a:cubicBezTo>
                  <a:pt x="188" y="6609"/>
                  <a:pt x="1" y="7183"/>
                  <a:pt x="339" y="7509"/>
                </a:cubicBezTo>
                <a:lnTo>
                  <a:pt x="4672" y="11685"/>
                </a:lnTo>
                <a:lnTo>
                  <a:pt x="3648" y="17579"/>
                </a:lnTo>
                <a:cubicBezTo>
                  <a:pt x="3584" y="17947"/>
                  <a:pt x="3875" y="18245"/>
                  <a:pt x="4207" y="18245"/>
                </a:cubicBezTo>
                <a:cubicBezTo>
                  <a:pt x="4293" y="18245"/>
                  <a:pt x="4383" y="18225"/>
                  <a:pt x="4470" y="18180"/>
                </a:cubicBezTo>
                <a:lnTo>
                  <a:pt x="9829" y="15393"/>
                </a:lnTo>
                <a:lnTo>
                  <a:pt x="15189" y="18180"/>
                </a:lnTo>
                <a:cubicBezTo>
                  <a:pt x="15275" y="18225"/>
                  <a:pt x="15365" y="18245"/>
                  <a:pt x="15452" y="18245"/>
                </a:cubicBezTo>
                <a:cubicBezTo>
                  <a:pt x="15782" y="18245"/>
                  <a:pt x="16072" y="17948"/>
                  <a:pt x="16007" y="17582"/>
                </a:cubicBezTo>
                <a:lnTo>
                  <a:pt x="14986" y="11685"/>
                </a:lnTo>
                <a:lnTo>
                  <a:pt x="19316" y="7512"/>
                </a:lnTo>
                <a:cubicBezTo>
                  <a:pt x="19655" y="7183"/>
                  <a:pt x="19470" y="6609"/>
                  <a:pt x="19005" y="6543"/>
                </a:cubicBezTo>
                <a:lnTo>
                  <a:pt x="13015" y="5682"/>
                </a:lnTo>
                <a:lnTo>
                  <a:pt x="10333" y="313"/>
                </a:lnTo>
                <a:cubicBezTo>
                  <a:pt x="10229" y="105"/>
                  <a:pt x="10029" y="1"/>
                  <a:pt x="98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38" name="Google Shape;1438;p43"/>
          <p:cNvSpPr/>
          <p:nvPr/>
        </p:nvSpPr>
        <p:spPr>
          <a:xfrm rot="-10278427">
            <a:off x="7323426" y="544065"/>
            <a:ext cx="662385" cy="760424"/>
          </a:xfrm>
          <a:custGeom>
            <a:avLst/>
            <a:gdLst/>
            <a:ahLst/>
            <a:cxnLst/>
            <a:rect l="l" t="t" r="r" b="b"/>
            <a:pathLst>
              <a:path w="21323" h="24479" extrusionOk="0">
                <a:moveTo>
                  <a:pt x="6559" y="10762"/>
                </a:moveTo>
                <a:cubicBezTo>
                  <a:pt x="7769" y="10762"/>
                  <a:pt x="9012" y="11823"/>
                  <a:pt x="9207" y="14994"/>
                </a:cubicBezTo>
                <a:cubicBezTo>
                  <a:pt x="9174" y="14994"/>
                  <a:pt x="9140" y="15061"/>
                  <a:pt x="9040" y="15061"/>
                </a:cubicBezTo>
                <a:cubicBezTo>
                  <a:pt x="8845" y="15068"/>
                  <a:pt x="8657" y="15071"/>
                  <a:pt x="8476" y="15071"/>
                </a:cubicBezTo>
                <a:cubicBezTo>
                  <a:pt x="1810" y="15071"/>
                  <a:pt x="4119" y="10762"/>
                  <a:pt x="6559" y="10762"/>
                </a:cubicBezTo>
                <a:close/>
                <a:moveTo>
                  <a:pt x="15749" y="0"/>
                </a:moveTo>
                <a:cubicBezTo>
                  <a:pt x="15533" y="0"/>
                  <a:pt x="15317" y="100"/>
                  <a:pt x="15111" y="351"/>
                </a:cubicBezTo>
                <a:cubicBezTo>
                  <a:pt x="14811" y="1652"/>
                  <a:pt x="11776" y="5321"/>
                  <a:pt x="12776" y="6121"/>
                </a:cubicBezTo>
                <a:cubicBezTo>
                  <a:pt x="13911" y="5287"/>
                  <a:pt x="14744" y="3786"/>
                  <a:pt x="15678" y="2619"/>
                </a:cubicBezTo>
                <a:lnTo>
                  <a:pt x="15678" y="2619"/>
                </a:lnTo>
                <a:cubicBezTo>
                  <a:pt x="16679" y="7022"/>
                  <a:pt x="14978" y="11926"/>
                  <a:pt x="10942" y="14261"/>
                </a:cubicBezTo>
                <a:cubicBezTo>
                  <a:pt x="11095" y="11724"/>
                  <a:pt x="8810" y="9444"/>
                  <a:pt x="6441" y="9444"/>
                </a:cubicBezTo>
                <a:cubicBezTo>
                  <a:pt x="5726" y="9444"/>
                  <a:pt x="5003" y="9652"/>
                  <a:pt x="4337" y="10124"/>
                </a:cubicBezTo>
                <a:cubicBezTo>
                  <a:pt x="688" y="13313"/>
                  <a:pt x="4283" y="16813"/>
                  <a:pt x="8023" y="16813"/>
                </a:cubicBezTo>
                <a:cubicBezTo>
                  <a:pt x="8352" y="16813"/>
                  <a:pt x="8681" y="16786"/>
                  <a:pt x="9007" y="16729"/>
                </a:cubicBezTo>
                <a:lnTo>
                  <a:pt x="9007" y="16729"/>
                </a:lnTo>
                <a:cubicBezTo>
                  <a:pt x="7940" y="21933"/>
                  <a:pt x="4604" y="22767"/>
                  <a:pt x="1" y="23467"/>
                </a:cubicBezTo>
                <a:cubicBezTo>
                  <a:pt x="300" y="24265"/>
                  <a:pt x="1254" y="24478"/>
                  <a:pt x="2230" y="24478"/>
                </a:cubicBezTo>
                <a:cubicBezTo>
                  <a:pt x="2887" y="24478"/>
                  <a:pt x="3554" y="24382"/>
                  <a:pt x="4037" y="24301"/>
                </a:cubicBezTo>
                <a:cubicBezTo>
                  <a:pt x="8006" y="23801"/>
                  <a:pt x="10308" y="19831"/>
                  <a:pt x="10842" y="16162"/>
                </a:cubicBezTo>
                <a:cubicBezTo>
                  <a:pt x="15645" y="13994"/>
                  <a:pt x="18714" y="8190"/>
                  <a:pt x="17146" y="3086"/>
                </a:cubicBezTo>
                <a:lnTo>
                  <a:pt x="17146" y="3086"/>
                </a:lnTo>
                <a:cubicBezTo>
                  <a:pt x="17513" y="3453"/>
                  <a:pt x="17980" y="3720"/>
                  <a:pt x="18380" y="3953"/>
                </a:cubicBezTo>
                <a:cubicBezTo>
                  <a:pt x="18928" y="4261"/>
                  <a:pt x="19967" y="4604"/>
                  <a:pt x="20570" y="4604"/>
                </a:cubicBezTo>
                <a:cubicBezTo>
                  <a:pt x="21143" y="4604"/>
                  <a:pt x="21322" y="4295"/>
                  <a:pt x="20315" y="3353"/>
                </a:cubicBezTo>
                <a:lnTo>
                  <a:pt x="20315" y="3353"/>
                </a:lnTo>
                <a:lnTo>
                  <a:pt x="20348" y="3419"/>
                </a:lnTo>
                <a:cubicBezTo>
                  <a:pt x="19548" y="2419"/>
                  <a:pt x="18214" y="2085"/>
                  <a:pt x="17346" y="1151"/>
                </a:cubicBezTo>
                <a:cubicBezTo>
                  <a:pt x="16932" y="736"/>
                  <a:pt x="16338" y="0"/>
                  <a:pt x="157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Niños de dibujos animados leyendo el libro Vector Premium | Kids reading  books, Kids reading, Animated images">
            <a:extLst>
              <a:ext uri="{FF2B5EF4-FFF2-40B4-BE49-F238E27FC236}">
                <a16:creationId xmlns:a16="http://schemas.microsoft.com/office/drawing/2014/main" xmlns="" id="{8EC790B2-5E16-4199-B16C-8769B0FF3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481" y="1816188"/>
            <a:ext cx="2571990" cy="2427889"/>
          </a:xfrm>
          <a:prstGeom prst="rect">
            <a:avLst/>
          </a:prstGeom>
          <a:noFill/>
          <a:extLst>
            <a:ext uri="{909E8E84-426E-40DD-AFC4-6F175D3DCCD1}">
              <a14:hiddenFill xmlns:a14="http://schemas.microsoft.com/office/drawing/2010/main">
                <a:solidFill>
                  <a:srgbClr val="FFFFFF"/>
                </a:solidFill>
              </a14:hiddenFill>
            </a:ext>
          </a:extLst>
        </p:spPr>
      </p:pic>
      <p:pic>
        <p:nvPicPr>
          <p:cNvPr id="2" name="Sonido grabado">
            <a:hlinkClick r:id="" action="ppaction://media"/>
            <a:extLst>
              <a:ext uri="{FF2B5EF4-FFF2-40B4-BE49-F238E27FC236}">
                <a16:creationId xmlns:a16="http://schemas.microsoft.com/office/drawing/2014/main" xmlns="" id="{400460B7-4DD7-43D1-9C63-5187FFBD50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02762" y="407327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C8DAA8F-1695-41B0-B0ED-93FA04FBAB56}"/>
              </a:ext>
            </a:extLst>
          </p:cNvPr>
          <p:cNvSpPr>
            <a:spLocks noGrp="1"/>
          </p:cNvSpPr>
          <p:nvPr>
            <p:ph type="title"/>
          </p:nvPr>
        </p:nvSpPr>
        <p:spPr>
          <a:xfrm>
            <a:off x="939625" y="553174"/>
            <a:ext cx="7416099" cy="998153"/>
          </a:xfrm>
        </p:spPr>
        <p:txBody>
          <a:bodyPr/>
          <a:lstStyle/>
          <a:p>
            <a:r>
              <a:rPr lang="es-MX" sz="2800" b="0" dirty="0"/>
              <a:t>Los invito a practicar la lectura en forma diaria.</a:t>
            </a:r>
            <a:br>
              <a:rPr lang="es-MX" sz="2800" b="0" dirty="0"/>
            </a:br>
            <a:r>
              <a:rPr lang="es-MX" sz="2800" b="0" dirty="0"/>
              <a:t>15 minutos .( Texto a elección)</a:t>
            </a:r>
            <a:endParaRPr lang="es-CL" sz="2800" b="0" dirty="0"/>
          </a:p>
        </p:txBody>
      </p:sp>
      <p:pic>
        <p:nvPicPr>
          <p:cNvPr id="3074" name="Picture 2" descr="Niños y niñas leyendo libros ilustración | Vector Gratis">
            <a:extLst>
              <a:ext uri="{FF2B5EF4-FFF2-40B4-BE49-F238E27FC236}">
                <a16:creationId xmlns:a16="http://schemas.microsoft.com/office/drawing/2014/main" xmlns="" id="{1466475D-D38A-4D0E-905D-1C8D8D49A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748" y="1696370"/>
            <a:ext cx="7113401" cy="3442368"/>
          </a:xfrm>
          <a:prstGeom prst="rect">
            <a:avLst/>
          </a:prstGeom>
          <a:noFill/>
          <a:extLst>
            <a:ext uri="{909E8E84-426E-40DD-AFC4-6F175D3DCCD1}">
              <a14:hiddenFill xmlns:a14="http://schemas.microsoft.com/office/drawing/2010/main">
                <a:solidFill>
                  <a:srgbClr val="FFFFFF"/>
                </a:solidFill>
              </a14:hiddenFill>
            </a:ext>
          </a:extLst>
        </p:spPr>
      </p:pic>
      <p:pic>
        <p:nvPicPr>
          <p:cNvPr id="3" name="Sonido grabado">
            <a:hlinkClick r:id="" action="ppaction://media"/>
            <a:extLst>
              <a:ext uri="{FF2B5EF4-FFF2-40B4-BE49-F238E27FC236}">
                <a16:creationId xmlns:a16="http://schemas.microsoft.com/office/drawing/2014/main" xmlns="" id="{B6D4B609-B94C-4EAB-A525-ED88BC30AB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625" y="4590326"/>
            <a:ext cx="487363" cy="487363"/>
          </a:xfrm>
          <a:prstGeom prst="rect">
            <a:avLst/>
          </a:prstGeom>
        </p:spPr>
      </p:pic>
    </p:spTree>
    <p:extLst>
      <p:ext uri="{BB962C8B-B14F-4D97-AF65-F5344CB8AC3E}">
        <p14:creationId xmlns:p14="http://schemas.microsoft.com/office/powerpoint/2010/main" val="86004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270</Words>
  <Application>Microsoft Office PowerPoint</Application>
  <PresentationFormat>Presentación en pantalla (16:9)</PresentationFormat>
  <Paragraphs>67</Paragraphs>
  <Slides>12</Slides>
  <Notes>8</Notes>
  <HiddenSlides>0</HiddenSlides>
  <MMClips>12</MMClips>
  <ScaleCrop>false</ScaleCrop>
  <HeadingPairs>
    <vt:vector size="4" baseType="variant">
      <vt:variant>
        <vt:lpstr>Tema</vt:lpstr>
      </vt:variant>
      <vt:variant>
        <vt:i4>1</vt:i4>
      </vt:variant>
      <vt:variant>
        <vt:lpstr>Títulos de diapositiva</vt:lpstr>
      </vt:variant>
      <vt:variant>
        <vt:i4>12</vt:i4>
      </vt:variant>
    </vt:vector>
  </HeadingPairs>
  <TitlesOfParts>
    <vt:vector size="13" baseType="lpstr">
      <vt:lpstr>Reading Skills Task Cards by Slidesgo</vt:lpstr>
      <vt:lpstr>Bienvenidos a la Clase    Lenguaje y Comunicación.  Profesora Inés Marchant Acevedo</vt:lpstr>
      <vt:lpstr>Presentación de PowerPoint</vt:lpstr>
      <vt:lpstr>Presentación de PowerPoint</vt:lpstr>
      <vt:lpstr>Actividades antes de la lectura En esta etapa, lo importante es activar los conocimientos previos y formular los propósitos del texto que nos presentan.  ¿Qué es activar los conocimientos previos?  Es entregar información que ya se conoce sobre un tema. ¿Qué es formular propósitos?  Es señalar lo que esperas del texto.  Por ejemplo, activemos los conocimientos previos del siguiente título a partir de preguntas (puede ser también por medio de conversaciones, relato de experiencias, etc.):  “Mi primera visita al doctor” – ¿Has ido alguna vez al doctor?  La respuesta puede ser sí o no. – ¿Cómo ha sido tu experiencia?  La respuesta puede ser una experiencia mala o buena. – ¿De qué crees que hablará el tema? La respuesta puede ser: sobre una persona que va al doctor.  Todas estas respuestas dependerán de lo que cada uno ha vivido en relación  al tema y lo que conoces respecto de él. Otra información que puedes inferir o deducir es lo que te entrega visualmente el texto. Esto está relacionado con la estructura de ellos, es decir, reconocer si se trata de una carta, una noticia, un cuento, etc. En definitiva, en esta etapa de la comprensión lectora, debieras responder  a las siguientes preguntas: – ¿Qué sé de este tema?                  – ¿Qué quiero aprender?   </vt:lpstr>
      <vt:lpstr>Actividades durante la lectura En esta etapa el lector se está enfrentando al texto y comienza a ver si lo señalado en las actividades de la etapa anterior concuerda con la lectura. Así, comprueba si la información entregada a partir de la activación de los conocimientos previos coincide con lo que le está entregando el texto.  Otra actividad que se realiza durante la lectura es la siguiente: Comenzar a leer y detenerse en el primer párrafo o en la mitad de la historia, para realizar preguntas como: ¿qué pasará a continuación? Así, realizarás supuestos o conjeturas de lo que viene a continuación.  También es de gran utilidad contar en voz alta lo que se ha leído para ver qué se ha comprendido en el momento. La realización de preguntas sobre el contenido del texto ayudan mucho para ir entendiendo mucho mejor los hechos o sucesos que van ocurriendo. </vt:lpstr>
      <vt:lpstr>Presentación de PowerPoint</vt:lpstr>
      <vt:lpstr>Presentación de PowerPoint</vt:lpstr>
      <vt:lpstr>Momentos de la Lectura</vt:lpstr>
      <vt:lpstr>Los invito a practicar la lectura en forma diaria. 15 minutos .( Texto a elección)</vt:lpstr>
      <vt:lpstr>Presentación de PowerPoint</vt:lpstr>
      <vt:lpstr>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Bienvenidos a la Clase    Lenguaje y Comunicación. Profesora Inés Marchant Acevedo</dc:title>
  <dc:creator>imarc</dc:creator>
  <cp:lastModifiedBy>HP</cp:lastModifiedBy>
  <cp:revision>21</cp:revision>
  <dcterms:modified xsi:type="dcterms:W3CDTF">2021-03-11T16:59:27Z</dcterms:modified>
</cp:coreProperties>
</file>