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-408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F57D-1FEE-4A27-B915-F5963288322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111A2-7599-4922-A217-83EE0496BB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06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F57D-1FEE-4A27-B915-F5963288322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111A2-7599-4922-A217-83EE0496BB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06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F57D-1FEE-4A27-B915-F5963288322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111A2-7599-4922-A217-83EE0496BB16}" type="slidenum">
              <a:rPr lang="en-US" smtClean="0"/>
              <a:t>‹Nº›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2189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F57D-1FEE-4A27-B915-F5963288322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111A2-7599-4922-A217-83EE0496BB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75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F57D-1FEE-4A27-B915-F5963288322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111A2-7599-4922-A217-83EE0496BB16}" type="slidenum">
              <a:rPr lang="en-US" smtClean="0"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1331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F57D-1FEE-4A27-B915-F5963288322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111A2-7599-4922-A217-83EE0496BB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99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F57D-1FEE-4A27-B915-F5963288322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111A2-7599-4922-A217-83EE0496BB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28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F57D-1FEE-4A27-B915-F5963288322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111A2-7599-4922-A217-83EE0496BB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55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F57D-1FEE-4A27-B915-F5963288322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111A2-7599-4922-A217-83EE0496BB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48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F57D-1FEE-4A27-B915-F5963288322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111A2-7599-4922-A217-83EE0496BB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6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F57D-1FEE-4A27-B915-F5963288322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111A2-7599-4922-A217-83EE0496BB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3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F57D-1FEE-4A27-B915-F5963288322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111A2-7599-4922-A217-83EE0496BB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7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F57D-1FEE-4A27-B915-F5963288322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111A2-7599-4922-A217-83EE0496BB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9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F57D-1FEE-4A27-B915-F5963288322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111A2-7599-4922-A217-83EE0496BB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27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F57D-1FEE-4A27-B915-F5963288322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111A2-7599-4922-A217-83EE0496BB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81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F57D-1FEE-4A27-B915-F5963288322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111A2-7599-4922-A217-83EE0496BB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01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DF57D-1FEE-4A27-B915-F5963288322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DD111A2-7599-4922-A217-83EE0496BB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4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8839" y="465540"/>
            <a:ext cx="9144000" cy="1079925"/>
          </a:xfrm>
        </p:spPr>
        <p:txBody>
          <a:bodyPr>
            <a:normAutofit/>
          </a:bodyPr>
          <a:lstStyle/>
          <a:p>
            <a:r>
              <a:rPr lang="es-ES" b="1" dirty="0" smtClean="0"/>
              <a:t>Clase  jueves 25 de  marzo</a:t>
            </a:r>
            <a:endParaRPr lang="es-CL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00518" y="2695508"/>
            <a:ext cx="9010919" cy="4053022"/>
          </a:xfrm>
        </p:spPr>
        <p:txBody>
          <a:bodyPr>
            <a:normAutofit/>
          </a:bodyPr>
          <a:lstStyle/>
          <a:p>
            <a:r>
              <a:rPr lang="es-ES" sz="5400" dirty="0" smtClean="0">
                <a:solidFill>
                  <a:schemeClr val="tx1"/>
                </a:solidFill>
              </a:rPr>
              <a:t>Lenguaje  Artístico</a:t>
            </a:r>
          </a:p>
          <a:p>
            <a:endParaRPr lang="es-ES" sz="5400" dirty="0">
              <a:solidFill>
                <a:schemeClr val="tx1"/>
              </a:solidFill>
            </a:endParaRPr>
          </a:p>
          <a:p>
            <a:endParaRPr lang="es-ES" sz="5400" dirty="0">
              <a:solidFill>
                <a:schemeClr val="tx1"/>
              </a:solidFill>
            </a:endParaRPr>
          </a:p>
          <a:p>
            <a:r>
              <a:rPr lang="es-ES" sz="3200" b="1" dirty="0" smtClean="0">
                <a:solidFill>
                  <a:schemeClr val="tx1"/>
                </a:solidFill>
              </a:rPr>
              <a:t>Educadora: Roxana </a:t>
            </a:r>
            <a:r>
              <a:rPr lang="es-ES" sz="3200" b="1" dirty="0" err="1" smtClean="0">
                <a:solidFill>
                  <a:schemeClr val="tx1"/>
                </a:solidFill>
              </a:rPr>
              <a:t>Cuitiño</a:t>
            </a:r>
            <a:endParaRPr lang="es-ES" sz="3200" b="1" dirty="0" smtClean="0">
              <a:solidFill>
                <a:schemeClr val="tx1"/>
              </a:solidFill>
            </a:endParaRPr>
          </a:p>
          <a:p>
            <a:r>
              <a:rPr lang="es-ES" sz="3200" b="1" dirty="0" smtClean="0">
                <a:solidFill>
                  <a:schemeClr val="tx1"/>
                </a:solidFill>
              </a:rPr>
              <a:t>Curso: NT A 2       </a:t>
            </a:r>
            <a:endParaRPr lang="es-CL" sz="3200" b="1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7595"/>
            <a:ext cx="3503053" cy="40504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273" y="154423"/>
            <a:ext cx="2333656" cy="139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78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aller de Multimedia | Mind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29" y="463639"/>
            <a:ext cx="11007144" cy="620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475129" y="2755308"/>
            <a:ext cx="112417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i="1" dirty="0" smtClean="0">
                <a:latin typeface="Arial Black" panose="020B0A04020102020204" pitchFamily="34" charset="0"/>
              </a:rPr>
              <a:t>Técnica del estampado</a:t>
            </a:r>
            <a:endParaRPr lang="en-US" sz="6600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16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ondo texturizado de color menta de moda, textura de papel arrugado. | Foto 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9735">
            <a:off x="3450068" y="1141412"/>
            <a:ext cx="4575175" cy="4575175"/>
          </a:xfrm>
        </p:spPr>
      </p:pic>
    </p:spTree>
    <p:extLst>
      <p:ext uri="{BB962C8B-B14F-4D97-AF65-F5344CB8AC3E}">
        <p14:creationId xmlns:p14="http://schemas.microsoft.com/office/powerpoint/2010/main" val="194299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Fondo Violeta Texturizado Abstracto Del Color De La Lila Del Papel Foto de  archivo - Imagen de cortinas, serenidad: 14513655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71"/>
            <a:ext cx="12192001" cy="687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6845">
            <a:off x="3260815" y="1485105"/>
            <a:ext cx="5796337" cy="383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9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2" name="Picture 6" descr="Fondo Texturizado Intersección Abstracta Del Color De La Sepia Imagen de  archivo - Imagen de textured, sepia: 7723816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03"/>
            <a:ext cx="12192001" cy="687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Fondo Texturizado Intersección Abstracta Del Color De La Sepia Imagen de  archivo - Imagen de textured, sepia: 7723816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676" y="1456372"/>
            <a:ext cx="4816929" cy="394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6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Fondo De Papel Texturizado Extracto Del Color Del Marrón De La Terracota  Foto de archivo - Imagen de moderno, serenidad: 15044569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04" y="1279751"/>
            <a:ext cx="6221009" cy="424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La pared texturizada cepillada el fondo pintado, color de aceite anaranjado  abstracto. | Foto Premi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442434" y="1026732"/>
            <a:ext cx="85089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/>
              <a:t>Ahora te invito  a  que puedas  ver  el video explicativo  de la actividad realizada hoy, el cual también esta en la pagina del colegio!!</a:t>
            </a:r>
            <a:endParaRPr lang="es-CL" sz="4800" b="1" dirty="0"/>
          </a:p>
        </p:txBody>
      </p:sp>
    </p:spTree>
    <p:extLst>
      <p:ext uri="{BB962C8B-B14F-4D97-AF65-F5344CB8AC3E}">
        <p14:creationId xmlns:p14="http://schemas.microsoft.com/office/powerpoint/2010/main" val="427496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</TotalTime>
  <Words>45</Words>
  <Application>Microsoft Office PowerPoint</Application>
  <PresentationFormat>Personalizado</PresentationFormat>
  <Paragraphs>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Faceta</vt:lpstr>
      <vt:lpstr>Clase  jueves 25 de  marzo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HP</cp:lastModifiedBy>
  <cp:revision>10</cp:revision>
  <dcterms:created xsi:type="dcterms:W3CDTF">2021-03-25T13:25:59Z</dcterms:created>
  <dcterms:modified xsi:type="dcterms:W3CDTF">2021-03-25T17:43:14Z</dcterms:modified>
</cp:coreProperties>
</file>