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6" d="100"/>
          <a:sy n="76" d="100"/>
        </p:scale>
        <p:origin x="-408"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3/8/2021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CIENCIAS NATURALES 2021</a:t>
            </a:r>
            <a:br>
              <a:rPr lang="es-ES" dirty="0" smtClean="0"/>
            </a:br>
            <a:r>
              <a:rPr lang="es-ES" dirty="0" smtClean="0"/>
              <a:t>MARCELA CÓRDOVA</a:t>
            </a:r>
            <a:endParaRPr lang="es-CL" dirty="0"/>
          </a:p>
        </p:txBody>
      </p:sp>
      <p:pic>
        <p:nvPicPr>
          <p:cNvPr id="1026" name="Picture 2" descr="Qué son las ciencias natura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432" y="282933"/>
            <a:ext cx="7521262" cy="422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34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Autofit/>
          </a:bodyPr>
          <a:lstStyle/>
          <a:p>
            <a:r>
              <a:rPr lang="es-ES" sz="3600" dirty="0" smtClean="0"/>
              <a:t>Qué vamos a ver :</a:t>
            </a:r>
          </a:p>
          <a:p>
            <a:r>
              <a:rPr lang="es-ES" sz="3600" dirty="0" smtClean="0"/>
              <a:t>El planeta Tierra</a:t>
            </a:r>
          </a:p>
          <a:p>
            <a:r>
              <a:rPr lang="es-ES" sz="3600" dirty="0" smtClean="0"/>
              <a:t>Los estados de la materia y su relación con la tierra</a:t>
            </a:r>
          </a:p>
          <a:p>
            <a:r>
              <a:rPr lang="es-ES" sz="3600" dirty="0" smtClean="0"/>
              <a:t>Movimientos de las capas tectónicas</a:t>
            </a:r>
            <a:endParaRPr lang="es-CL" sz="3600" dirty="0"/>
          </a:p>
        </p:txBody>
      </p:sp>
    </p:spTree>
    <p:extLst>
      <p:ext uri="{BB962C8B-B14F-4D97-AF65-F5344CB8AC3E}">
        <p14:creationId xmlns:p14="http://schemas.microsoft.com/office/powerpoint/2010/main" val="180548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47500" lnSpcReduction="20000"/>
          </a:bodyPr>
          <a:lstStyle/>
          <a:p>
            <a:endParaRPr lang="es-CL" sz="4800" dirty="0" smtClean="0"/>
          </a:p>
          <a:p>
            <a:r>
              <a:rPr lang="es-CL" sz="4800" dirty="0" smtClean="0"/>
              <a:t>La tierra: Nuestro hogar, el planeta Tierra, es un planeta terrestre y rocoso. Tiene una superficie sólida y activa, con montañas, valles, cañones, llanuras y mucho más. La Tierra es especial porque es un planeta océano, ya que el agua cubre el 70% de su superficie. Chile es uno de los países más sísmicos del mundo, donde han ocurrido grandes terremotos en el pasado y con toda seguridad, ocurrirán grandes terremotos en el futuro.</a:t>
            </a:r>
          </a:p>
          <a:p>
            <a:endParaRPr lang="es-CL" sz="4800" dirty="0" smtClean="0"/>
          </a:p>
          <a:p>
            <a:endParaRPr lang="es-CL" sz="4800" dirty="0" smtClean="0"/>
          </a:p>
          <a:p>
            <a:endParaRPr lang="es-CL" sz="4800" dirty="0"/>
          </a:p>
          <a:p>
            <a:pPr marL="0" indent="0">
              <a:buNone/>
            </a:pPr>
            <a:endParaRPr lang="es-CL" sz="4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3454968"/>
            <a:ext cx="5861538" cy="328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78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lvl="0">
              <a:spcBef>
                <a:spcPts val="0"/>
              </a:spcBef>
            </a:pPr>
            <a:r>
              <a:rPr lang="es-CL" sz="1800" cap="none" dirty="0" smtClean="0">
                <a:ln>
                  <a:noFill/>
                </a:ln>
                <a:solidFill>
                  <a:prstClr val="black">
                    <a:lumMod val="85000"/>
                    <a:lumOff val="15000"/>
                  </a:prstClr>
                </a:solidFill>
                <a:ea typeface="+mn-ea"/>
                <a:cs typeface="+mn-cs"/>
              </a:rPr>
              <a:t/>
            </a:r>
            <a:br>
              <a:rPr lang="es-CL" sz="1800" cap="none" dirty="0" smtClean="0">
                <a:ln>
                  <a:noFill/>
                </a:ln>
                <a:solidFill>
                  <a:prstClr val="black">
                    <a:lumMod val="85000"/>
                    <a:lumOff val="15000"/>
                  </a:prstClr>
                </a:solidFill>
                <a:ea typeface="+mn-ea"/>
                <a:cs typeface="+mn-cs"/>
              </a:rPr>
            </a:br>
            <a:r>
              <a:rPr lang="es-CL" sz="1800" cap="none" dirty="0">
                <a:ln>
                  <a:noFill/>
                </a:ln>
                <a:solidFill>
                  <a:prstClr val="black">
                    <a:lumMod val="85000"/>
                    <a:lumOff val="15000"/>
                  </a:prstClr>
                </a:solidFill>
                <a:ea typeface="+mn-ea"/>
                <a:cs typeface="+mn-cs"/>
              </a:rPr>
              <a:t/>
            </a:r>
            <a:br>
              <a:rPr lang="es-CL" sz="1800" cap="none" dirty="0">
                <a:ln>
                  <a:noFill/>
                </a:ln>
                <a:solidFill>
                  <a:prstClr val="black">
                    <a:lumMod val="85000"/>
                    <a:lumOff val="15000"/>
                  </a:prstClr>
                </a:solidFill>
                <a:ea typeface="+mn-ea"/>
                <a:cs typeface="+mn-cs"/>
              </a:rPr>
            </a:br>
            <a:r>
              <a:rPr lang="es-CL" sz="1800" cap="none" dirty="0" smtClean="0">
                <a:ln>
                  <a:noFill/>
                </a:ln>
                <a:solidFill>
                  <a:prstClr val="black">
                    <a:lumMod val="85000"/>
                    <a:lumOff val="15000"/>
                  </a:prstClr>
                </a:solidFill>
                <a:ea typeface="+mn-ea"/>
                <a:cs typeface="+mn-cs"/>
              </a:rPr>
              <a:t/>
            </a:r>
            <a:br>
              <a:rPr lang="es-CL" sz="1800" cap="none" dirty="0" smtClean="0">
                <a:ln>
                  <a:noFill/>
                </a:ln>
                <a:solidFill>
                  <a:prstClr val="black">
                    <a:lumMod val="85000"/>
                    <a:lumOff val="15000"/>
                  </a:prstClr>
                </a:solidFill>
                <a:ea typeface="+mn-ea"/>
                <a:cs typeface="+mn-cs"/>
              </a:rPr>
            </a:br>
            <a:r>
              <a:rPr lang="es-CL" sz="1800" cap="none" dirty="0">
                <a:ln>
                  <a:noFill/>
                </a:ln>
                <a:solidFill>
                  <a:prstClr val="black">
                    <a:lumMod val="85000"/>
                    <a:lumOff val="15000"/>
                  </a:prstClr>
                </a:solidFill>
                <a:ea typeface="+mn-ea"/>
                <a:cs typeface="+mn-cs"/>
              </a:rPr>
              <a:t/>
            </a:r>
            <a:br>
              <a:rPr lang="es-CL" sz="1800" cap="none" dirty="0">
                <a:ln>
                  <a:noFill/>
                </a:ln>
                <a:solidFill>
                  <a:prstClr val="black">
                    <a:lumMod val="85000"/>
                    <a:lumOff val="15000"/>
                  </a:prstClr>
                </a:solidFill>
                <a:ea typeface="+mn-ea"/>
                <a:cs typeface="+mn-cs"/>
              </a:rPr>
            </a:br>
            <a:r>
              <a:rPr lang="es-CL" sz="1800" cap="none" dirty="0" smtClean="0">
                <a:ln>
                  <a:noFill/>
                </a:ln>
                <a:solidFill>
                  <a:prstClr val="black">
                    <a:lumMod val="85000"/>
                    <a:lumOff val="15000"/>
                  </a:prstClr>
                </a:solidFill>
                <a:ea typeface="+mn-ea"/>
                <a:cs typeface="+mn-cs"/>
              </a:rPr>
              <a:t>https</a:t>
            </a:r>
            <a:r>
              <a:rPr lang="es-CL" sz="1800" cap="none" dirty="0">
                <a:ln>
                  <a:noFill/>
                </a:ln>
                <a:solidFill>
                  <a:prstClr val="black">
                    <a:lumMod val="85000"/>
                    <a:lumOff val="15000"/>
                  </a:prstClr>
                </a:solidFill>
                <a:ea typeface="+mn-ea"/>
                <a:cs typeface="+mn-cs"/>
              </a:rPr>
              <a:t>://www.youtube.com/watch?v=q5tTpFOMpL4</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41782" y="433754"/>
            <a:ext cx="9644864" cy="499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79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algn="just"/>
            <a:endParaRPr lang="es-CL" dirty="0" smtClean="0"/>
          </a:p>
          <a:p>
            <a:pPr algn="just"/>
            <a:endParaRPr lang="es-CL" dirty="0"/>
          </a:p>
          <a:p>
            <a:pPr algn="just"/>
            <a:endParaRPr lang="es-CL" dirty="0" smtClean="0"/>
          </a:p>
          <a:p>
            <a:pPr algn="just"/>
            <a:endParaRPr lang="es-CL" dirty="0"/>
          </a:p>
          <a:p>
            <a:pPr algn="just"/>
            <a:r>
              <a:rPr lang="es-CL" dirty="0" smtClean="0"/>
              <a:t>Es importante que recuerdes que nuestro planeta la tierra  se conforma por materia, por lo tanto podemos encontrar los tres estados de la materia en la tierra; solido ,liquido y gaseoso.</a:t>
            </a:r>
          </a:p>
          <a:p>
            <a:pPr algn="just"/>
            <a:r>
              <a:rPr lang="es-CL" dirty="0" smtClean="0"/>
              <a:t>Cuando hablamos de la hidrosfera nos referimos a el conjunto de las aguas que se encuentra en la superficie terrestre (océanos, mares, ríos, lagos y aguas subterráneas)</a:t>
            </a:r>
          </a:p>
          <a:p>
            <a:pPr algn="just"/>
            <a:r>
              <a:rPr lang="es-CL" dirty="0" smtClean="0"/>
              <a:t> Atmosfera es la capa gaseosa que envuelve la tierra y se mantiene unida a la tierra por la fuerza de gravedad, protege la vida en la tierra absorbiendo gran parte de la radiación solar ultravioletas en la capa de ozono.</a:t>
            </a:r>
          </a:p>
          <a:p>
            <a:pPr algn="just"/>
            <a:r>
              <a:rPr lang="es-CL" dirty="0" smtClean="0"/>
              <a:t>La geosfera es la parte solida de la tierra .Parte de la geosfera está bajo los océanos, formando los  fondos marinos y parte emerge  formando los continentes y las islas, la geosfera está formada por tres capas concéntricas: la corteza, el manto. Y el núcleo. </a:t>
            </a:r>
          </a:p>
          <a:p>
            <a:pPr algn="just"/>
            <a:endParaRPr lang="es-CL" dirty="0"/>
          </a:p>
        </p:txBody>
      </p:sp>
    </p:spTree>
    <p:extLst>
      <p:ext uri="{BB962C8B-B14F-4D97-AF65-F5344CB8AC3E}">
        <p14:creationId xmlns:p14="http://schemas.microsoft.com/office/powerpoint/2010/main" val="3588714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ctrTitle"/>
          </p:nvPr>
        </p:nvSpPr>
        <p:spPr/>
        <p:txBody>
          <a:bodyPr>
            <a:normAutofit fontScale="90000"/>
          </a:bodyPr>
          <a:lstStyle/>
          <a:p>
            <a:pPr marL="342900" indent="-342900">
              <a:buFont typeface="Wingdings" panose="05000000000000000000" pitchFamily="2" charset="2"/>
              <a:buChar char="Ø"/>
            </a:pPr>
            <a:r>
              <a:rPr lang="es-CL" sz="2000" dirty="0" smtClean="0">
                <a:solidFill>
                  <a:schemeClr val="bg1">
                    <a:lumMod val="85000"/>
                    <a:lumOff val="15000"/>
                  </a:schemeClr>
                </a:solidFill>
              </a:rPr>
              <a:t>Las capas tectónicas o placas tectónicas son planchas rígidas de roca solida que conforman la superficie de la tierra, flotando sobre una capa de roca fundida que conforma el manto . Estas placas presentan grandes fracturas por donde asciende el magma, lo que origina  montañas, sismos y volcanes</a:t>
            </a:r>
            <a:r>
              <a:rPr lang="es-CL" sz="2000" dirty="0" smtClean="0"/>
              <a:t>.</a:t>
            </a:r>
            <a:br>
              <a:rPr lang="es-CL" sz="2000" dirty="0" smtClean="0"/>
            </a:br>
            <a:r>
              <a:rPr lang="es-CL" sz="2000" dirty="0" smtClean="0">
                <a:solidFill>
                  <a:schemeClr val="bg1">
                    <a:lumMod val="85000"/>
                    <a:lumOff val="15000"/>
                  </a:schemeClr>
                </a:solidFill>
              </a:rPr>
              <a:t>En chile  se presenta una zona que se denomina de subducción  o bordes convergentes en donde dos placas ( nazca y Sudamérica) chocan ,por tener movimientos con dimensiones opuestas , la más densa se hunde debajo de la menos densa. La velocidad entre las placas es del orden  de 8 a 10 cm. Por año.</a:t>
            </a:r>
            <a:br>
              <a:rPr lang="es-CL" sz="2000" dirty="0" smtClean="0">
                <a:solidFill>
                  <a:schemeClr val="bg1">
                    <a:lumMod val="85000"/>
                    <a:lumOff val="15000"/>
                  </a:schemeClr>
                </a:solidFill>
              </a:rPr>
            </a:br>
            <a:endParaRPr lang="es-CL" sz="2000" dirty="0">
              <a:solidFill>
                <a:schemeClr val="bg1">
                  <a:lumMod val="85000"/>
                  <a:lumOff val="15000"/>
                </a:schemeClr>
              </a:solidFill>
            </a:endParaRPr>
          </a:p>
        </p:txBody>
      </p:sp>
      <p:sp>
        <p:nvSpPr>
          <p:cNvPr id="11" name="10 Subtítulo"/>
          <p:cNvSpPr>
            <a:spLocks noGrp="1"/>
          </p:cNvSpPr>
          <p:nvPr>
            <p:ph type="subTitle" idx="1"/>
          </p:nvPr>
        </p:nvSpPr>
        <p:spPr/>
        <p:txBody>
          <a:bodyPr/>
          <a:lstStyle/>
          <a:p>
            <a:endParaRPr lang="es-C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92" y="3534116"/>
            <a:ext cx="6811108" cy="263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726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CL" dirty="0" smtClean="0"/>
              <a:t>Listo hemos finalizado está primera clase, espero todo te haya quedado claro, recuerda que esta materia ya fue aprendida el año pasado, si tienes alguna duda puedes consultarme al correo electrónico, marcelac.materdolorosa@gmail. com.</a:t>
            </a:r>
          </a:p>
          <a:p>
            <a:r>
              <a:rPr lang="es-CL" dirty="0" smtClean="0"/>
              <a:t>Es importante que lleves un registro en tu cuadernos de Ciencias.</a:t>
            </a:r>
          </a:p>
          <a:p>
            <a:r>
              <a:rPr lang="es-CL" dirty="0" smtClean="0"/>
              <a:t>Escribe la fecha y los puntos más importantes, ya que te servirá para estudiar para las pruebas.</a:t>
            </a:r>
          </a:p>
          <a:p>
            <a:r>
              <a:rPr lang="es-CL" dirty="0" smtClean="0"/>
              <a:t>Que tengas una excelente semana.</a:t>
            </a:r>
          </a:p>
          <a:p>
            <a:endParaRPr lang="es-CL" dirty="0" smtClean="0"/>
          </a:p>
          <a:p>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277" y="3706268"/>
            <a:ext cx="4138245" cy="260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642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346</TotalTime>
  <Words>406</Words>
  <Application>Microsoft Office PowerPoint</Application>
  <PresentationFormat>Personalizado</PresentationFormat>
  <Paragraphs>23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Sector</vt:lpstr>
      <vt:lpstr>CIENCIAS NATURALES 2021 MARCELA CÓRDOVA</vt:lpstr>
      <vt:lpstr>Presentación de PowerPoint</vt:lpstr>
      <vt:lpstr>Presentación de PowerPoint</vt:lpstr>
      <vt:lpstr>    https://www.youtube.com/watch?v=q5tTpFOMpL4</vt:lpstr>
      <vt:lpstr>Presentación de PowerPoint</vt:lpstr>
      <vt:lpstr>Las capas tectónicas o placas tectónicas son planchas rígidas de roca solida que conforman la superficie de la tierra, flotando sobre una capa de roca fundida que conforma el manto . Estas placas presentan grandes fracturas por donde asciende el magma, lo que origina  montañas, sismos y volcanes. En chile  se presenta una zona que se denomina de subducción  o bordes convergentes en donde dos placas ( nazca y Sudamérica) chocan ,por tener movimientos con dimensiones opuestas , la más densa se hunde debajo de la menos densa. La velocidad entre las placas es del orden  de 8 a 10 cm. Por año.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CIENCIAS NATURALES 2021 MARCELA CÓRDOVA</dc:title>
  <dc:creator>Admin</dc:creator>
  <cp:lastModifiedBy>HP</cp:lastModifiedBy>
  <cp:revision>20</cp:revision>
  <dcterms:created xsi:type="dcterms:W3CDTF">2021-03-05T15:14:08Z</dcterms:created>
  <dcterms:modified xsi:type="dcterms:W3CDTF">2021-03-08T18:54:17Z</dcterms:modified>
</cp:coreProperties>
</file>