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45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64921" y="1177447"/>
            <a:ext cx="9820405" cy="4564159"/>
          </a:xfrm>
        </p:spPr>
        <p:txBody>
          <a:bodyPr/>
          <a:lstStyle/>
          <a:p>
            <a:r>
              <a:rPr lang="es-ES" sz="3200" dirty="0">
                <a:latin typeface="Bahnschrift Light Condensed" panose="020B0502040204020203" pitchFamily="34" charset="0"/>
              </a:rPr>
              <a:t>s</a:t>
            </a:r>
            <a:r>
              <a:rPr lang="es-ES" sz="3200" dirty="0" smtClean="0">
                <a:latin typeface="Bahnschrift Light Condensed" panose="020B0502040204020203" pitchFamily="34" charset="0"/>
              </a:rPr>
              <a:t>eñor apoderado:</a:t>
            </a:r>
            <a:br>
              <a:rPr lang="es-ES" sz="3200" dirty="0" smtClean="0">
                <a:latin typeface="Bahnschrift Light Condensed" panose="020B0502040204020203" pitchFamily="34" charset="0"/>
              </a:rPr>
            </a:br>
            <a:r>
              <a:rPr lang="es-ES" sz="3200" dirty="0">
                <a:latin typeface="Bahnschrift Light Condensed" panose="020B0502040204020203" pitchFamily="34" charset="0"/>
              </a:rPr>
              <a:t>H</a:t>
            </a:r>
            <a:r>
              <a:rPr lang="es-ES" sz="3200" dirty="0" smtClean="0">
                <a:latin typeface="Bahnschrift Light Condensed" panose="020B0502040204020203" pitchFamily="34" charset="0"/>
              </a:rPr>
              <a:t>oy </a:t>
            </a:r>
            <a:r>
              <a:rPr lang="es-ES" sz="3200" dirty="0">
                <a:latin typeface="Bahnschrift Light Condensed" panose="020B0502040204020203" pitchFamily="34" charset="0"/>
              </a:rPr>
              <a:t>se trabajo repasando el abecedario.</a:t>
            </a:r>
            <a:br>
              <a:rPr lang="es-ES" sz="3200" dirty="0">
                <a:latin typeface="Bahnschrift Light Condensed" panose="020B0502040204020203" pitchFamily="34" charset="0"/>
              </a:rPr>
            </a:br>
            <a:r>
              <a:rPr lang="es-ES" sz="3200" dirty="0">
                <a:latin typeface="Bahnschrift Light Condensed" panose="020B0502040204020203" pitchFamily="34" charset="0"/>
              </a:rPr>
              <a:t>Como actividad para la casa:</a:t>
            </a:r>
            <a:br>
              <a:rPr lang="es-ES" sz="3200" dirty="0">
                <a:latin typeface="Bahnschrift Light Condensed" panose="020B0502040204020203" pitchFamily="34" charset="0"/>
              </a:rPr>
            </a:br>
            <a:r>
              <a:rPr lang="es-ES" sz="3200" dirty="0">
                <a:latin typeface="Bahnschrift Light Condensed" panose="020B0502040204020203" pitchFamily="34" charset="0"/>
              </a:rPr>
              <a:t> 1.- </a:t>
            </a:r>
            <a:r>
              <a:rPr lang="es-ES" sz="3200" dirty="0" smtClean="0">
                <a:latin typeface="Bahnschrift Light Condensed" panose="020B0502040204020203" pitchFamily="34" charset="0"/>
              </a:rPr>
              <a:t>escribir </a:t>
            </a:r>
            <a:r>
              <a:rPr lang="es-ES" sz="3200" dirty="0">
                <a:latin typeface="Bahnschrift Light Condensed" panose="020B0502040204020203" pitchFamily="34" charset="0"/>
              </a:rPr>
              <a:t>los artículos definidos e indefinidos y crear una oración con cada uno de ellos.</a:t>
            </a:r>
            <a:br>
              <a:rPr lang="es-ES" sz="3200" dirty="0">
                <a:latin typeface="Bahnschrift Light Condensed" panose="020B0502040204020203" pitchFamily="34" charset="0"/>
              </a:rPr>
            </a:br>
            <a:r>
              <a:rPr lang="es-ES" sz="3200" dirty="0">
                <a:latin typeface="Bahnschrift Light Condensed" panose="020B0502040204020203" pitchFamily="34" charset="0"/>
              </a:rPr>
              <a:t>2.- Recorta y pega en tu cuaderno 7 sustantivos propios y en otra hoja  7 sustantivos comunes.</a:t>
            </a:r>
            <a:br>
              <a:rPr lang="es-ES" sz="3200" dirty="0">
                <a:latin typeface="Bahnschrift Light Condensed" panose="020B0502040204020203" pitchFamily="34" charset="0"/>
              </a:rPr>
            </a:br>
            <a:r>
              <a:rPr lang="es-ES" sz="3200" dirty="0">
                <a:latin typeface="Bahnschrift Light Condensed" panose="020B0502040204020203" pitchFamily="34" charset="0"/>
              </a:rPr>
              <a:t>Enviar </a:t>
            </a:r>
            <a:r>
              <a:rPr lang="es-ES" sz="3200" dirty="0" smtClean="0">
                <a:latin typeface="Bahnschrift Light Condensed" panose="020B0502040204020203" pitchFamily="34" charset="0"/>
              </a:rPr>
              <a:t>:</a:t>
            </a:r>
            <a:r>
              <a:rPr lang="es-CL" sz="3200" dirty="0" smtClean="0"/>
              <a:t>tercerobasico.materdolorosa@gmail.com</a:t>
            </a:r>
            <a:r>
              <a:rPr lang="es-ES" sz="3200" dirty="0" smtClean="0">
                <a:latin typeface="Bahnschrift Light Condensed" panose="020B0502040204020203" pitchFamily="34" charset="0"/>
              </a:rPr>
              <a:t> a </a:t>
            </a:r>
            <a:r>
              <a:rPr lang="es-ES" sz="3200" dirty="0">
                <a:latin typeface="Bahnschrift Light Condensed" panose="020B0502040204020203" pitchFamily="34" charset="0"/>
              </a:rPr>
              <a:t>más tardar el </a:t>
            </a:r>
            <a:r>
              <a:rPr lang="es-ES" sz="3200" dirty="0" smtClean="0">
                <a:latin typeface="Bahnschrift Light Condensed" panose="020B0502040204020203" pitchFamily="34" charset="0"/>
              </a:rPr>
              <a:t>martes</a:t>
            </a:r>
            <a:r>
              <a:rPr lang="es-ES" sz="3200" dirty="0" smtClean="0">
                <a:latin typeface="Bahnschrift Light Condensed" panose="020B0502040204020203" pitchFamily="34" charset="0"/>
              </a:rPr>
              <a:t> 23 </a:t>
            </a:r>
            <a:r>
              <a:rPr lang="es-ES" sz="3200" dirty="0">
                <a:latin typeface="Bahnschrift Light Condensed" panose="020B0502040204020203" pitchFamily="34" charset="0"/>
              </a:rPr>
              <a:t>de marzo.</a:t>
            </a:r>
            <a:br>
              <a:rPr lang="es-ES" sz="3200" dirty="0">
                <a:latin typeface="Bahnschrift Light Condensed" panose="020B0502040204020203" pitchFamily="34" charset="0"/>
              </a:rPr>
            </a:br>
            <a:r>
              <a:rPr lang="es-ES" sz="3200" dirty="0">
                <a:latin typeface="Bahnschrift Light Condensed" panose="020B0502040204020203" pitchFamily="34" charset="0"/>
              </a:rPr>
              <a:t>Feliz fin de semana.</a:t>
            </a:r>
            <a:endParaRPr lang="en-US" sz="3200" dirty="0">
              <a:latin typeface="Bahnschrift Light Condensed" panose="020B0502040204020203" pitchFamily="34" charset="0"/>
            </a:endParaRPr>
          </a:p>
        </p:txBody>
      </p:sp>
      <p:pic>
        <p:nvPicPr>
          <p:cNvPr id="3" name="2 Imagen" descr="RUEDA ABECEDARIO EJERICICIOS LEER NIÑOS EDUCAPLANET EDUCAPLANET APP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867" y="1283915"/>
            <a:ext cx="1256665" cy="1228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170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149</TotalTime>
  <Words>3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Crop</vt:lpstr>
      <vt:lpstr>señor apoderado: Hoy se trabajo repasando el abecedario. Como actividad para la casa:  1.- escribir los artículos definidos e indefinidos y crear una oración con cada uno de ellos. 2.- Recorta y pega en tu cuaderno 7 sustantivos propios y en otra hoja  7 sustantivos comunes. Enviar :tercerobasico.materdolorosa@gmail.com a más tardar el martes 23 de marzo. Feliz fin de semana.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Estimados apoderados:  Hoy se continúo con la prueba de diagnóstico, en la cual se realizaron las siguientes actividades:  - Relación número cantidad  -</dc:title>
  <dc:creator>Admin</dc:creator>
  <cp:lastModifiedBy>HP</cp:lastModifiedBy>
  <cp:revision>12</cp:revision>
  <dcterms:created xsi:type="dcterms:W3CDTF">2021-03-16T13:21:13Z</dcterms:created>
  <dcterms:modified xsi:type="dcterms:W3CDTF">2021-03-19T17:03:09Z</dcterms:modified>
</cp:coreProperties>
</file>