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434" autoAdjust="0"/>
  </p:normalViewPr>
  <p:slideViewPr>
    <p:cSldViewPr snapToGrid="0">
      <p:cViewPr>
        <p:scale>
          <a:sx n="76" d="100"/>
          <a:sy n="76" d="100"/>
        </p:scale>
        <p:origin x="-34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767-B454-4813-A96A-ACADA157A440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35D0-4BAF-4404-A02C-48E40F35C3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706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767-B454-4813-A96A-ACADA157A440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35D0-4BAF-4404-A02C-48E40F35C3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730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767-B454-4813-A96A-ACADA157A440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35D0-4BAF-4404-A02C-48E40F35C3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86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767-B454-4813-A96A-ACADA157A440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35D0-4BAF-4404-A02C-48E40F35C3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225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767-B454-4813-A96A-ACADA157A440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35D0-4BAF-4404-A02C-48E40F35C3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101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767-B454-4813-A96A-ACADA157A440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35D0-4BAF-4404-A02C-48E40F35C3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392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767-B454-4813-A96A-ACADA157A440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35D0-4BAF-4404-A02C-48E40F35C3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23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767-B454-4813-A96A-ACADA157A440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35D0-4BAF-4404-A02C-48E40F35C3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376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767-B454-4813-A96A-ACADA157A440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35D0-4BAF-4404-A02C-48E40F35C3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68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767-B454-4813-A96A-ACADA157A440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35D0-4BAF-4404-A02C-48E40F35C3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87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767-B454-4813-A96A-ACADA157A440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35D0-4BAF-4404-A02C-48E40F35C3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93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2767-B454-4813-A96A-ACADA157A440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35D0-4BAF-4404-A02C-48E40F35C3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357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merson\Downloads\Descarga gratis Equipo De Química En Mes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9497" y="176766"/>
            <a:ext cx="9144000" cy="3187337"/>
          </a:xfrm>
        </p:spPr>
        <p:txBody>
          <a:bodyPr>
            <a:normAutofit fontScale="90000"/>
          </a:bodyPr>
          <a:lstStyle/>
          <a:p>
            <a:r>
              <a:rPr lang="es-CL" sz="7200" b="1" i="1" dirty="0" smtClean="0"/>
              <a:t/>
            </a:r>
            <a:br>
              <a:rPr lang="es-CL" sz="7200" b="1" i="1" dirty="0" smtClean="0"/>
            </a:br>
            <a:r>
              <a:rPr lang="es-CL" sz="5300" b="1" i="1" smtClean="0"/>
              <a:t>Clase N°2</a:t>
            </a:r>
            <a:r>
              <a:rPr lang="es-CL" sz="7200" b="1" i="1" dirty="0"/>
              <a:t/>
            </a:r>
            <a:br>
              <a:rPr lang="es-CL" sz="7200" b="1" i="1" dirty="0"/>
            </a:br>
            <a:r>
              <a:rPr lang="es-CL" sz="7200" b="1" i="1" dirty="0" smtClean="0"/>
              <a:t>Estructura </a:t>
            </a:r>
            <a:br>
              <a:rPr lang="es-CL" sz="7200" b="1" i="1" dirty="0" smtClean="0"/>
            </a:br>
            <a:r>
              <a:rPr lang="es-CL" sz="7200" b="1" i="1" dirty="0" smtClean="0"/>
              <a:t>Atómica </a:t>
            </a:r>
            <a:endParaRPr lang="es-CL" sz="7200" b="1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58" y="474291"/>
            <a:ext cx="124004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799909" y="5917475"/>
            <a:ext cx="376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Profesor Emerson González  </a:t>
            </a:r>
            <a:r>
              <a:rPr lang="es-ES" sz="2400" dirty="0" smtClean="0"/>
              <a:t>Química</a:t>
            </a:r>
            <a:endParaRPr lang="es-ES" sz="2400" dirty="0"/>
          </a:p>
        </p:txBody>
      </p:sp>
      <p:pic>
        <p:nvPicPr>
          <p:cNvPr id="1030" name="Picture 6" descr="El átomo (algo general) | Bienvenidos a Descubrirlaquimic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77" y="327406"/>
            <a:ext cx="3441571" cy="3036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Escala de Estimación 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677334" y="1790820"/>
          <a:ext cx="8128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69572664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083094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ITEMS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PUNTOS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42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Video</a:t>
                      </a:r>
                      <a:r>
                        <a:rPr lang="es-ES" baseline="0" dirty="0" smtClean="0"/>
                        <a:t> Creativo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0,5 puntos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546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Voz</a:t>
                      </a:r>
                      <a:r>
                        <a:rPr lang="es-ES" baseline="0" dirty="0" smtClean="0"/>
                        <a:t> del alumno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0,5 puntos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647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Cumple con los puntos indicados por el profesor.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 puntos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748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Responde a las</a:t>
                      </a:r>
                      <a:r>
                        <a:rPr lang="es-ES" baseline="0" dirty="0" smtClean="0"/>
                        <a:t> interrogantes.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 puntos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3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Utiliza</a:t>
                      </a:r>
                      <a:r>
                        <a:rPr lang="es-ES" baseline="0" dirty="0" smtClean="0"/>
                        <a:t> vocabulario técnico y claro con respecto a la asignatura.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 puntos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8855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Total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7 puntos 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705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7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Emerson\Downloads\Descarga gratis Equipo De Química En Mes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308266" y="5967958"/>
            <a:ext cx="2979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Profesor Emerson González  Química</a:t>
            </a:r>
            <a:endParaRPr lang="es-ES" dirty="0"/>
          </a:p>
        </p:txBody>
      </p:sp>
      <p:pic>
        <p:nvPicPr>
          <p:cNvPr id="2056" name="Picture 8" descr="Definición de Áto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59" y="-182881"/>
            <a:ext cx="4496016" cy="48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653519" y="456425"/>
            <a:ext cx="48849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b="1" dirty="0" smtClean="0"/>
              <a:t>Historia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b="1" dirty="0" smtClean="0"/>
              <a:t>Rutherford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b="1" dirty="0" smtClean="0"/>
              <a:t>Bohr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b="1" dirty="0" smtClean="0"/>
              <a:t>Pauli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b="1" dirty="0" smtClean="0"/>
              <a:t>Molécula </a:t>
            </a:r>
            <a:endParaRPr lang="es-CL" sz="28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b="1" dirty="0" smtClean="0"/>
              <a:t>Átomo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b="1" dirty="0" smtClean="0"/>
              <a:t>Electrón −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b="1" dirty="0" smtClean="0"/>
              <a:t>Neutrón 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b="1" dirty="0"/>
              <a:t>P</a:t>
            </a:r>
            <a:r>
              <a:rPr lang="es-CL" sz="2800" b="1" dirty="0" smtClean="0"/>
              <a:t>rotón +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b="1" dirty="0" smtClean="0"/>
              <a:t>Silicio Si</a:t>
            </a:r>
            <a:endParaRPr lang="es-CL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365234"/>
            <a:ext cx="1609860" cy="305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139" y="468536"/>
            <a:ext cx="1714500" cy="218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3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merson\Downloads\Descarga gratis Equipo De Química En Mes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500" b="1" i="1" dirty="0"/>
              <a:t>Distribución Electrónica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26674" y="1345814"/>
            <a:ext cx="55386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2800" dirty="0" smtClean="0"/>
              <a:t>Elemento de la tabla periódica 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 smtClean="0"/>
              <a:t>Configuración electrónica 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 smtClean="0"/>
              <a:t>Regla de </a:t>
            </a:r>
            <a:r>
              <a:rPr lang="es-CL" sz="2800" dirty="0" err="1" smtClean="0"/>
              <a:t>Hund</a:t>
            </a:r>
            <a:endParaRPr lang="es-CL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s-CL" sz="2800" dirty="0" smtClean="0"/>
              <a:t>Capa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 smtClean="0"/>
              <a:t>Orbital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 smtClean="0"/>
              <a:t>Electrón 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 smtClean="0"/>
              <a:t>Representación grafica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I.U.P.A.C.</a:t>
            </a:r>
            <a:endParaRPr lang="es-CL" sz="2800" dirty="0" smtClean="0"/>
          </a:p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59" y="1918558"/>
            <a:ext cx="3477714" cy="15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1800" r="26655" b="1316"/>
          <a:stretch/>
        </p:blipFill>
        <p:spPr>
          <a:xfrm rot="5400000">
            <a:off x="2667000" y="-2667000"/>
            <a:ext cx="6858000" cy="121920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7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120" t="18091" r="33799" b="8142"/>
          <a:stretch/>
        </p:blipFill>
        <p:spPr>
          <a:xfrm rot="16200000">
            <a:off x="2672366" y="-2859110"/>
            <a:ext cx="7044744" cy="123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97280" y="973317"/>
            <a:ext cx="9485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/>
              <a:t>Estimado estudiante adjunto link para que puedan acceder a la explicación de ejercicios de química </a:t>
            </a:r>
          </a:p>
          <a:p>
            <a:pPr algn="ctr"/>
            <a:endParaRPr lang="es-ES" sz="4000" dirty="0"/>
          </a:p>
          <a:p>
            <a:pPr algn="ctr"/>
            <a:endParaRPr lang="es-ES" sz="4000" dirty="0" smtClean="0"/>
          </a:p>
          <a:p>
            <a:pPr algn="ctr"/>
            <a:r>
              <a:rPr lang="es-ES" sz="4000" dirty="0" smtClean="0"/>
              <a:t>https</a:t>
            </a:r>
            <a:r>
              <a:rPr lang="es-ES" sz="4000" dirty="0"/>
              <a:t>://www.youtube.com/watch?v=RrfwcosL5gQ</a:t>
            </a:r>
          </a:p>
        </p:txBody>
      </p:sp>
    </p:spTree>
    <p:extLst>
      <p:ext uri="{BB962C8B-B14F-4D97-AF65-F5344CB8AC3E}">
        <p14:creationId xmlns:p14="http://schemas.microsoft.com/office/powerpoint/2010/main" val="13726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032000" y="719666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4645403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928044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869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229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71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702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326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413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78806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15781"/>
              </p:ext>
            </p:extLst>
          </p:nvPr>
        </p:nvGraphicFramePr>
        <p:xfrm>
          <a:off x="2032000" y="71966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0032464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590190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Nombre del estudiante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Compuesto </a:t>
                      </a:r>
                      <a:r>
                        <a:rPr lang="es-ES" dirty="0" err="1" smtClean="0"/>
                        <a:t>quimico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211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Guajardo Matías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Cloruro de sodio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07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Mora </a:t>
                      </a:r>
                      <a:r>
                        <a:rPr lang="es-ES" dirty="0" err="1" smtClean="0"/>
                        <a:t>kamiy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Bicarbonato de sodio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299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Moraga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Jeancarlos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cianuro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5518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Alarcon</a:t>
                      </a:r>
                      <a:r>
                        <a:rPr lang="es-ES" dirty="0" smtClean="0"/>
                        <a:t> Christopher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Acido láctico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814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Zurita </a:t>
                      </a:r>
                      <a:r>
                        <a:rPr lang="es-ES" dirty="0" err="1" smtClean="0"/>
                        <a:t>elias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Acido acético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0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Sanhueza valentina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Benceno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551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Jeldres</a:t>
                      </a:r>
                      <a:r>
                        <a:rPr lang="es-ES" dirty="0" smtClean="0"/>
                        <a:t> Gerardo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etanol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593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60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208494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88441953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1881064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Cuevas Hans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Acido sulfúrico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9747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Benjamín moya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Hidróxido de sodio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02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022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3082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6926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6289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9627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7268226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68137" y="5225143"/>
            <a:ext cx="8255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>
                <a:solidFill>
                  <a:srgbClr val="FF0000"/>
                </a:solidFill>
              </a:rPr>
              <a:t>Si no apareces en esta lista escribir al correo para la asignación del compuesto </a:t>
            </a:r>
            <a:endParaRPr lang="es-E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5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Pautas a Cumplir en Micro-Video informativo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1 min tiempo máximo.</a:t>
            </a:r>
          </a:p>
          <a:p>
            <a:r>
              <a:rPr lang="es-ES" dirty="0" smtClean="0"/>
              <a:t>El video debe contener aspectos importantes como: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Datos importantes: usos, características generales y formula química.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Fotografías o videos del compuesto </a:t>
            </a:r>
            <a:r>
              <a:rPr lang="es-ES" dirty="0" err="1" smtClean="0"/>
              <a:t>quimico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Tips adicional 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Video  al correo del profesor IDENTIFICADO CON NOMBRE, APELLIDO y CURSO, utilizar mas imágenes que texto. Para el día 07/04/2021 hasta las 12:00 de la tarde.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Video debe contener voz del alumno, nombre y apellido del alumno, nombre de la asignatura, curso  y nombre del profesor de la asignatura.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Profe.emerson.cmd@gmail.com </a:t>
            </a:r>
          </a:p>
        </p:txBody>
      </p:sp>
    </p:spTree>
    <p:extLst>
      <p:ext uri="{BB962C8B-B14F-4D97-AF65-F5344CB8AC3E}">
        <p14:creationId xmlns:p14="http://schemas.microsoft.com/office/powerpoint/2010/main" val="369343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260</Words>
  <Application>Microsoft Office PowerPoint</Application>
  <PresentationFormat>Personalizado</PresentationFormat>
  <Paragraphs>71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 Clase N°2 Estructura  Atómica </vt:lpstr>
      <vt:lpstr>Presentación de PowerPoint</vt:lpstr>
      <vt:lpstr>Distribución Electrónica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Pautas a Cumplir en Micro-Video informativo</vt:lpstr>
      <vt:lpstr>Escala de Estimación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 16</dc:creator>
  <cp:lastModifiedBy>HP</cp:lastModifiedBy>
  <cp:revision>21</cp:revision>
  <dcterms:created xsi:type="dcterms:W3CDTF">2020-10-21T15:56:45Z</dcterms:created>
  <dcterms:modified xsi:type="dcterms:W3CDTF">2021-03-26T16:37:47Z</dcterms:modified>
</cp:coreProperties>
</file>