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19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65" r:id="rId15"/>
    <p:sldId id="266" r:id="rId16"/>
    <p:sldId id="272" r:id="rId17"/>
    <p:sldId id="271" r:id="rId1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260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7D5DA-005B-469E-A24B-D464285A06F2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55EE7-3D4C-4033-8827-0F53CD7D0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55EE7-3D4C-4033-8827-0F53CD7D0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3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714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45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03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314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11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2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96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83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47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0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310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50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6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515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0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769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D28735-3B03-448A-9D28-FB09ED48FF00}" type="datetimeFigureOut">
              <a:rPr lang="es-CL" smtClean="0"/>
              <a:t>09-03-2021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957306-F381-46EC-A929-2DA34B82F54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61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BORDES INFANTILES NIÃ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298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836044" y="1268760"/>
            <a:ext cx="4274806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Actividad diagnóstica</a:t>
            </a:r>
          </a:p>
          <a:p>
            <a:pPr algn="ctr"/>
            <a:r>
              <a:rPr lang="es-ES" sz="4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Así  </a:t>
            </a:r>
            <a:r>
              <a:rPr lang="es-ES" sz="4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soy   yo!!!</a:t>
            </a:r>
          </a:p>
          <a:p>
            <a:pPr algn="ctr"/>
            <a:endParaRPr lang="es-ES" sz="4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  <a:p>
            <a:pPr algn="ctr"/>
            <a:r>
              <a:rPr lang="es-ES" sz="4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oper Black" pitchFamily="18" charset="0"/>
              </a:rPr>
              <a:t>NT2  A</a:t>
            </a:r>
          </a:p>
          <a:p>
            <a:pPr algn="ctr"/>
            <a:endParaRPr lang="es-ES" sz="44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  <a:p>
            <a:pPr algn="ctr"/>
            <a:endParaRPr lang="es-ES" sz="4400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oper Black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718964" y="3717032"/>
            <a:ext cx="45089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cap="none" spc="0" dirty="0" smtClean="0">
                <a:ln w="11430"/>
              </a:rPr>
              <a:t>. </a:t>
            </a:r>
            <a:endParaRPr lang="es-ES" sz="3200" cap="none" spc="0" dirty="0">
              <a:ln w="11430"/>
            </a:endParaRPr>
          </a:p>
        </p:txBody>
      </p:sp>
    </p:spTree>
    <p:extLst>
      <p:ext uri="{BB962C8B-B14F-4D97-AF65-F5344CB8AC3E}">
        <p14:creationId xmlns:p14="http://schemas.microsoft.com/office/powerpoint/2010/main" val="22395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Resultado de imagen para dibujo niÃ±o jugando a la pelo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18948"/>
          <a:stretch/>
        </p:blipFill>
        <p:spPr bwMode="auto">
          <a:xfrm>
            <a:off x="2915816" y="1703345"/>
            <a:ext cx="3384376" cy="32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47664" y="4581127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Jugar a la pelota </a:t>
            </a:r>
            <a:r>
              <a:rPr lang="es-E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0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Resultado de imagen para dibujo niÃ±o dibujand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>
            <a:off x="1401711" y="2099116"/>
            <a:ext cx="31532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7"/>
          <a:stretch/>
        </p:blipFill>
        <p:spPr bwMode="auto">
          <a:xfrm>
            <a:off x="4860032" y="1875642"/>
            <a:ext cx="2749099" cy="31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619672" y="4981734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Dibujar </a:t>
            </a:r>
            <a:r>
              <a:rPr lang="es-E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Resultado de imagen para dibujo saltando la cuer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36" y="1688034"/>
            <a:ext cx="4278504" cy="371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52628" y="4941168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Saltar la cuerda </a:t>
            </a:r>
            <a:r>
              <a:rPr lang="es-E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14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50" y="1690805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918239"/>
            <a:ext cx="288031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345458" y="4775739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Jugar al ula ula  </a:t>
            </a:r>
            <a:r>
              <a:rPr lang="es-ES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4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648904" y="980728"/>
            <a:ext cx="5503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 Cuál es tu preferencia ?</a:t>
            </a:r>
            <a:endParaRPr lang="es-E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2" name="Picture 4" descr="Resultado de imagen para dibujo papas frit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34" y="1688614"/>
            <a:ext cx="994912" cy="14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esultado de imagen para helados dibuj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1" y="3573016"/>
            <a:ext cx="1827525" cy="18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sultado de imagen para dibujo fide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38" y="1556019"/>
            <a:ext cx="2089494" cy="17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Resultado de imagen para dibujo pesca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45" y="4077072"/>
            <a:ext cx="22266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91333"/>
            <a:ext cx="2376264" cy="15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Resultado de imagen para dibujo verdur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11973"/>
          <a:stretch/>
        </p:blipFill>
        <p:spPr bwMode="auto">
          <a:xfrm>
            <a:off x="5791200" y="1786023"/>
            <a:ext cx="1988457" cy="195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n para dibujo de pollo asad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03" y="2591172"/>
            <a:ext cx="21955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4071" y="242261"/>
            <a:ext cx="9109929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000" b="1" dirty="0"/>
              <a:t>Encierra en un circulo  tu </a:t>
            </a:r>
            <a:endParaRPr lang="es-ES" sz="4000" b="1" dirty="0" smtClean="0"/>
          </a:p>
          <a:p>
            <a:pPr algn="ctr"/>
            <a:r>
              <a:rPr lang="es-ES" sz="4000" b="1" dirty="0" smtClean="0"/>
              <a:t>preferencia</a:t>
            </a:r>
            <a:r>
              <a:rPr lang="es-ES" sz="4000" b="1" dirty="0"/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4127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" y="-9842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706612" y="980728"/>
            <a:ext cx="5387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¿ Cuál es tu preferencia?</a:t>
            </a:r>
            <a:endParaRPr lang="es-E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Resultado de imagen para dibujo de pel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33572"/>
            <a:ext cx="1497236" cy="139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n para dibujo bic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b="17242"/>
          <a:stretch/>
        </p:blipFill>
        <p:spPr bwMode="auto">
          <a:xfrm>
            <a:off x="1187624" y="3872345"/>
            <a:ext cx="2405063" cy="156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n para dibujo de muÃ±e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r="22202"/>
          <a:stretch/>
        </p:blipFill>
        <p:spPr bwMode="auto">
          <a:xfrm>
            <a:off x="3923928" y="3873606"/>
            <a:ext cx="1872208" cy="22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70" y="1869663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21591" r="6075" b="27036"/>
          <a:stretch/>
        </p:blipFill>
        <p:spPr bwMode="auto">
          <a:xfrm>
            <a:off x="5796136" y="4151992"/>
            <a:ext cx="2272048" cy="1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Resultado de imagen para dibujo de scoo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36" y="1772096"/>
            <a:ext cx="1975725" cy="197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-12011" y="0"/>
            <a:ext cx="91550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Encierra en un circulo  tu preferencia</a:t>
            </a:r>
            <a:r>
              <a:rPr lang="es-ES" sz="4000" dirty="0" smtClean="0"/>
              <a:t>!!!!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556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ACTIVIDAD Nº 2</a:t>
            </a:r>
            <a:br>
              <a:rPr lang="es-ES" sz="3600" b="1" dirty="0" smtClean="0"/>
            </a:br>
            <a:r>
              <a:rPr lang="es-ES" sz="3600" b="1" dirty="0" smtClean="0"/>
              <a:t>(trabajada en clases)</a:t>
            </a:r>
            <a:endParaRPr lang="en-U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En tu cuaderno  o en una hoja blanca, debes dibujarte  con todas tus características: color de pelo, color de piel, vestimenta, etc.</a:t>
            </a:r>
          </a:p>
          <a:p>
            <a:r>
              <a:rPr lang="es-ES" dirty="0" smtClean="0"/>
              <a:t>Luego, deben sacarle una foto y enviármela a mi correo:  roxana.cuitino.materdolorosa@Gmail.com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4581128"/>
            <a:ext cx="1502296" cy="15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uestro Cuerpo  Cuerpo Humano  Pinkfong Canciones Infantiles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764704"/>
            <a:ext cx="4682828" cy="263462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717032"/>
            <a:ext cx="2520280" cy="252028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3608" y="4293096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AHORA  A  TRABAJAR…..!!!!!!!</a:t>
            </a:r>
            <a:endParaRPr lang="en-US" sz="4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403648" y="23488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CLICK</a:t>
            </a:r>
          </a:p>
          <a:p>
            <a:endParaRPr lang="en-US" dirty="0"/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1547664" y="2636912"/>
            <a:ext cx="576064" cy="6251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3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3445"/>
          </a:xfrm>
        </p:spPr>
        <p:txBody>
          <a:bodyPr/>
          <a:lstStyle/>
          <a:p>
            <a:r>
              <a:rPr lang="es-ES" dirty="0" smtClean="0"/>
              <a:t> </a:t>
            </a:r>
            <a:r>
              <a:rPr lang="es-ES" i="1" dirty="0" smtClean="0"/>
              <a:t>Canción  de  inicio</a:t>
            </a:r>
            <a:endParaRPr lang="en-US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y2mate.com - Las partes del cuerpo  Canciones Infantiles  Canción para niños  Doremila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5" y="1559412"/>
            <a:ext cx="9144000" cy="45159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3608" y="522920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click</a:t>
            </a:r>
            <a:endParaRPr lang="en-US" sz="2800" b="1" dirty="0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1176865" y="5752420"/>
            <a:ext cx="442807" cy="2688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" y="0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79775" y="1196752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002060"/>
                </a:solidFill>
              </a:rPr>
              <a:t>Objetivo de Aprendizaje: </a:t>
            </a:r>
          </a:p>
          <a:p>
            <a:r>
              <a:rPr lang="es-MX" sz="2400" dirty="0" smtClean="0"/>
              <a:t>Reconocer sus principales fortalezas: habilidades, características y destrezas físicas, conocimientos y preferencias. </a:t>
            </a:r>
            <a:endParaRPr lang="es-CL" sz="2400" dirty="0"/>
          </a:p>
        </p:txBody>
      </p:sp>
      <p:pic>
        <p:nvPicPr>
          <p:cNvPr id="1026" name="Picture 2" descr="Resultado de imagen para dibujo niÃ±o pint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75" y="2766412"/>
            <a:ext cx="205881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dibujo niÃ±o corrien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15900"/>
            <a:ext cx="14776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ibujo niÃ±o jugar a la pelo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7049" r="13465" b="8488"/>
          <a:stretch/>
        </p:blipFill>
        <p:spPr bwMode="auto">
          <a:xfrm>
            <a:off x="6228184" y="2452497"/>
            <a:ext cx="1712513" cy="19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dibujo niÃ±o dibuj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51452"/>
            <a:ext cx="1982324" cy="15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dibujo niÃ±o bailand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/>
          <a:stretch/>
        </p:blipFill>
        <p:spPr bwMode="auto">
          <a:xfrm>
            <a:off x="3554839" y="2891353"/>
            <a:ext cx="2047044" cy="17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" y="10010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252413" y="858420"/>
            <a:ext cx="43437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Características físicas:</a:t>
            </a:r>
            <a:endParaRPr lang="es-ES" sz="36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Elipse"/>
          <p:cNvSpPr/>
          <p:nvPr/>
        </p:nvSpPr>
        <p:spPr>
          <a:xfrm>
            <a:off x="1054309" y="1504751"/>
            <a:ext cx="2016224" cy="1224136"/>
          </a:xfrm>
          <a:prstGeom prst="ellips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Mi color de ojos es: </a:t>
            </a:r>
            <a:endParaRPr lang="es-CL" dirty="0"/>
          </a:p>
        </p:txBody>
      </p:sp>
      <p:sp>
        <p:nvSpPr>
          <p:cNvPr id="8" name="7 Elipse"/>
          <p:cNvSpPr/>
          <p:nvPr/>
        </p:nvSpPr>
        <p:spPr>
          <a:xfrm>
            <a:off x="6776775" y="1521572"/>
            <a:ext cx="2016224" cy="1224136"/>
          </a:xfrm>
          <a:prstGeom prst="ellipse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Mi color de piel es: </a:t>
            </a:r>
            <a:endParaRPr lang="es-CL" dirty="0"/>
          </a:p>
        </p:txBody>
      </p:sp>
      <p:sp>
        <p:nvSpPr>
          <p:cNvPr id="9" name="8 Elipse"/>
          <p:cNvSpPr/>
          <p:nvPr/>
        </p:nvSpPr>
        <p:spPr>
          <a:xfrm>
            <a:off x="3888972" y="1544018"/>
            <a:ext cx="1882643" cy="1106093"/>
          </a:xfrm>
          <a:prstGeom prst="ellips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Mi estatura es: </a:t>
            </a:r>
            <a:endParaRPr lang="es-CL" dirty="0"/>
          </a:p>
        </p:txBody>
      </p:sp>
      <p:sp>
        <p:nvSpPr>
          <p:cNvPr id="10" name="9 Elipse"/>
          <p:cNvSpPr/>
          <p:nvPr/>
        </p:nvSpPr>
        <p:spPr>
          <a:xfrm>
            <a:off x="7137098" y="5552470"/>
            <a:ext cx="2016224" cy="1224136"/>
          </a:xfrm>
          <a:prstGeom prst="ellipse">
            <a:avLst/>
          </a:prstGeom>
          <a:ln w="28575"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Mi cuerpo es:  </a:t>
            </a:r>
            <a:endParaRPr lang="es-CL" dirty="0"/>
          </a:p>
        </p:txBody>
      </p:sp>
      <p:sp>
        <p:nvSpPr>
          <p:cNvPr id="12" name="11 Elipse"/>
          <p:cNvSpPr/>
          <p:nvPr/>
        </p:nvSpPr>
        <p:spPr>
          <a:xfrm>
            <a:off x="485753" y="5633864"/>
            <a:ext cx="2016224" cy="1224136"/>
          </a:xfrm>
          <a:prstGeom prst="ellipse">
            <a:avLst/>
          </a:prstGeom>
          <a:ln w="28575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Mi color de cabello es: </a:t>
            </a:r>
            <a:endParaRPr lang="es-CL" dirty="0"/>
          </a:p>
        </p:txBody>
      </p:sp>
      <p:sp>
        <p:nvSpPr>
          <p:cNvPr id="7" name="AutoShape 4" descr="Resultado de imagen para diversidad de niÃ±os anim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3" name="AutoShape 6" descr="Resultado de imagen para diversidad de niÃ±os animad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104" name="Picture 8" descr="Resultado de imagen para diversidad de niÃ±os anim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98" y="2889239"/>
            <a:ext cx="5297211" cy="27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>
            <a:off x="3779912" y="5653716"/>
            <a:ext cx="2016224" cy="1224136"/>
          </a:xfrm>
          <a:prstGeom prst="ellipse">
            <a:avLst/>
          </a:prstGeom>
          <a:ln w="28575"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 Cómo soy?</a:t>
            </a:r>
            <a:endParaRPr lang="es-C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07975" y="51128"/>
            <a:ext cx="865651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ACTIVIDAD  Nº1   (</a:t>
            </a:r>
            <a:r>
              <a:rPr lang="es-ES" sz="2000" b="1" dirty="0" smtClean="0"/>
              <a:t>REALIZAR EN EL CUADERNO U HOJA)</a:t>
            </a:r>
          </a:p>
          <a:p>
            <a:r>
              <a:rPr lang="es-ES" sz="2000" b="1" dirty="0" smtClean="0"/>
              <a:t>Luego enviar fotografía  a mi  correo)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839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30" y="1706258"/>
            <a:ext cx="4370896" cy="33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705953" y="4725144"/>
            <a:ext cx="415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Bailar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7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10883" y="5013176"/>
            <a:ext cx="52827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Jugar al luche 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64" y="1690916"/>
            <a:ext cx="5034776" cy="342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6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7"/>
          <a:stretch/>
        </p:blipFill>
        <p:spPr bwMode="auto">
          <a:xfrm>
            <a:off x="2627784" y="1688034"/>
            <a:ext cx="4116532" cy="346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385554" y="4803494"/>
            <a:ext cx="415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Saltar 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4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85554" y="4803494"/>
            <a:ext cx="415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Correr 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8034"/>
            <a:ext cx="3942438" cy="33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"/>
            <a:ext cx="9109929" cy="686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764704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Soy bueno(a) para:</a:t>
            </a:r>
            <a:endParaRPr lang="es-E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Resultado de imagen para dibujo niÃ±o pint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99" y="1660782"/>
            <a:ext cx="3418927" cy="27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385553" y="4581128"/>
            <a:ext cx="415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Pintar </a:t>
            </a:r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7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488</TotalTime>
  <Words>224</Words>
  <Application>Microsoft Office PowerPoint</Application>
  <PresentationFormat>Presentación en pantalla (4:3)</PresentationFormat>
  <Paragraphs>47</Paragraphs>
  <Slides>17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Orgánico</vt:lpstr>
      <vt:lpstr>Presentación de PowerPoint</vt:lpstr>
      <vt:lpstr> Canción  de  inicio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Nº 2 (trabajada en clases)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Alvarado</dc:creator>
  <cp:lastModifiedBy>HP</cp:lastModifiedBy>
  <cp:revision>28</cp:revision>
  <dcterms:created xsi:type="dcterms:W3CDTF">2019-03-09T22:31:35Z</dcterms:created>
  <dcterms:modified xsi:type="dcterms:W3CDTF">2021-03-09T16:50:04Z</dcterms:modified>
</cp:coreProperties>
</file>