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10"/>
  </p:notesMasterIdLst>
  <p:sldIdLst>
    <p:sldId id="264" r:id="rId2"/>
    <p:sldId id="265" r:id="rId3"/>
    <p:sldId id="266" r:id="rId4"/>
    <p:sldId id="269" r:id="rId5"/>
    <p:sldId id="276" r:id="rId6"/>
    <p:sldId id="279" r:id="rId7"/>
    <p:sldId id="280" r:id="rId8"/>
    <p:sldId id="285" r:id="rId9"/>
  </p:sldIdLst>
  <p:sldSz cx="9144000" cy="5143500" type="screen16x9"/>
  <p:notesSz cx="6858000" cy="9144000"/>
  <p:embeddedFontLst>
    <p:embeddedFont>
      <p:font typeface="Playfair Display" charset="0"/>
      <p:regular r:id="rId11"/>
      <p:bold r:id="rId12"/>
      <p:italic r:id="rId13"/>
      <p:boldItalic r:id="rId14"/>
    </p:embeddedFont>
    <p:embeddedFont>
      <p:font typeface="Playfair Display Regular" charset="0"/>
      <p:bold r:id="rId15"/>
      <p:boldItalic r:id="rId16"/>
    </p:embeddedFont>
    <p:embeddedFont>
      <p:font typeface="Raleway"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07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7C6D11A6-AF1F-416D-A51F-C39C10F41CD7}">
  <a:tblStyle styleId="{7C6D11A6-AF1F-416D-A51F-C39C10F41CD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p:scale>
          <a:sx n="101" d="100"/>
          <a:sy n="101" d="100"/>
        </p:scale>
        <p:origin x="-420" y="-1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121899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89fa06a16b_0_3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89fa06a16b_0_3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89fa06a16b_0_35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89fa06a16b_0_3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89fa06a16b_0_35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89fa06a16b_0_3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89fa06a16b_0_35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89fa06a16b_0_35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89fa06a16b_0_3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89fa06a16b_0_3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89fa06a16b_0_36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89fa06a16b_0_36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89fa06a16b_0_37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89fa06a16b_0_37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89fa06a16b_0_37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89fa06a16b_0_37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7"/>
        <p:cNvGrpSpPr/>
        <p:nvPr/>
      </p:nvGrpSpPr>
      <p:grpSpPr>
        <a:xfrm>
          <a:off x="0" y="0"/>
          <a:ext cx="0" cy="0"/>
          <a:chOff x="0" y="0"/>
          <a:chExt cx="0" cy="0"/>
        </a:xfrm>
      </p:grpSpPr>
      <p:pic>
        <p:nvPicPr>
          <p:cNvPr id="58" name="Google Shape;58;p7"/>
          <p:cNvPicPr preferRelativeResize="0"/>
          <p:nvPr/>
        </p:nvPicPr>
        <p:blipFill>
          <a:blip r:embed="rId2">
            <a:alphaModFix/>
          </a:blip>
          <a:stretch>
            <a:fillRect/>
          </a:stretch>
        </p:blipFill>
        <p:spPr>
          <a:xfrm rot="-8100000">
            <a:off x="440084" y="-276132"/>
            <a:ext cx="1354500" cy="2083880"/>
          </a:xfrm>
          <a:prstGeom prst="rect">
            <a:avLst/>
          </a:prstGeom>
          <a:noFill/>
          <a:ln>
            <a:noFill/>
          </a:ln>
        </p:spPr>
      </p:pic>
      <p:sp>
        <p:nvSpPr>
          <p:cNvPr id="59" name="Google Shape;59;p7"/>
          <p:cNvSpPr/>
          <p:nvPr/>
        </p:nvSpPr>
        <p:spPr>
          <a:xfrm rot="-5400000">
            <a:off x="2538173" y="-187192"/>
            <a:ext cx="4067653" cy="5517887"/>
          </a:xfrm>
          <a:custGeom>
            <a:avLst/>
            <a:gdLst/>
            <a:ahLst/>
            <a:cxnLst/>
            <a:rect l="l" t="t" r="r" b="b"/>
            <a:pathLst>
              <a:path w="106115" h="137861" extrusionOk="0">
                <a:moveTo>
                  <a:pt x="4715" y="3870"/>
                </a:moveTo>
                <a:cubicBezTo>
                  <a:pt x="5644" y="3870"/>
                  <a:pt x="6538" y="4593"/>
                  <a:pt x="6538" y="5684"/>
                </a:cubicBezTo>
                <a:cubicBezTo>
                  <a:pt x="6492" y="6654"/>
                  <a:pt x="5683" y="7440"/>
                  <a:pt x="4713" y="7440"/>
                </a:cubicBezTo>
                <a:lnTo>
                  <a:pt x="4713" y="7509"/>
                </a:lnTo>
                <a:cubicBezTo>
                  <a:pt x="3096" y="7509"/>
                  <a:pt x="2287" y="5545"/>
                  <a:pt x="3442" y="4413"/>
                </a:cubicBezTo>
                <a:cubicBezTo>
                  <a:pt x="3811" y="4038"/>
                  <a:pt x="4267" y="3870"/>
                  <a:pt x="4715" y="3870"/>
                </a:cubicBezTo>
                <a:close/>
                <a:moveTo>
                  <a:pt x="4701" y="10516"/>
                </a:moveTo>
                <a:cubicBezTo>
                  <a:pt x="5635" y="10516"/>
                  <a:pt x="6538" y="11241"/>
                  <a:pt x="6538" y="12338"/>
                </a:cubicBezTo>
                <a:cubicBezTo>
                  <a:pt x="6492" y="13308"/>
                  <a:pt x="5683" y="14071"/>
                  <a:pt x="4713" y="14071"/>
                </a:cubicBezTo>
                <a:lnTo>
                  <a:pt x="4713" y="14140"/>
                </a:lnTo>
                <a:cubicBezTo>
                  <a:pt x="3096" y="14140"/>
                  <a:pt x="2287" y="12199"/>
                  <a:pt x="3442" y="11044"/>
                </a:cubicBezTo>
                <a:cubicBezTo>
                  <a:pt x="3807" y="10680"/>
                  <a:pt x="4257" y="10516"/>
                  <a:pt x="4701" y="10516"/>
                </a:cubicBezTo>
                <a:close/>
                <a:moveTo>
                  <a:pt x="4707" y="17165"/>
                </a:moveTo>
                <a:cubicBezTo>
                  <a:pt x="5622" y="17165"/>
                  <a:pt x="6507" y="17858"/>
                  <a:pt x="6538" y="18923"/>
                </a:cubicBezTo>
                <a:cubicBezTo>
                  <a:pt x="6515" y="19916"/>
                  <a:pt x="5707" y="20725"/>
                  <a:pt x="4713" y="20725"/>
                </a:cubicBezTo>
                <a:lnTo>
                  <a:pt x="4713" y="20794"/>
                </a:lnTo>
                <a:cubicBezTo>
                  <a:pt x="3119" y="20794"/>
                  <a:pt x="2310" y="18853"/>
                  <a:pt x="3419" y="17721"/>
                </a:cubicBezTo>
                <a:cubicBezTo>
                  <a:pt x="3788" y="17337"/>
                  <a:pt x="4251" y="17165"/>
                  <a:pt x="4707" y="17165"/>
                </a:cubicBezTo>
                <a:close/>
                <a:moveTo>
                  <a:pt x="4704" y="23797"/>
                </a:moveTo>
                <a:cubicBezTo>
                  <a:pt x="5620" y="23797"/>
                  <a:pt x="6507" y="24496"/>
                  <a:pt x="6538" y="25576"/>
                </a:cubicBezTo>
                <a:cubicBezTo>
                  <a:pt x="6515" y="26570"/>
                  <a:pt x="5707" y="27378"/>
                  <a:pt x="4713" y="27378"/>
                </a:cubicBezTo>
                <a:lnTo>
                  <a:pt x="4713" y="27425"/>
                </a:lnTo>
                <a:cubicBezTo>
                  <a:pt x="3119" y="27425"/>
                  <a:pt x="2310" y="25507"/>
                  <a:pt x="3419" y="24352"/>
                </a:cubicBezTo>
                <a:cubicBezTo>
                  <a:pt x="3787" y="23969"/>
                  <a:pt x="4249" y="23797"/>
                  <a:pt x="4704" y="23797"/>
                </a:cubicBezTo>
                <a:close/>
                <a:moveTo>
                  <a:pt x="4707" y="30450"/>
                </a:moveTo>
                <a:cubicBezTo>
                  <a:pt x="5622" y="30450"/>
                  <a:pt x="6507" y="31143"/>
                  <a:pt x="6538" y="32207"/>
                </a:cubicBezTo>
                <a:cubicBezTo>
                  <a:pt x="6515" y="33201"/>
                  <a:pt x="5707" y="34009"/>
                  <a:pt x="4713" y="34009"/>
                </a:cubicBezTo>
                <a:lnTo>
                  <a:pt x="4713" y="34078"/>
                </a:lnTo>
                <a:cubicBezTo>
                  <a:pt x="3119" y="34078"/>
                  <a:pt x="2310" y="32138"/>
                  <a:pt x="3419" y="31006"/>
                </a:cubicBezTo>
                <a:cubicBezTo>
                  <a:pt x="3788" y="30622"/>
                  <a:pt x="4251" y="30450"/>
                  <a:pt x="4707" y="30450"/>
                </a:cubicBezTo>
                <a:close/>
                <a:moveTo>
                  <a:pt x="4704" y="37081"/>
                </a:moveTo>
                <a:cubicBezTo>
                  <a:pt x="5620" y="37081"/>
                  <a:pt x="6507" y="37780"/>
                  <a:pt x="6538" y="38861"/>
                </a:cubicBezTo>
                <a:cubicBezTo>
                  <a:pt x="6515" y="39854"/>
                  <a:pt x="5707" y="40663"/>
                  <a:pt x="4713" y="40663"/>
                </a:cubicBezTo>
                <a:lnTo>
                  <a:pt x="4713" y="40709"/>
                </a:lnTo>
                <a:cubicBezTo>
                  <a:pt x="3119" y="40709"/>
                  <a:pt x="2287" y="38792"/>
                  <a:pt x="3419" y="37636"/>
                </a:cubicBezTo>
                <a:cubicBezTo>
                  <a:pt x="3787" y="37253"/>
                  <a:pt x="4249" y="37081"/>
                  <a:pt x="4704" y="37081"/>
                </a:cubicBezTo>
                <a:close/>
                <a:moveTo>
                  <a:pt x="4704" y="43712"/>
                </a:moveTo>
                <a:cubicBezTo>
                  <a:pt x="5620" y="43712"/>
                  <a:pt x="6507" y="44411"/>
                  <a:pt x="6538" y="45492"/>
                </a:cubicBezTo>
                <a:cubicBezTo>
                  <a:pt x="6538" y="46485"/>
                  <a:pt x="5707" y="47294"/>
                  <a:pt x="4713" y="47317"/>
                </a:cubicBezTo>
                <a:lnTo>
                  <a:pt x="4713" y="47363"/>
                </a:lnTo>
                <a:cubicBezTo>
                  <a:pt x="3119" y="47363"/>
                  <a:pt x="2287" y="45422"/>
                  <a:pt x="3419" y="44267"/>
                </a:cubicBezTo>
                <a:cubicBezTo>
                  <a:pt x="3787" y="43884"/>
                  <a:pt x="4249" y="43712"/>
                  <a:pt x="4704" y="43712"/>
                </a:cubicBezTo>
                <a:close/>
                <a:moveTo>
                  <a:pt x="4704" y="50366"/>
                </a:moveTo>
                <a:cubicBezTo>
                  <a:pt x="5620" y="50366"/>
                  <a:pt x="6507" y="51065"/>
                  <a:pt x="6538" y="52146"/>
                </a:cubicBezTo>
                <a:cubicBezTo>
                  <a:pt x="6538" y="53139"/>
                  <a:pt x="5707" y="53948"/>
                  <a:pt x="4713" y="53948"/>
                </a:cubicBezTo>
                <a:lnTo>
                  <a:pt x="4713" y="53994"/>
                </a:lnTo>
                <a:cubicBezTo>
                  <a:pt x="3119" y="53994"/>
                  <a:pt x="2287" y="52076"/>
                  <a:pt x="3419" y="50921"/>
                </a:cubicBezTo>
                <a:cubicBezTo>
                  <a:pt x="3787" y="50538"/>
                  <a:pt x="4249" y="50366"/>
                  <a:pt x="4704" y="50366"/>
                </a:cubicBezTo>
                <a:close/>
                <a:moveTo>
                  <a:pt x="4704" y="56996"/>
                </a:moveTo>
                <a:cubicBezTo>
                  <a:pt x="5620" y="56996"/>
                  <a:pt x="6507" y="57695"/>
                  <a:pt x="6538" y="58776"/>
                </a:cubicBezTo>
                <a:cubicBezTo>
                  <a:pt x="6538" y="59770"/>
                  <a:pt x="5730" y="60601"/>
                  <a:pt x="4713" y="60601"/>
                </a:cubicBezTo>
                <a:lnTo>
                  <a:pt x="4713" y="60648"/>
                </a:lnTo>
                <a:cubicBezTo>
                  <a:pt x="3119" y="60648"/>
                  <a:pt x="2287" y="58707"/>
                  <a:pt x="3419" y="57552"/>
                </a:cubicBezTo>
                <a:cubicBezTo>
                  <a:pt x="3787" y="57169"/>
                  <a:pt x="4249" y="56996"/>
                  <a:pt x="4704" y="56996"/>
                </a:cubicBezTo>
                <a:close/>
                <a:moveTo>
                  <a:pt x="4704" y="63650"/>
                </a:moveTo>
                <a:cubicBezTo>
                  <a:pt x="5620" y="63650"/>
                  <a:pt x="6507" y="64349"/>
                  <a:pt x="6538" y="65430"/>
                </a:cubicBezTo>
                <a:cubicBezTo>
                  <a:pt x="6538" y="66424"/>
                  <a:pt x="5730" y="67232"/>
                  <a:pt x="4713" y="67232"/>
                </a:cubicBezTo>
                <a:lnTo>
                  <a:pt x="4713" y="67278"/>
                </a:lnTo>
                <a:cubicBezTo>
                  <a:pt x="3119" y="67278"/>
                  <a:pt x="2287" y="65361"/>
                  <a:pt x="3419" y="64206"/>
                </a:cubicBezTo>
                <a:cubicBezTo>
                  <a:pt x="3787" y="63822"/>
                  <a:pt x="4249" y="63650"/>
                  <a:pt x="4704" y="63650"/>
                </a:cubicBezTo>
                <a:close/>
                <a:moveTo>
                  <a:pt x="4704" y="70281"/>
                </a:moveTo>
                <a:cubicBezTo>
                  <a:pt x="5620" y="70281"/>
                  <a:pt x="6507" y="70980"/>
                  <a:pt x="6538" y="72061"/>
                </a:cubicBezTo>
                <a:cubicBezTo>
                  <a:pt x="6538" y="73077"/>
                  <a:pt x="5730" y="73886"/>
                  <a:pt x="4713" y="73886"/>
                </a:cubicBezTo>
                <a:lnTo>
                  <a:pt x="4713" y="73932"/>
                </a:lnTo>
                <a:cubicBezTo>
                  <a:pt x="3119" y="73932"/>
                  <a:pt x="2287" y="71992"/>
                  <a:pt x="3419" y="70836"/>
                </a:cubicBezTo>
                <a:cubicBezTo>
                  <a:pt x="3787" y="70453"/>
                  <a:pt x="4249" y="70281"/>
                  <a:pt x="4704" y="70281"/>
                </a:cubicBezTo>
                <a:close/>
                <a:moveTo>
                  <a:pt x="4704" y="76935"/>
                </a:moveTo>
                <a:cubicBezTo>
                  <a:pt x="5620" y="76935"/>
                  <a:pt x="6507" y="77634"/>
                  <a:pt x="6538" y="78715"/>
                </a:cubicBezTo>
                <a:cubicBezTo>
                  <a:pt x="6538" y="79708"/>
                  <a:pt x="5730" y="80540"/>
                  <a:pt x="4713" y="80540"/>
                </a:cubicBezTo>
                <a:lnTo>
                  <a:pt x="4713" y="80563"/>
                </a:lnTo>
                <a:cubicBezTo>
                  <a:pt x="3119" y="80563"/>
                  <a:pt x="2287" y="78645"/>
                  <a:pt x="3419" y="77490"/>
                </a:cubicBezTo>
                <a:cubicBezTo>
                  <a:pt x="3787" y="77107"/>
                  <a:pt x="4249" y="76935"/>
                  <a:pt x="4704" y="76935"/>
                </a:cubicBezTo>
                <a:close/>
                <a:moveTo>
                  <a:pt x="4708" y="83577"/>
                </a:moveTo>
                <a:cubicBezTo>
                  <a:pt x="5644" y="83577"/>
                  <a:pt x="6538" y="84300"/>
                  <a:pt x="6538" y="85392"/>
                </a:cubicBezTo>
                <a:cubicBezTo>
                  <a:pt x="6515" y="86385"/>
                  <a:pt x="5707" y="87171"/>
                  <a:pt x="4713" y="87171"/>
                </a:cubicBezTo>
                <a:lnTo>
                  <a:pt x="4713" y="87217"/>
                </a:lnTo>
                <a:cubicBezTo>
                  <a:pt x="3096" y="87217"/>
                  <a:pt x="2287" y="85253"/>
                  <a:pt x="3419" y="84121"/>
                </a:cubicBezTo>
                <a:cubicBezTo>
                  <a:pt x="3795" y="83745"/>
                  <a:pt x="4256" y="83577"/>
                  <a:pt x="4708" y="83577"/>
                </a:cubicBezTo>
                <a:close/>
                <a:moveTo>
                  <a:pt x="4694" y="90214"/>
                </a:moveTo>
                <a:cubicBezTo>
                  <a:pt x="5636" y="90214"/>
                  <a:pt x="6538" y="90949"/>
                  <a:pt x="6538" y="92046"/>
                </a:cubicBezTo>
                <a:cubicBezTo>
                  <a:pt x="6515" y="93039"/>
                  <a:pt x="5707" y="93825"/>
                  <a:pt x="4713" y="93825"/>
                </a:cubicBezTo>
                <a:lnTo>
                  <a:pt x="4713" y="93848"/>
                </a:lnTo>
                <a:cubicBezTo>
                  <a:pt x="3096" y="93848"/>
                  <a:pt x="2287" y="91907"/>
                  <a:pt x="3419" y="90752"/>
                </a:cubicBezTo>
                <a:cubicBezTo>
                  <a:pt x="3791" y="90380"/>
                  <a:pt x="4247" y="90214"/>
                  <a:pt x="4694" y="90214"/>
                </a:cubicBezTo>
                <a:close/>
                <a:moveTo>
                  <a:pt x="4708" y="96862"/>
                </a:moveTo>
                <a:cubicBezTo>
                  <a:pt x="5644" y="96862"/>
                  <a:pt x="6538" y="97585"/>
                  <a:pt x="6538" y="98676"/>
                </a:cubicBezTo>
                <a:cubicBezTo>
                  <a:pt x="6515" y="99670"/>
                  <a:pt x="5707" y="100478"/>
                  <a:pt x="4713" y="100478"/>
                </a:cubicBezTo>
                <a:lnTo>
                  <a:pt x="4713" y="100501"/>
                </a:lnTo>
                <a:cubicBezTo>
                  <a:pt x="3096" y="100501"/>
                  <a:pt x="2287" y="98538"/>
                  <a:pt x="3419" y="97406"/>
                </a:cubicBezTo>
                <a:cubicBezTo>
                  <a:pt x="3795" y="97030"/>
                  <a:pt x="4256" y="96862"/>
                  <a:pt x="4708" y="96862"/>
                </a:cubicBezTo>
                <a:close/>
                <a:moveTo>
                  <a:pt x="4694" y="103498"/>
                </a:moveTo>
                <a:cubicBezTo>
                  <a:pt x="5636" y="103498"/>
                  <a:pt x="6538" y="104234"/>
                  <a:pt x="6538" y="105330"/>
                </a:cubicBezTo>
                <a:cubicBezTo>
                  <a:pt x="6515" y="106324"/>
                  <a:pt x="5707" y="107109"/>
                  <a:pt x="4713" y="107109"/>
                </a:cubicBezTo>
                <a:lnTo>
                  <a:pt x="4713" y="107132"/>
                </a:lnTo>
                <a:cubicBezTo>
                  <a:pt x="3096" y="107132"/>
                  <a:pt x="2287" y="105191"/>
                  <a:pt x="3419" y="104036"/>
                </a:cubicBezTo>
                <a:cubicBezTo>
                  <a:pt x="3791" y="103664"/>
                  <a:pt x="4247" y="103498"/>
                  <a:pt x="4694" y="103498"/>
                </a:cubicBezTo>
                <a:close/>
                <a:moveTo>
                  <a:pt x="4708" y="110146"/>
                </a:moveTo>
                <a:cubicBezTo>
                  <a:pt x="5644" y="110146"/>
                  <a:pt x="6538" y="110870"/>
                  <a:pt x="6538" y="111961"/>
                </a:cubicBezTo>
                <a:cubicBezTo>
                  <a:pt x="6515" y="112954"/>
                  <a:pt x="5707" y="113763"/>
                  <a:pt x="4713" y="113763"/>
                </a:cubicBezTo>
                <a:lnTo>
                  <a:pt x="4713" y="113786"/>
                </a:lnTo>
                <a:cubicBezTo>
                  <a:pt x="3096" y="113786"/>
                  <a:pt x="2287" y="111822"/>
                  <a:pt x="3419" y="110690"/>
                </a:cubicBezTo>
                <a:cubicBezTo>
                  <a:pt x="3795" y="110314"/>
                  <a:pt x="4256" y="110146"/>
                  <a:pt x="4708" y="110146"/>
                </a:cubicBezTo>
                <a:close/>
                <a:moveTo>
                  <a:pt x="4694" y="116783"/>
                </a:moveTo>
                <a:cubicBezTo>
                  <a:pt x="5636" y="116783"/>
                  <a:pt x="6538" y="117518"/>
                  <a:pt x="6538" y="118615"/>
                </a:cubicBezTo>
                <a:cubicBezTo>
                  <a:pt x="6515" y="119608"/>
                  <a:pt x="5707" y="120394"/>
                  <a:pt x="4713" y="120394"/>
                </a:cubicBezTo>
                <a:lnTo>
                  <a:pt x="4713" y="120417"/>
                </a:lnTo>
                <a:cubicBezTo>
                  <a:pt x="3096" y="120417"/>
                  <a:pt x="2287" y="118476"/>
                  <a:pt x="3419" y="117321"/>
                </a:cubicBezTo>
                <a:cubicBezTo>
                  <a:pt x="3791" y="116949"/>
                  <a:pt x="4247" y="116783"/>
                  <a:pt x="4694" y="116783"/>
                </a:cubicBezTo>
                <a:close/>
                <a:moveTo>
                  <a:pt x="4708" y="123431"/>
                </a:moveTo>
                <a:cubicBezTo>
                  <a:pt x="5644" y="123431"/>
                  <a:pt x="6538" y="124154"/>
                  <a:pt x="6538" y="125245"/>
                </a:cubicBezTo>
                <a:cubicBezTo>
                  <a:pt x="6515" y="126239"/>
                  <a:pt x="5707" y="127048"/>
                  <a:pt x="4713" y="127048"/>
                </a:cubicBezTo>
                <a:lnTo>
                  <a:pt x="4713" y="127071"/>
                </a:lnTo>
                <a:cubicBezTo>
                  <a:pt x="3096" y="127071"/>
                  <a:pt x="2287" y="125107"/>
                  <a:pt x="3419" y="123975"/>
                </a:cubicBezTo>
                <a:cubicBezTo>
                  <a:pt x="3795" y="123599"/>
                  <a:pt x="4256" y="123431"/>
                  <a:pt x="4708" y="123431"/>
                </a:cubicBezTo>
                <a:close/>
                <a:moveTo>
                  <a:pt x="4694" y="130068"/>
                </a:moveTo>
                <a:cubicBezTo>
                  <a:pt x="5636" y="130068"/>
                  <a:pt x="6538" y="130803"/>
                  <a:pt x="6538" y="131899"/>
                </a:cubicBezTo>
                <a:cubicBezTo>
                  <a:pt x="6515" y="132893"/>
                  <a:pt x="5707" y="133701"/>
                  <a:pt x="4713" y="133701"/>
                </a:cubicBezTo>
                <a:cubicBezTo>
                  <a:pt x="3096" y="133701"/>
                  <a:pt x="2287" y="131761"/>
                  <a:pt x="3419" y="130605"/>
                </a:cubicBezTo>
                <a:cubicBezTo>
                  <a:pt x="3791" y="130233"/>
                  <a:pt x="4247" y="130068"/>
                  <a:pt x="4694" y="130068"/>
                </a:cubicBezTo>
                <a:close/>
                <a:moveTo>
                  <a:pt x="0" y="1"/>
                </a:moveTo>
                <a:lnTo>
                  <a:pt x="0" y="137860"/>
                </a:lnTo>
                <a:lnTo>
                  <a:pt x="106115" y="137860"/>
                </a:lnTo>
                <a:lnTo>
                  <a:pt x="106115" y="1"/>
                </a:lnTo>
                <a:close/>
              </a:path>
            </a:pathLst>
          </a:custGeom>
          <a:solidFill>
            <a:srgbClr val="FFFFFF"/>
          </a:solidFill>
          <a:ln>
            <a:noFill/>
          </a:ln>
          <a:effectLst>
            <a:outerShdw blurRad="142875" dist="47625" dir="318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7"/>
          <p:cNvSpPr/>
          <p:nvPr/>
        </p:nvSpPr>
        <p:spPr>
          <a:xfrm>
            <a:off x="2026607" y="935750"/>
            <a:ext cx="5090786" cy="396396"/>
          </a:xfrm>
          <a:custGeom>
            <a:avLst/>
            <a:gdLst/>
            <a:ahLst/>
            <a:cxnLst/>
            <a:rect l="l" t="t" r="r" b="b"/>
            <a:pathLst>
              <a:path w="27424" h="7279" extrusionOk="0">
                <a:moveTo>
                  <a:pt x="416" y="1"/>
                </a:moveTo>
                <a:lnTo>
                  <a:pt x="416" y="209"/>
                </a:lnTo>
                <a:cubicBezTo>
                  <a:pt x="554" y="324"/>
                  <a:pt x="670" y="440"/>
                  <a:pt x="786" y="602"/>
                </a:cubicBezTo>
                <a:cubicBezTo>
                  <a:pt x="1063" y="971"/>
                  <a:pt x="832" y="1017"/>
                  <a:pt x="624" y="1272"/>
                </a:cubicBezTo>
                <a:cubicBezTo>
                  <a:pt x="0" y="2080"/>
                  <a:pt x="924" y="2265"/>
                  <a:pt x="1224" y="2496"/>
                </a:cubicBezTo>
                <a:cubicBezTo>
                  <a:pt x="462" y="3513"/>
                  <a:pt x="1224" y="4044"/>
                  <a:pt x="1479" y="4483"/>
                </a:cubicBezTo>
                <a:cubicBezTo>
                  <a:pt x="762" y="4645"/>
                  <a:pt x="416" y="4599"/>
                  <a:pt x="993" y="5430"/>
                </a:cubicBezTo>
                <a:cubicBezTo>
                  <a:pt x="1086" y="5569"/>
                  <a:pt x="1317" y="5638"/>
                  <a:pt x="1271" y="5823"/>
                </a:cubicBezTo>
                <a:cubicBezTo>
                  <a:pt x="1248" y="6008"/>
                  <a:pt x="878" y="6123"/>
                  <a:pt x="786" y="6308"/>
                </a:cubicBezTo>
                <a:cubicBezTo>
                  <a:pt x="924" y="6447"/>
                  <a:pt x="1063" y="6539"/>
                  <a:pt x="1224" y="6632"/>
                </a:cubicBezTo>
                <a:cubicBezTo>
                  <a:pt x="1040" y="6886"/>
                  <a:pt x="809" y="7094"/>
                  <a:pt x="531" y="7279"/>
                </a:cubicBezTo>
                <a:lnTo>
                  <a:pt x="27077" y="7279"/>
                </a:lnTo>
                <a:cubicBezTo>
                  <a:pt x="27054" y="7232"/>
                  <a:pt x="27031" y="7209"/>
                  <a:pt x="27008" y="7186"/>
                </a:cubicBezTo>
                <a:cubicBezTo>
                  <a:pt x="27355" y="7001"/>
                  <a:pt x="26615" y="6701"/>
                  <a:pt x="26592" y="6493"/>
                </a:cubicBezTo>
                <a:cubicBezTo>
                  <a:pt x="26592" y="6239"/>
                  <a:pt x="27054" y="6146"/>
                  <a:pt x="27216" y="6008"/>
                </a:cubicBezTo>
                <a:cubicBezTo>
                  <a:pt x="27193" y="5823"/>
                  <a:pt x="27031" y="5777"/>
                  <a:pt x="26939" y="5638"/>
                </a:cubicBezTo>
                <a:cubicBezTo>
                  <a:pt x="26846" y="5500"/>
                  <a:pt x="26893" y="5476"/>
                  <a:pt x="26916" y="5315"/>
                </a:cubicBezTo>
                <a:cubicBezTo>
                  <a:pt x="26939" y="5176"/>
                  <a:pt x="27008" y="5269"/>
                  <a:pt x="26962" y="5107"/>
                </a:cubicBezTo>
                <a:cubicBezTo>
                  <a:pt x="26916" y="4991"/>
                  <a:pt x="26800" y="4899"/>
                  <a:pt x="26662" y="4876"/>
                </a:cubicBezTo>
                <a:cubicBezTo>
                  <a:pt x="26754" y="4622"/>
                  <a:pt x="27193" y="4599"/>
                  <a:pt x="27262" y="4367"/>
                </a:cubicBezTo>
                <a:cubicBezTo>
                  <a:pt x="27332" y="4206"/>
                  <a:pt x="27031" y="4044"/>
                  <a:pt x="26985" y="3905"/>
                </a:cubicBezTo>
                <a:cubicBezTo>
                  <a:pt x="26893" y="3651"/>
                  <a:pt x="27216" y="3605"/>
                  <a:pt x="27193" y="3420"/>
                </a:cubicBezTo>
                <a:cubicBezTo>
                  <a:pt x="27193" y="3305"/>
                  <a:pt x="26846" y="3189"/>
                  <a:pt x="26754" y="3120"/>
                </a:cubicBezTo>
                <a:cubicBezTo>
                  <a:pt x="27008" y="2773"/>
                  <a:pt x="27424" y="2658"/>
                  <a:pt x="27193" y="2196"/>
                </a:cubicBezTo>
                <a:cubicBezTo>
                  <a:pt x="27124" y="2034"/>
                  <a:pt x="26985" y="1918"/>
                  <a:pt x="27031" y="1711"/>
                </a:cubicBezTo>
                <a:cubicBezTo>
                  <a:pt x="27054" y="1549"/>
                  <a:pt x="27193" y="1526"/>
                  <a:pt x="27239" y="1410"/>
                </a:cubicBezTo>
                <a:cubicBezTo>
                  <a:pt x="27332" y="1133"/>
                  <a:pt x="26893" y="948"/>
                  <a:pt x="26939" y="671"/>
                </a:cubicBezTo>
                <a:cubicBezTo>
                  <a:pt x="26985" y="371"/>
                  <a:pt x="27239" y="209"/>
                  <a:pt x="27424" y="1"/>
                </a:cubicBezTo>
                <a:close/>
              </a:path>
            </a:pathLst>
          </a:custGeom>
          <a:solidFill>
            <a:srgbClr val="FFD5AA">
              <a:alpha val="6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7"/>
          <p:cNvSpPr txBox="1">
            <a:spLocks noGrp="1"/>
          </p:cNvSpPr>
          <p:nvPr>
            <p:ph type="title"/>
          </p:nvPr>
        </p:nvSpPr>
        <p:spPr>
          <a:xfrm>
            <a:off x="1363200" y="847610"/>
            <a:ext cx="64176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2600"/>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endParaRPr/>
          </a:p>
        </p:txBody>
      </p:sp>
      <p:pic>
        <p:nvPicPr>
          <p:cNvPr id="62" name="Google Shape;62;p7"/>
          <p:cNvPicPr preferRelativeResize="0"/>
          <p:nvPr/>
        </p:nvPicPr>
        <p:blipFill rotWithShape="1">
          <a:blip r:embed="rId3">
            <a:alphaModFix/>
          </a:blip>
          <a:srcRect/>
          <a:stretch/>
        </p:blipFill>
        <p:spPr>
          <a:xfrm>
            <a:off x="7663575" y="1266775"/>
            <a:ext cx="1195850" cy="5143274"/>
          </a:xfrm>
          <a:prstGeom prst="rect">
            <a:avLst/>
          </a:prstGeom>
          <a:noFill/>
          <a:ln>
            <a:noFill/>
          </a:ln>
          <a:effectLst>
            <a:outerShdw blurRad="57150" dist="57150" dir="2820000" algn="bl" rotWithShape="0">
              <a:srgbClr val="000000">
                <a:alpha val="14000"/>
              </a:srgbClr>
            </a:outerShdw>
          </a:effectLst>
        </p:spPr>
      </p:pic>
      <p:pic>
        <p:nvPicPr>
          <p:cNvPr id="63" name="Google Shape;63;p7"/>
          <p:cNvPicPr preferRelativeResize="0"/>
          <p:nvPr/>
        </p:nvPicPr>
        <p:blipFill>
          <a:blip r:embed="rId4">
            <a:alphaModFix/>
          </a:blip>
          <a:stretch>
            <a:fillRect/>
          </a:stretch>
        </p:blipFill>
        <p:spPr>
          <a:xfrm rot="-8999999">
            <a:off x="-243094" y="3376600"/>
            <a:ext cx="842075" cy="3986200"/>
          </a:xfrm>
          <a:prstGeom prst="rect">
            <a:avLst/>
          </a:prstGeom>
          <a:noFill/>
          <a:ln>
            <a:noFill/>
          </a:ln>
          <a:effectLst>
            <a:outerShdw blurRad="157163" dist="47625" dir="3180000" algn="bl" rotWithShape="0">
              <a:srgbClr val="000000">
                <a:alpha val="14000"/>
              </a:srgbClr>
            </a:outerShdw>
          </a:effectLst>
        </p:spPr>
      </p:pic>
      <p:sp>
        <p:nvSpPr>
          <p:cNvPr id="64" name="Google Shape;64;p7"/>
          <p:cNvSpPr txBox="1">
            <a:spLocks noGrp="1"/>
          </p:cNvSpPr>
          <p:nvPr>
            <p:ph type="body" idx="1"/>
          </p:nvPr>
        </p:nvSpPr>
        <p:spPr>
          <a:xfrm>
            <a:off x="2111100" y="2178400"/>
            <a:ext cx="4921800" cy="10197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SzPts val="1600"/>
              <a:buChar char="●"/>
              <a:defRPr sz="1600"/>
            </a:lvl1pPr>
            <a:lvl2pPr marL="914400" lvl="1" indent="-330200" rtl="0">
              <a:lnSpc>
                <a:spcPct val="100000"/>
              </a:lnSpc>
              <a:spcBef>
                <a:spcPts val="0"/>
              </a:spcBef>
              <a:spcAft>
                <a:spcPts val="0"/>
              </a:spcAft>
              <a:buSzPts val="1600"/>
              <a:buChar char="○"/>
              <a:defRPr sz="1600"/>
            </a:lvl2pPr>
            <a:lvl3pPr marL="1371600" lvl="2" indent="-330200" rtl="0">
              <a:lnSpc>
                <a:spcPct val="100000"/>
              </a:lnSpc>
              <a:spcBef>
                <a:spcPts val="0"/>
              </a:spcBef>
              <a:spcAft>
                <a:spcPts val="0"/>
              </a:spcAft>
              <a:buSzPts val="1600"/>
              <a:buChar char="■"/>
              <a:defRPr sz="1600"/>
            </a:lvl3pPr>
            <a:lvl4pPr marL="1828800" lvl="3" indent="-330200" rtl="0">
              <a:lnSpc>
                <a:spcPct val="100000"/>
              </a:lnSpc>
              <a:spcBef>
                <a:spcPts val="0"/>
              </a:spcBef>
              <a:spcAft>
                <a:spcPts val="0"/>
              </a:spcAft>
              <a:buSzPts val="1600"/>
              <a:buChar char="●"/>
              <a:defRPr sz="1600"/>
            </a:lvl4pPr>
            <a:lvl5pPr marL="2286000" lvl="4" indent="-330200" rtl="0">
              <a:lnSpc>
                <a:spcPct val="100000"/>
              </a:lnSpc>
              <a:spcBef>
                <a:spcPts val="0"/>
              </a:spcBef>
              <a:spcAft>
                <a:spcPts val="0"/>
              </a:spcAft>
              <a:buSzPts val="1600"/>
              <a:buChar char="○"/>
              <a:defRPr sz="1600"/>
            </a:lvl5pPr>
            <a:lvl6pPr marL="2743200" lvl="5" indent="-330200" rtl="0">
              <a:lnSpc>
                <a:spcPct val="100000"/>
              </a:lnSpc>
              <a:spcBef>
                <a:spcPts val="0"/>
              </a:spcBef>
              <a:spcAft>
                <a:spcPts val="0"/>
              </a:spcAft>
              <a:buSzPts val="1600"/>
              <a:buChar char="■"/>
              <a:defRPr sz="1600"/>
            </a:lvl6pPr>
            <a:lvl7pPr marL="3200400" lvl="6" indent="-330200" rtl="0">
              <a:lnSpc>
                <a:spcPct val="100000"/>
              </a:lnSpc>
              <a:spcBef>
                <a:spcPts val="0"/>
              </a:spcBef>
              <a:spcAft>
                <a:spcPts val="0"/>
              </a:spcAft>
              <a:buSzPts val="1600"/>
              <a:buChar char="●"/>
              <a:defRPr sz="1600"/>
            </a:lvl7pPr>
            <a:lvl8pPr marL="3657600" lvl="7" indent="-330200" rtl="0">
              <a:lnSpc>
                <a:spcPct val="100000"/>
              </a:lnSpc>
              <a:spcBef>
                <a:spcPts val="0"/>
              </a:spcBef>
              <a:spcAft>
                <a:spcPts val="0"/>
              </a:spcAft>
              <a:buSzPts val="1600"/>
              <a:buChar char="○"/>
              <a:defRPr sz="1600"/>
            </a:lvl8pPr>
            <a:lvl9pPr marL="4114800" lvl="8" indent="-330200" rtl="0">
              <a:lnSpc>
                <a:spcPct val="100000"/>
              </a:lnSpc>
              <a:spcBef>
                <a:spcPts val="0"/>
              </a:spcBef>
              <a:spcAft>
                <a:spcPts val="0"/>
              </a:spcAft>
              <a:buSzPts val="1600"/>
              <a:buChar char="■"/>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5"/>
        <p:cNvGrpSpPr/>
        <p:nvPr/>
      </p:nvGrpSpPr>
      <p:grpSpPr>
        <a:xfrm>
          <a:off x="0" y="0"/>
          <a:ext cx="0" cy="0"/>
          <a:chOff x="0" y="0"/>
          <a:chExt cx="0" cy="0"/>
        </a:xfrm>
      </p:grpSpPr>
      <p:pic>
        <p:nvPicPr>
          <p:cNvPr id="76" name="Google Shape;76;p9"/>
          <p:cNvPicPr preferRelativeResize="0"/>
          <p:nvPr/>
        </p:nvPicPr>
        <p:blipFill rotWithShape="1">
          <a:blip r:embed="rId2">
            <a:alphaModFix/>
          </a:blip>
          <a:srcRect/>
          <a:stretch/>
        </p:blipFill>
        <p:spPr>
          <a:xfrm rot="-5400000" flipH="1">
            <a:off x="7245624" y="2997637"/>
            <a:ext cx="1265936" cy="1947602"/>
          </a:xfrm>
          <a:prstGeom prst="rect">
            <a:avLst/>
          </a:prstGeom>
          <a:noFill/>
          <a:ln>
            <a:noFill/>
          </a:ln>
        </p:spPr>
      </p:pic>
      <p:grpSp>
        <p:nvGrpSpPr>
          <p:cNvPr id="77" name="Google Shape;77;p9"/>
          <p:cNvGrpSpPr/>
          <p:nvPr/>
        </p:nvGrpSpPr>
        <p:grpSpPr>
          <a:xfrm>
            <a:off x="5927851" y="1473899"/>
            <a:ext cx="2136077" cy="2195705"/>
            <a:chOff x="2138588" y="1672099"/>
            <a:chExt cx="2136077" cy="2195705"/>
          </a:xfrm>
        </p:grpSpPr>
        <p:sp>
          <p:nvSpPr>
            <p:cNvPr id="78" name="Google Shape;78;p9"/>
            <p:cNvSpPr/>
            <p:nvPr/>
          </p:nvSpPr>
          <p:spPr>
            <a:xfrm>
              <a:off x="2138588" y="1821070"/>
              <a:ext cx="2136077" cy="2046733"/>
            </a:xfrm>
            <a:custGeom>
              <a:avLst/>
              <a:gdLst/>
              <a:ahLst/>
              <a:cxnLst/>
              <a:rect l="l" t="t" r="r" b="b"/>
              <a:pathLst>
                <a:path w="50690" h="57622" extrusionOk="0">
                  <a:moveTo>
                    <a:pt x="0" y="1"/>
                  </a:moveTo>
                  <a:lnTo>
                    <a:pt x="0" y="57621"/>
                  </a:lnTo>
                  <a:lnTo>
                    <a:pt x="50690" y="57621"/>
                  </a:lnTo>
                  <a:lnTo>
                    <a:pt x="50690" y="1"/>
                  </a:lnTo>
                  <a:close/>
                </a:path>
              </a:pathLst>
            </a:custGeom>
            <a:solidFill>
              <a:srgbClr val="FFFFFF"/>
            </a:solidFill>
            <a:ln>
              <a:noFill/>
            </a:ln>
            <a:effectLst>
              <a:outerShdw blurRad="285750" dist="76200" dir="21120000" algn="bl" rotWithShape="0">
                <a:srgbClr val="000000">
                  <a:alpha val="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9"/>
            <p:cNvSpPr/>
            <p:nvPr/>
          </p:nvSpPr>
          <p:spPr>
            <a:xfrm>
              <a:off x="2587437" y="1672099"/>
              <a:ext cx="1155647" cy="306737"/>
            </a:xfrm>
            <a:custGeom>
              <a:avLst/>
              <a:gdLst/>
              <a:ahLst/>
              <a:cxnLst/>
              <a:rect l="l" t="t" r="r" b="b"/>
              <a:pathLst>
                <a:path w="27424" h="7279" extrusionOk="0">
                  <a:moveTo>
                    <a:pt x="416" y="1"/>
                  </a:moveTo>
                  <a:lnTo>
                    <a:pt x="416" y="209"/>
                  </a:lnTo>
                  <a:cubicBezTo>
                    <a:pt x="554" y="324"/>
                    <a:pt x="670" y="440"/>
                    <a:pt x="786" y="602"/>
                  </a:cubicBezTo>
                  <a:cubicBezTo>
                    <a:pt x="1063" y="971"/>
                    <a:pt x="832" y="1017"/>
                    <a:pt x="624" y="1272"/>
                  </a:cubicBezTo>
                  <a:cubicBezTo>
                    <a:pt x="0" y="2080"/>
                    <a:pt x="924" y="2265"/>
                    <a:pt x="1224" y="2496"/>
                  </a:cubicBezTo>
                  <a:cubicBezTo>
                    <a:pt x="462" y="3513"/>
                    <a:pt x="1224" y="4044"/>
                    <a:pt x="1479" y="4483"/>
                  </a:cubicBezTo>
                  <a:cubicBezTo>
                    <a:pt x="762" y="4645"/>
                    <a:pt x="416" y="4599"/>
                    <a:pt x="993" y="5430"/>
                  </a:cubicBezTo>
                  <a:cubicBezTo>
                    <a:pt x="1086" y="5569"/>
                    <a:pt x="1317" y="5638"/>
                    <a:pt x="1271" y="5823"/>
                  </a:cubicBezTo>
                  <a:cubicBezTo>
                    <a:pt x="1248" y="6008"/>
                    <a:pt x="878" y="6123"/>
                    <a:pt x="786" y="6308"/>
                  </a:cubicBezTo>
                  <a:cubicBezTo>
                    <a:pt x="924" y="6447"/>
                    <a:pt x="1063" y="6539"/>
                    <a:pt x="1224" y="6632"/>
                  </a:cubicBezTo>
                  <a:cubicBezTo>
                    <a:pt x="1040" y="6886"/>
                    <a:pt x="809" y="7094"/>
                    <a:pt x="531" y="7279"/>
                  </a:cubicBezTo>
                  <a:lnTo>
                    <a:pt x="27077" y="7279"/>
                  </a:lnTo>
                  <a:cubicBezTo>
                    <a:pt x="27054" y="7232"/>
                    <a:pt x="27031" y="7209"/>
                    <a:pt x="27008" y="7186"/>
                  </a:cubicBezTo>
                  <a:cubicBezTo>
                    <a:pt x="27355" y="7001"/>
                    <a:pt x="26615" y="6701"/>
                    <a:pt x="26592" y="6493"/>
                  </a:cubicBezTo>
                  <a:cubicBezTo>
                    <a:pt x="26592" y="6239"/>
                    <a:pt x="27054" y="6146"/>
                    <a:pt x="27216" y="6008"/>
                  </a:cubicBezTo>
                  <a:cubicBezTo>
                    <a:pt x="27193" y="5823"/>
                    <a:pt x="27031" y="5777"/>
                    <a:pt x="26939" y="5638"/>
                  </a:cubicBezTo>
                  <a:cubicBezTo>
                    <a:pt x="26846" y="5500"/>
                    <a:pt x="26893" y="5476"/>
                    <a:pt x="26916" y="5315"/>
                  </a:cubicBezTo>
                  <a:cubicBezTo>
                    <a:pt x="26939" y="5176"/>
                    <a:pt x="27008" y="5269"/>
                    <a:pt x="26962" y="5107"/>
                  </a:cubicBezTo>
                  <a:cubicBezTo>
                    <a:pt x="26916" y="4991"/>
                    <a:pt x="26800" y="4899"/>
                    <a:pt x="26662" y="4876"/>
                  </a:cubicBezTo>
                  <a:cubicBezTo>
                    <a:pt x="26754" y="4622"/>
                    <a:pt x="27193" y="4599"/>
                    <a:pt x="27262" y="4367"/>
                  </a:cubicBezTo>
                  <a:cubicBezTo>
                    <a:pt x="27332" y="4206"/>
                    <a:pt x="27031" y="4044"/>
                    <a:pt x="26985" y="3905"/>
                  </a:cubicBezTo>
                  <a:cubicBezTo>
                    <a:pt x="26893" y="3651"/>
                    <a:pt x="27216" y="3605"/>
                    <a:pt x="27193" y="3420"/>
                  </a:cubicBezTo>
                  <a:cubicBezTo>
                    <a:pt x="27193" y="3305"/>
                    <a:pt x="26846" y="3189"/>
                    <a:pt x="26754" y="3120"/>
                  </a:cubicBezTo>
                  <a:cubicBezTo>
                    <a:pt x="27008" y="2773"/>
                    <a:pt x="27424" y="2658"/>
                    <a:pt x="27193" y="2196"/>
                  </a:cubicBezTo>
                  <a:cubicBezTo>
                    <a:pt x="27124" y="2034"/>
                    <a:pt x="26985" y="1918"/>
                    <a:pt x="27031" y="1711"/>
                  </a:cubicBezTo>
                  <a:cubicBezTo>
                    <a:pt x="27054" y="1549"/>
                    <a:pt x="27193" y="1526"/>
                    <a:pt x="27239" y="1410"/>
                  </a:cubicBezTo>
                  <a:cubicBezTo>
                    <a:pt x="27332" y="1133"/>
                    <a:pt x="26893" y="948"/>
                    <a:pt x="26939" y="671"/>
                  </a:cubicBezTo>
                  <a:cubicBezTo>
                    <a:pt x="26985" y="371"/>
                    <a:pt x="27239" y="209"/>
                    <a:pt x="27424" y="1"/>
                  </a:cubicBezTo>
                  <a:close/>
                </a:path>
              </a:pathLst>
            </a:custGeom>
            <a:solidFill>
              <a:srgbClr val="FFBF7E">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Google Shape;80;p9"/>
          <p:cNvSpPr txBox="1">
            <a:spLocks noGrp="1"/>
          </p:cNvSpPr>
          <p:nvPr>
            <p:ph type="subTitle" idx="1"/>
          </p:nvPr>
        </p:nvSpPr>
        <p:spPr>
          <a:xfrm>
            <a:off x="1075125" y="3683950"/>
            <a:ext cx="4521000" cy="92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solidFill>
                  <a:schemeClr val="dk1"/>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pic>
        <p:nvPicPr>
          <p:cNvPr id="81" name="Google Shape;81;p9"/>
          <p:cNvPicPr preferRelativeResize="0"/>
          <p:nvPr/>
        </p:nvPicPr>
        <p:blipFill>
          <a:blip r:embed="rId3">
            <a:alphaModFix/>
          </a:blip>
          <a:stretch>
            <a:fillRect/>
          </a:stretch>
        </p:blipFill>
        <p:spPr>
          <a:xfrm rot="5399994">
            <a:off x="1712414" y="117328"/>
            <a:ext cx="3248325" cy="4267068"/>
          </a:xfrm>
          <a:prstGeom prst="rect">
            <a:avLst/>
          </a:prstGeom>
          <a:noFill/>
          <a:ln>
            <a:noFill/>
          </a:ln>
        </p:spPr>
      </p:pic>
      <p:pic>
        <p:nvPicPr>
          <p:cNvPr id="82" name="Google Shape;82;p9"/>
          <p:cNvPicPr preferRelativeResize="0"/>
          <p:nvPr/>
        </p:nvPicPr>
        <p:blipFill>
          <a:blip r:embed="rId4">
            <a:alphaModFix/>
          </a:blip>
          <a:stretch>
            <a:fillRect/>
          </a:stretch>
        </p:blipFill>
        <p:spPr>
          <a:xfrm>
            <a:off x="-1657903" y="-533400"/>
            <a:ext cx="2181900" cy="2181900"/>
          </a:xfrm>
          <a:prstGeom prst="rect">
            <a:avLst/>
          </a:prstGeom>
          <a:noFill/>
          <a:ln>
            <a:noFill/>
          </a:ln>
          <a:effectLst>
            <a:outerShdw blurRad="171450" dist="57150" dir="3000000" algn="bl" rotWithShape="0">
              <a:srgbClr val="000000">
                <a:alpha val="14000"/>
              </a:srgbClr>
            </a:outerShdw>
          </a:effectLst>
        </p:spPr>
      </p:pic>
      <p:sp>
        <p:nvSpPr>
          <p:cNvPr id="83" name="Google Shape;83;p9"/>
          <p:cNvSpPr txBox="1">
            <a:spLocks noGrp="1"/>
          </p:cNvSpPr>
          <p:nvPr>
            <p:ph type="title"/>
          </p:nvPr>
        </p:nvSpPr>
        <p:spPr>
          <a:xfrm>
            <a:off x="6173289" y="2144050"/>
            <a:ext cx="1645200" cy="113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9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hree columns">
  <p:cSld name="CUSTOM_4">
    <p:spTree>
      <p:nvGrpSpPr>
        <p:cNvPr id="1" name="Shape 145"/>
        <p:cNvGrpSpPr/>
        <p:nvPr/>
      </p:nvGrpSpPr>
      <p:grpSpPr>
        <a:xfrm>
          <a:off x="0" y="0"/>
          <a:ext cx="0" cy="0"/>
          <a:chOff x="0" y="0"/>
          <a:chExt cx="0" cy="0"/>
        </a:xfrm>
      </p:grpSpPr>
      <p:sp>
        <p:nvSpPr>
          <p:cNvPr id="146" name="Google Shape;146;p18"/>
          <p:cNvSpPr/>
          <p:nvPr/>
        </p:nvSpPr>
        <p:spPr>
          <a:xfrm>
            <a:off x="720000" y="540000"/>
            <a:ext cx="7704000" cy="4064400"/>
          </a:xfrm>
          <a:prstGeom prst="rect">
            <a:avLst/>
          </a:prstGeom>
          <a:solidFill>
            <a:srgbClr val="FFFFFF"/>
          </a:solidFill>
          <a:ln>
            <a:noFill/>
          </a:ln>
          <a:effectLst>
            <a:outerShdw blurRad="185738" dist="47625" dir="330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7" name="Google Shape;147;p18"/>
          <p:cNvPicPr preferRelativeResize="0"/>
          <p:nvPr/>
        </p:nvPicPr>
        <p:blipFill>
          <a:blip r:embed="rId2">
            <a:alphaModFix/>
          </a:blip>
          <a:stretch>
            <a:fillRect/>
          </a:stretch>
        </p:blipFill>
        <p:spPr>
          <a:xfrm rot="-1800000">
            <a:off x="-201677" y="70300"/>
            <a:ext cx="842075" cy="3986200"/>
          </a:xfrm>
          <a:prstGeom prst="rect">
            <a:avLst/>
          </a:prstGeom>
          <a:noFill/>
          <a:ln>
            <a:noFill/>
          </a:ln>
          <a:effectLst>
            <a:outerShdw blurRad="157163" dist="47625" dir="3180000" algn="bl" rotWithShape="0">
              <a:srgbClr val="000000">
                <a:alpha val="14000"/>
              </a:srgbClr>
            </a:outerShdw>
          </a:effectLst>
        </p:spPr>
      </p:pic>
      <p:pic>
        <p:nvPicPr>
          <p:cNvPr id="148" name="Google Shape;148;p18"/>
          <p:cNvPicPr preferRelativeResize="0"/>
          <p:nvPr/>
        </p:nvPicPr>
        <p:blipFill>
          <a:blip r:embed="rId3">
            <a:alphaModFix/>
          </a:blip>
          <a:stretch>
            <a:fillRect/>
          </a:stretch>
        </p:blipFill>
        <p:spPr>
          <a:xfrm>
            <a:off x="7675237" y="-12989"/>
            <a:ext cx="2181900" cy="2181900"/>
          </a:xfrm>
          <a:prstGeom prst="rect">
            <a:avLst/>
          </a:prstGeom>
          <a:noFill/>
          <a:ln>
            <a:noFill/>
          </a:ln>
          <a:effectLst>
            <a:outerShdw blurRad="171450" dist="57150" dir="3000000" algn="bl" rotWithShape="0">
              <a:srgbClr val="000000">
                <a:alpha val="14000"/>
              </a:srgbClr>
            </a:outerShdw>
          </a:effectLst>
        </p:spPr>
      </p:pic>
      <p:sp>
        <p:nvSpPr>
          <p:cNvPr id="149" name="Google Shape;149;p18"/>
          <p:cNvSpPr/>
          <p:nvPr/>
        </p:nvSpPr>
        <p:spPr>
          <a:xfrm>
            <a:off x="1917631" y="935760"/>
            <a:ext cx="5308738" cy="396396"/>
          </a:xfrm>
          <a:custGeom>
            <a:avLst/>
            <a:gdLst/>
            <a:ahLst/>
            <a:cxnLst/>
            <a:rect l="l" t="t" r="r" b="b"/>
            <a:pathLst>
              <a:path w="27424" h="7279" extrusionOk="0">
                <a:moveTo>
                  <a:pt x="416" y="1"/>
                </a:moveTo>
                <a:lnTo>
                  <a:pt x="416" y="209"/>
                </a:lnTo>
                <a:cubicBezTo>
                  <a:pt x="554" y="324"/>
                  <a:pt x="670" y="440"/>
                  <a:pt x="786" y="602"/>
                </a:cubicBezTo>
                <a:cubicBezTo>
                  <a:pt x="1063" y="971"/>
                  <a:pt x="832" y="1017"/>
                  <a:pt x="624" y="1272"/>
                </a:cubicBezTo>
                <a:cubicBezTo>
                  <a:pt x="0" y="2080"/>
                  <a:pt x="924" y="2265"/>
                  <a:pt x="1224" y="2496"/>
                </a:cubicBezTo>
                <a:cubicBezTo>
                  <a:pt x="462" y="3513"/>
                  <a:pt x="1224" y="4044"/>
                  <a:pt x="1479" y="4483"/>
                </a:cubicBezTo>
                <a:cubicBezTo>
                  <a:pt x="762" y="4645"/>
                  <a:pt x="416" y="4599"/>
                  <a:pt x="993" y="5430"/>
                </a:cubicBezTo>
                <a:cubicBezTo>
                  <a:pt x="1086" y="5569"/>
                  <a:pt x="1317" y="5638"/>
                  <a:pt x="1271" y="5823"/>
                </a:cubicBezTo>
                <a:cubicBezTo>
                  <a:pt x="1248" y="6008"/>
                  <a:pt x="878" y="6123"/>
                  <a:pt x="786" y="6308"/>
                </a:cubicBezTo>
                <a:cubicBezTo>
                  <a:pt x="924" y="6447"/>
                  <a:pt x="1063" y="6539"/>
                  <a:pt x="1224" y="6632"/>
                </a:cubicBezTo>
                <a:cubicBezTo>
                  <a:pt x="1040" y="6886"/>
                  <a:pt x="809" y="7094"/>
                  <a:pt x="531" y="7279"/>
                </a:cubicBezTo>
                <a:lnTo>
                  <a:pt x="27077" y="7279"/>
                </a:lnTo>
                <a:cubicBezTo>
                  <a:pt x="27054" y="7232"/>
                  <a:pt x="27031" y="7209"/>
                  <a:pt x="27008" y="7186"/>
                </a:cubicBezTo>
                <a:cubicBezTo>
                  <a:pt x="27355" y="7001"/>
                  <a:pt x="26615" y="6701"/>
                  <a:pt x="26592" y="6493"/>
                </a:cubicBezTo>
                <a:cubicBezTo>
                  <a:pt x="26592" y="6239"/>
                  <a:pt x="27054" y="6146"/>
                  <a:pt x="27216" y="6008"/>
                </a:cubicBezTo>
                <a:cubicBezTo>
                  <a:pt x="27193" y="5823"/>
                  <a:pt x="27031" y="5777"/>
                  <a:pt x="26939" y="5638"/>
                </a:cubicBezTo>
                <a:cubicBezTo>
                  <a:pt x="26846" y="5500"/>
                  <a:pt x="26893" y="5476"/>
                  <a:pt x="26916" y="5315"/>
                </a:cubicBezTo>
                <a:cubicBezTo>
                  <a:pt x="26939" y="5176"/>
                  <a:pt x="27008" y="5269"/>
                  <a:pt x="26962" y="5107"/>
                </a:cubicBezTo>
                <a:cubicBezTo>
                  <a:pt x="26916" y="4991"/>
                  <a:pt x="26800" y="4899"/>
                  <a:pt x="26662" y="4876"/>
                </a:cubicBezTo>
                <a:cubicBezTo>
                  <a:pt x="26754" y="4622"/>
                  <a:pt x="27193" y="4599"/>
                  <a:pt x="27262" y="4367"/>
                </a:cubicBezTo>
                <a:cubicBezTo>
                  <a:pt x="27332" y="4206"/>
                  <a:pt x="27031" y="4044"/>
                  <a:pt x="26985" y="3905"/>
                </a:cubicBezTo>
                <a:cubicBezTo>
                  <a:pt x="26893" y="3651"/>
                  <a:pt x="27216" y="3605"/>
                  <a:pt x="27193" y="3420"/>
                </a:cubicBezTo>
                <a:cubicBezTo>
                  <a:pt x="27193" y="3305"/>
                  <a:pt x="26846" y="3189"/>
                  <a:pt x="26754" y="3120"/>
                </a:cubicBezTo>
                <a:cubicBezTo>
                  <a:pt x="27008" y="2773"/>
                  <a:pt x="27424" y="2658"/>
                  <a:pt x="27193" y="2196"/>
                </a:cubicBezTo>
                <a:cubicBezTo>
                  <a:pt x="27124" y="2034"/>
                  <a:pt x="26985" y="1918"/>
                  <a:pt x="27031" y="1711"/>
                </a:cubicBezTo>
                <a:cubicBezTo>
                  <a:pt x="27054" y="1549"/>
                  <a:pt x="27193" y="1526"/>
                  <a:pt x="27239" y="1410"/>
                </a:cubicBezTo>
                <a:cubicBezTo>
                  <a:pt x="27332" y="1133"/>
                  <a:pt x="26893" y="948"/>
                  <a:pt x="26939" y="671"/>
                </a:cubicBezTo>
                <a:cubicBezTo>
                  <a:pt x="26985" y="371"/>
                  <a:pt x="27239" y="209"/>
                  <a:pt x="27424" y="1"/>
                </a:cubicBezTo>
                <a:close/>
              </a:path>
            </a:pathLst>
          </a:custGeom>
          <a:solidFill>
            <a:srgbClr val="FFD5AA">
              <a:alpha val="6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8"/>
          <p:cNvSpPr txBox="1">
            <a:spLocks noGrp="1"/>
          </p:cNvSpPr>
          <p:nvPr>
            <p:ph type="title"/>
          </p:nvPr>
        </p:nvSpPr>
        <p:spPr>
          <a:xfrm>
            <a:off x="1363200" y="847610"/>
            <a:ext cx="64176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2600"/>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endParaRPr/>
          </a:p>
        </p:txBody>
      </p:sp>
      <p:sp>
        <p:nvSpPr>
          <p:cNvPr id="151" name="Google Shape;151;p18"/>
          <p:cNvSpPr txBox="1">
            <a:spLocks noGrp="1"/>
          </p:cNvSpPr>
          <p:nvPr>
            <p:ph type="subTitle" idx="1"/>
          </p:nvPr>
        </p:nvSpPr>
        <p:spPr>
          <a:xfrm>
            <a:off x="1435025" y="2621128"/>
            <a:ext cx="1929300" cy="40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b="1"/>
            </a:lvl1pPr>
            <a:lvl2pPr lvl="1" algn="ctr" rtl="0">
              <a:lnSpc>
                <a:spcPct val="100000"/>
              </a:lnSpc>
              <a:spcBef>
                <a:spcPts val="0"/>
              </a:spcBef>
              <a:spcAft>
                <a:spcPts val="0"/>
              </a:spcAft>
              <a:buSzPts val="1600"/>
              <a:buNone/>
              <a:defRPr sz="1600" b="1"/>
            </a:lvl2pPr>
            <a:lvl3pPr lvl="2" algn="ctr" rtl="0">
              <a:lnSpc>
                <a:spcPct val="100000"/>
              </a:lnSpc>
              <a:spcBef>
                <a:spcPts val="0"/>
              </a:spcBef>
              <a:spcAft>
                <a:spcPts val="0"/>
              </a:spcAft>
              <a:buSzPts val="1600"/>
              <a:buNone/>
              <a:defRPr sz="1600" b="1"/>
            </a:lvl3pPr>
            <a:lvl4pPr lvl="3" algn="ctr" rtl="0">
              <a:lnSpc>
                <a:spcPct val="100000"/>
              </a:lnSpc>
              <a:spcBef>
                <a:spcPts val="0"/>
              </a:spcBef>
              <a:spcAft>
                <a:spcPts val="0"/>
              </a:spcAft>
              <a:buSzPts val="1600"/>
              <a:buNone/>
              <a:defRPr sz="1600" b="1"/>
            </a:lvl4pPr>
            <a:lvl5pPr lvl="4" algn="ctr" rtl="0">
              <a:lnSpc>
                <a:spcPct val="100000"/>
              </a:lnSpc>
              <a:spcBef>
                <a:spcPts val="0"/>
              </a:spcBef>
              <a:spcAft>
                <a:spcPts val="0"/>
              </a:spcAft>
              <a:buSzPts val="1600"/>
              <a:buNone/>
              <a:defRPr sz="1600" b="1"/>
            </a:lvl5pPr>
            <a:lvl6pPr lvl="5" algn="ctr" rtl="0">
              <a:lnSpc>
                <a:spcPct val="100000"/>
              </a:lnSpc>
              <a:spcBef>
                <a:spcPts val="0"/>
              </a:spcBef>
              <a:spcAft>
                <a:spcPts val="0"/>
              </a:spcAft>
              <a:buSzPts val="1600"/>
              <a:buNone/>
              <a:defRPr sz="1600" b="1"/>
            </a:lvl6pPr>
            <a:lvl7pPr lvl="6" algn="ctr" rtl="0">
              <a:lnSpc>
                <a:spcPct val="100000"/>
              </a:lnSpc>
              <a:spcBef>
                <a:spcPts val="0"/>
              </a:spcBef>
              <a:spcAft>
                <a:spcPts val="0"/>
              </a:spcAft>
              <a:buSzPts val="1600"/>
              <a:buNone/>
              <a:defRPr sz="1600" b="1"/>
            </a:lvl7pPr>
            <a:lvl8pPr lvl="7" algn="ctr" rtl="0">
              <a:lnSpc>
                <a:spcPct val="100000"/>
              </a:lnSpc>
              <a:spcBef>
                <a:spcPts val="0"/>
              </a:spcBef>
              <a:spcAft>
                <a:spcPts val="0"/>
              </a:spcAft>
              <a:buSzPts val="1600"/>
              <a:buNone/>
              <a:defRPr sz="1600" b="1"/>
            </a:lvl8pPr>
            <a:lvl9pPr lvl="8" algn="ctr" rtl="0">
              <a:lnSpc>
                <a:spcPct val="100000"/>
              </a:lnSpc>
              <a:spcBef>
                <a:spcPts val="0"/>
              </a:spcBef>
              <a:spcAft>
                <a:spcPts val="0"/>
              </a:spcAft>
              <a:buSzPts val="1600"/>
              <a:buNone/>
              <a:defRPr sz="1600" b="1"/>
            </a:lvl9pPr>
          </a:lstStyle>
          <a:p>
            <a:endParaRPr/>
          </a:p>
        </p:txBody>
      </p:sp>
      <p:sp>
        <p:nvSpPr>
          <p:cNvPr id="152" name="Google Shape;152;p18"/>
          <p:cNvSpPr txBox="1">
            <a:spLocks noGrp="1"/>
          </p:cNvSpPr>
          <p:nvPr>
            <p:ph type="subTitle" idx="2"/>
          </p:nvPr>
        </p:nvSpPr>
        <p:spPr>
          <a:xfrm>
            <a:off x="1435025" y="2974403"/>
            <a:ext cx="1929300" cy="102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3" name="Google Shape;153;p18"/>
          <p:cNvSpPr txBox="1">
            <a:spLocks noGrp="1"/>
          </p:cNvSpPr>
          <p:nvPr>
            <p:ph type="subTitle" idx="3"/>
          </p:nvPr>
        </p:nvSpPr>
        <p:spPr>
          <a:xfrm>
            <a:off x="3607350" y="2621128"/>
            <a:ext cx="1929300" cy="40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b="1"/>
            </a:lvl1pPr>
            <a:lvl2pPr lvl="1" algn="ctr" rtl="0">
              <a:lnSpc>
                <a:spcPct val="100000"/>
              </a:lnSpc>
              <a:spcBef>
                <a:spcPts val="0"/>
              </a:spcBef>
              <a:spcAft>
                <a:spcPts val="0"/>
              </a:spcAft>
              <a:buSzPts val="1600"/>
              <a:buNone/>
              <a:defRPr sz="1600" b="1"/>
            </a:lvl2pPr>
            <a:lvl3pPr lvl="2" algn="ctr" rtl="0">
              <a:lnSpc>
                <a:spcPct val="100000"/>
              </a:lnSpc>
              <a:spcBef>
                <a:spcPts val="0"/>
              </a:spcBef>
              <a:spcAft>
                <a:spcPts val="0"/>
              </a:spcAft>
              <a:buSzPts val="1600"/>
              <a:buNone/>
              <a:defRPr sz="1600" b="1"/>
            </a:lvl3pPr>
            <a:lvl4pPr lvl="3" algn="ctr" rtl="0">
              <a:lnSpc>
                <a:spcPct val="100000"/>
              </a:lnSpc>
              <a:spcBef>
                <a:spcPts val="0"/>
              </a:spcBef>
              <a:spcAft>
                <a:spcPts val="0"/>
              </a:spcAft>
              <a:buSzPts val="1600"/>
              <a:buNone/>
              <a:defRPr sz="1600" b="1"/>
            </a:lvl4pPr>
            <a:lvl5pPr lvl="4" algn="ctr" rtl="0">
              <a:lnSpc>
                <a:spcPct val="100000"/>
              </a:lnSpc>
              <a:spcBef>
                <a:spcPts val="0"/>
              </a:spcBef>
              <a:spcAft>
                <a:spcPts val="0"/>
              </a:spcAft>
              <a:buSzPts val="1600"/>
              <a:buNone/>
              <a:defRPr sz="1600" b="1"/>
            </a:lvl5pPr>
            <a:lvl6pPr lvl="5" algn="ctr" rtl="0">
              <a:lnSpc>
                <a:spcPct val="100000"/>
              </a:lnSpc>
              <a:spcBef>
                <a:spcPts val="0"/>
              </a:spcBef>
              <a:spcAft>
                <a:spcPts val="0"/>
              </a:spcAft>
              <a:buSzPts val="1600"/>
              <a:buNone/>
              <a:defRPr sz="1600" b="1"/>
            </a:lvl6pPr>
            <a:lvl7pPr lvl="6" algn="ctr" rtl="0">
              <a:lnSpc>
                <a:spcPct val="100000"/>
              </a:lnSpc>
              <a:spcBef>
                <a:spcPts val="0"/>
              </a:spcBef>
              <a:spcAft>
                <a:spcPts val="0"/>
              </a:spcAft>
              <a:buSzPts val="1600"/>
              <a:buNone/>
              <a:defRPr sz="1600" b="1"/>
            </a:lvl7pPr>
            <a:lvl8pPr lvl="7" algn="ctr" rtl="0">
              <a:lnSpc>
                <a:spcPct val="100000"/>
              </a:lnSpc>
              <a:spcBef>
                <a:spcPts val="0"/>
              </a:spcBef>
              <a:spcAft>
                <a:spcPts val="0"/>
              </a:spcAft>
              <a:buSzPts val="1600"/>
              <a:buNone/>
              <a:defRPr sz="1600" b="1"/>
            </a:lvl8pPr>
            <a:lvl9pPr lvl="8" algn="ctr" rtl="0">
              <a:lnSpc>
                <a:spcPct val="100000"/>
              </a:lnSpc>
              <a:spcBef>
                <a:spcPts val="0"/>
              </a:spcBef>
              <a:spcAft>
                <a:spcPts val="0"/>
              </a:spcAft>
              <a:buSzPts val="1600"/>
              <a:buNone/>
              <a:defRPr sz="1600" b="1"/>
            </a:lvl9pPr>
          </a:lstStyle>
          <a:p>
            <a:endParaRPr/>
          </a:p>
        </p:txBody>
      </p:sp>
      <p:sp>
        <p:nvSpPr>
          <p:cNvPr id="154" name="Google Shape;154;p18"/>
          <p:cNvSpPr txBox="1">
            <a:spLocks noGrp="1"/>
          </p:cNvSpPr>
          <p:nvPr>
            <p:ph type="subTitle" idx="4"/>
          </p:nvPr>
        </p:nvSpPr>
        <p:spPr>
          <a:xfrm>
            <a:off x="3607350" y="2974403"/>
            <a:ext cx="1929300" cy="102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5" name="Google Shape;155;p18"/>
          <p:cNvSpPr txBox="1">
            <a:spLocks noGrp="1"/>
          </p:cNvSpPr>
          <p:nvPr>
            <p:ph type="subTitle" idx="5"/>
          </p:nvPr>
        </p:nvSpPr>
        <p:spPr>
          <a:xfrm>
            <a:off x="5779675" y="2621128"/>
            <a:ext cx="1929300" cy="40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b="1"/>
            </a:lvl1pPr>
            <a:lvl2pPr lvl="1" algn="ctr" rtl="0">
              <a:lnSpc>
                <a:spcPct val="100000"/>
              </a:lnSpc>
              <a:spcBef>
                <a:spcPts val="0"/>
              </a:spcBef>
              <a:spcAft>
                <a:spcPts val="0"/>
              </a:spcAft>
              <a:buSzPts val="1600"/>
              <a:buNone/>
              <a:defRPr sz="1600" b="1"/>
            </a:lvl2pPr>
            <a:lvl3pPr lvl="2" algn="ctr" rtl="0">
              <a:lnSpc>
                <a:spcPct val="100000"/>
              </a:lnSpc>
              <a:spcBef>
                <a:spcPts val="0"/>
              </a:spcBef>
              <a:spcAft>
                <a:spcPts val="0"/>
              </a:spcAft>
              <a:buSzPts val="1600"/>
              <a:buNone/>
              <a:defRPr sz="1600" b="1"/>
            </a:lvl3pPr>
            <a:lvl4pPr lvl="3" algn="ctr" rtl="0">
              <a:lnSpc>
                <a:spcPct val="100000"/>
              </a:lnSpc>
              <a:spcBef>
                <a:spcPts val="0"/>
              </a:spcBef>
              <a:spcAft>
                <a:spcPts val="0"/>
              </a:spcAft>
              <a:buSzPts val="1600"/>
              <a:buNone/>
              <a:defRPr sz="1600" b="1"/>
            </a:lvl4pPr>
            <a:lvl5pPr lvl="4" algn="ctr" rtl="0">
              <a:lnSpc>
                <a:spcPct val="100000"/>
              </a:lnSpc>
              <a:spcBef>
                <a:spcPts val="0"/>
              </a:spcBef>
              <a:spcAft>
                <a:spcPts val="0"/>
              </a:spcAft>
              <a:buSzPts val="1600"/>
              <a:buNone/>
              <a:defRPr sz="1600" b="1"/>
            </a:lvl5pPr>
            <a:lvl6pPr lvl="5" algn="ctr" rtl="0">
              <a:lnSpc>
                <a:spcPct val="100000"/>
              </a:lnSpc>
              <a:spcBef>
                <a:spcPts val="0"/>
              </a:spcBef>
              <a:spcAft>
                <a:spcPts val="0"/>
              </a:spcAft>
              <a:buSzPts val="1600"/>
              <a:buNone/>
              <a:defRPr sz="1600" b="1"/>
            </a:lvl6pPr>
            <a:lvl7pPr lvl="6" algn="ctr" rtl="0">
              <a:lnSpc>
                <a:spcPct val="100000"/>
              </a:lnSpc>
              <a:spcBef>
                <a:spcPts val="0"/>
              </a:spcBef>
              <a:spcAft>
                <a:spcPts val="0"/>
              </a:spcAft>
              <a:buSzPts val="1600"/>
              <a:buNone/>
              <a:defRPr sz="1600" b="1"/>
            </a:lvl7pPr>
            <a:lvl8pPr lvl="7" algn="ctr" rtl="0">
              <a:lnSpc>
                <a:spcPct val="100000"/>
              </a:lnSpc>
              <a:spcBef>
                <a:spcPts val="0"/>
              </a:spcBef>
              <a:spcAft>
                <a:spcPts val="0"/>
              </a:spcAft>
              <a:buSzPts val="1600"/>
              <a:buNone/>
              <a:defRPr sz="1600" b="1"/>
            </a:lvl8pPr>
            <a:lvl9pPr lvl="8" algn="ctr" rtl="0">
              <a:lnSpc>
                <a:spcPct val="100000"/>
              </a:lnSpc>
              <a:spcBef>
                <a:spcPts val="0"/>
              </a:spcBef>
              <a:spcAft>
                <a:spcPts val="0"/>
              </a:spcAft>
              <a:buSzPts val="1600"/>
              <a:buNone/>
              <a:defRPr sz="1600" b="1"/>
            </a:lvl9pPr>
          </a:lstStyle>
          <a:p>
            <a:endParaRPr/>
          </a:p>
        </p:txBody>
      </p:sp>
      <p:sp>
        <p:nvSpPr>
          <p:cNvPr id="156" name="Google Shape;156;p18"/>
          <p:cNvSpPr txBox="1">
            <a:spLocks noGrp="1"/>
          </p:cNvSpPr>
          <p:nvPr>
            <p:ph type="subTitle" idx="6"/>
          </p:nvPr>
        </p:nvSpPr>
        <p:spPr>
          <a:xfrm>
            <a:off x="5779675" y="2974403"/>
            <a:ext cx="1929300" cy="102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157" name="Google Shape;157;p18"/>
          <p:cNvPicPr preferRelativeResize="0"/>
          <p:nvPr/>
        </p:nvPicPr>
        <p:blipFill>
          <a:blip r:embed="rId4">
            <a:alphaModFix/>
          </a:blip>
          <a:stretch>
            <a:fillRect/>
          </a:stretch>
        </p:blipFill>
        <p:spPr>
          <a:xfrm rot="3493228">
            <a:off x="3894751" y="3734584"/>
            <a:ext cx="1354500" cy="208388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4">
  <p:cSld name="CUSTOM_11">
    <p:spTree>
      <p:nvGrpSpPr>
        <p:cNvPr id="1" name="Shape 158"/>
        <p:cNvGrpSpPr/>
        <p:nvPr/>
      </p:nvGrpSpPr>
      <p:grpSpPr>
        <a:xfrm>
          <a:off x="0" y="0"/>
          <a:ext cx="0" cy="0"/>
          <a:chOff x="0" y="0"/>
          <a:chExt cx="0" cy="0"/>
        </a:xfrm>
      </p:grpSpPr>
      <p:sp>
        <p:nvSpPr>
          <p:cNvPr id="159" name="Google Shape;159;p19"/>
          <p:cNvSpPr/>
          <p:nvPr/>
        </p:nvSpPr>
        <p:spPr>
          <a:xfrm>
            <a:off x="720000" y="540000"/>
            <a:ext cx="7704000" cy="4064400"/>
          </a:xfrm>
          <a:prstGeom prst="rect">
            <a:avLst/>
          </a:prstGeom>
          <a:solidFill>
            <a:srgbClr val="FFFFFF"/>
          </a:solidFill>
          <a:ln>
            <a:noFill/>
          </a:ln>
          <a:effectLst>
            <a:outerShdw blurRad="185738" dist="47625" dir="330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0" name="Google Shape;160;p19"/>
          <p:cNvPicPr preferRelativeResize="0"/>
          <p:nvPr/>
        </p:nvPicPr>
        <p:blipFill>
          <a:blip r:embed="rId2">
            <a:alphaModFix/>
          </a:blip>
          <a:stretch>
            <a:fillRect/>
          </a:stretch>
        </p:blipFill>
        <p:spPr>
          <a:xfrm rot="-3599999">
            <a:off x="383500" y="-361266"/>
            <a:ext cx="1354500" cy="2083879"/>
          </a:xfrm>
          <a:prstGeom prst="rect">
            <a:avLst/>
          </a:prstGeom>
          <a:noFill/>
          <a:ln>
            <a:noFill/>
          </a:ln>
        </p:spPr>
      </p:pic>
      <p:pic>
        <p:nvPicPr>
          <p:cNvPr id="161" name="Google Shape;161;p19"/>
          <p:cNvPicPr preferRelativeResize="0"/>
          <p:nvPr/>
        </p:nvPicPr>
        <p:blipFill rotWithShape="1">
          <a:blip r:embed="rId3">
            <a:alphaModFix/>
          </a:blip>
          <a:srcRect/>
          <a:stretch/>
        </p:blipFill>
        <p:spPr>
          <a:xfrm rot="2700000" flipH="1">
            <a:off x="6541528" y="1281006"/>
            <a:ext cx="2770082" cy="296781"/>
          </a:xfrm>
          <a:prstGeom prst="rect">
            <a:avLst/>
          </a:prstGeom>
          <a:noFill/>
          <a:ln>
            <a:noFill/>
          </a:ln>
          <a:effectLst>
            <a:outerShdw blurRad="142875" dist="47625" dir="3180000" algn="bl" rotWithShape="0">
              <a:srgbClr val="000000">
                <a:alpha val="14000"/>
              </a:srgbClr>
            </a:outerShdw>
          </a:effectLst>
        </p:spPr>
      </p:pic>
      <p:sp>
        <p:nvSpPr>
          <p:cNvPr id="162" name="Google Shape;162;p19"/>
          <p:cNvSpPr/>
          <p:nvPr/>
        </p:nvSpPr>
        <p:spPr>
          <a:xfrm>
            <a:off x="2026607" y="935750"/>
            <a:ext cx="5090786" cy="396396"/>
          </a:xfrm>
          <a:custGeom>
            <a:avLst/>
            <a:gdLst/>
            <a:ahLst/>
            <a:cxnLst/>
            <a:rect l="l" t="t" r="r" b="b"/>
            <a:pathLst>
              <a:path w="27424" h="7279" extrusionOk="0">
                <a:moveTo>
                  <a:pt x="416" y="1"/>
                </a:moveTo>
                <a:lnTo>
                  <a:pt x="416" y="209"/>
                </a:lnTo>
                <a:cubicBezTo>
                  <a:pt x="554" y="324"/>
                  <a:pt x="670" y="440"/>
                  <a:pt x="786" y="602"/>
                </a:cubicBezTo>
                <a:cubicBezTo>
                  <a:pt x="1063" y="971"/>
                  <a:pt x="832" y="1017"/>
                  <a:pt x="624" y="1272"/>
                </a:cubicBezTo>
                <a:cubicBezTo>
                  <a:pt x="0" y="2080"/>
                  <a:pt x="924" y="2265"/>
                  <a:pt x="1224" y="2496"/>
                </a:cubicBezTo>
                <a:cubicBezTo>
                  <a:pt x="462" y="3513"/>
                  <a:pt x="1224" y="4044"/>
                  <a:pt x="1479" y="4483"/>
                </a:cubicBezTo>
                <a:cubicBezTo>
                  <a:pt x="762" y="4645"/>
                  <a:pt x="416" y="4599"/>
                  <a:pt x="993" y="5430"/>
                </a:cubicBezTo>
                <a:cubicBezTo>
                  <a:pt x="1086" y="5569"/>
                  <a:pt x="1317" y="5638"/>
                  <a:pt x="1271" y="5823"/>
                </a:cubicBezTo>
                <a:cubicBezTo>
                  <a:pt x="1248" y="6008"/>
                  <a:pt x="878" y="6123"/>
                  <a:pt x="786" y="6308"/>
                </a:cubicBezTo>
                <a:cubicBezTo>
                  <a:pt x="924" y="6447"/>
                  <a:pt x="1063" y="6539"/>
                  <a:pt x="1224" y="6632"/>
                </a:cubicBezTo>
                <a:cubicBezTo>
                  <a:pt x="1040" y="6886"/>
                  <a:pt x="809" y="7094"/>
                  <a:pt x="531" y="7279"/>
                </a:cubicBezTo>
                <a:lnTo>
                  <a:pt x="27077" y="7279"/>
                </a:lnTo>
                <a:cubicBezTo>
                  <a:pt x="27054" y="7232"/>
                  <a:pt x="27031" y="7209"/>
                  <a:pt x="27008" y="7186"/>
                </a:cubicBezTo>
                <a:cubicBezTo>
                  <a:pt x="27355" y="7001"/>
                  <a:pt x="26615" y="6701"/>
                  <a:pt x="26592" y="6493"/>
                </a:cubicBezTo>
                <a:cubicBezTo>
                  <a:pt x="26592" y="6239"/>
                  <a:pt x="27054" y="6146"/>
                  <a:pt x="27216" y="6008"/>
                </a:cubicBezTo>
                <a:cubicBezTo>
                  <a:pt x="27193" y="5823"/>
                  <a:pt x="27031" y="5777"/>
                  <a:pt x="26939" y="5638"/>
                </a:cubicBezTo>
                <a:cubicBezTo>
                  <a:pt x="26846" y="5500"/>
                  <a:pt x="26893" y="5476"/>
                  <a:pt x="26916" y="5315"/>
                </a:cubicBezTo>
                <a:cubicBezTo>
                  <a:pt x="26939" y="5176"/>
                  <a:pt x="27008" y="5269"/>
                  <a:pt x="26962" y="5107"/>
                </a:cubicBezTo>
                <a:cubicBezTo>
                  <a:pt x="26916" y="4991"/>
                  <a:pt x="26800" y="4899"/>
                  <a:pt x="26662" y="4876"/>
                </a:cubicBezTo>
                <a:cubicBezTo>
                  <a:pt x="26754" y="4622"/>
                  <a:pt x="27193" y="4599"/>
                  <a:pt x="27262" y="4367"/>
                </a:cubicBezTo>
                <a:cubicBezTo>
                  <a:pt x="27332" y="4206"/>
                  <a:pt x="27031" y="4044"/>
                  <a:pt x="26985" y="3905"/>
                </a:cubicBezTo>
                <a:cubicBezTo>
                  <a:pt x="26893" y="3651"/>
                  <a:pt x="27216" y="3605"/>
                  <a:pt x="27193" y="3420"/>
                </a:cubicBezTo>
                <a:cubicBezTo>
                  <a:pt x="27193" y="3305"/>
                  <a:pt x="26846" y="3189"/>
                  <a:pt x="26754" y="3120"/>
                </a:cubicBezTo>
                <a:cubicBezTo>
                  <a:pt x="27008" y="2773"/>
                  <a:pt x="27424" y="2658"/>
                  <a:pt x="27193" y="2196"/>
                </a:cubicBezTo>
                <a:cubicBezTo>
                  <a:pt x="27124" y="2034"/>
                  <a:pt x="26985" y="1918"/>
                  <a:pt x="27031" y="1711"/>
                </a:cubicBezTo>
                <a:cubicBezTo>
                  <a:pt x="27054" y="1549"/>
                  <a:pt x="27193" y="1526"/>
                  <a:pt x="27239" y="1410"/>
                </a:cubicBezTo>
                <a:cubicBezTo>
                  <a:pt x="27332" y="1133"/>
                  <a:pt x="26893" y="948"/>
                  <a:pt x="26939" y="671"/>
                </a:cubicBezTo>
                <a:cubicBezTo>
                  <a:pt x="26985" y="371"/>
                  <a:pt x="27239" y="209"/>
                  <a:pt x="27424" y="1"/>
                </a:cubicBezTo>
                <a:close/>
              </a:path>
            </a:pathLst>
          </a:custGeom>
          <a:solidFill>
            <a:srgbClr val="FFD5AA">
              <a:alpha val="6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9"/>
          <p:cNvSpPr txBox="1">
            <a:spLocks noGrp="1"/>
          </p:cNvSpPr>
          <p:nvPr>
            <p:ph type="title"/>
          </p:nvPr>
        </p:nvSpPr>
        <p:spPr>
          <a:xfrm>
            <a:off x="1363200" y="847610"/>
            <a:ext cx="64176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2600"/>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four columns">
  <p:cSld name="CUSTOM_6">
    <p:spTree>
      <p:nvGrpSpPr>
        <p:cNvPr id="1" name="Shape 182"/>
        <p:cNvGrpSpPr/>
        <p:nvPr/>
      </p:nvGrpSpPr>
      <p:grpSpPr>
        <a:xfrm>
          <a:off x="0" y="0"/>
          <a:ext cx="0" cy="0"/>
          <a:chOff x="0" y="0"/>
          <a:chExt cx="0" cy="0"/>
        </a:xfrm>
      </p:grpSpPr>
      <p:sp>
        <p:nvSpPr>
          <p:cNvPr id="183" name="Google Shape;183;p21"/>
          <p:cNvSpPr/>
          <p:nvPr/>
        </p:nvSpPr>
        <p:spPr>
          <a:xfrm>
            <a:off x="720000" y="540000"/>
            <a:ext cx="7704000" cy="4064400"/>
          </a:xfrm>
          <a:prstGeom prst="rect">
            <a:avLst/>
          </a:prstGeom>
          <a:solidFill>
            <a:srgbClr val="FFFFFF"/>
          </a:solidFill>
          <a:ln>
            <a:noFill/>
          </a:ln>
          <a:effectLst>
            <a:outerShdw blurRad="185738" dist="47625" dir="330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4" name="Google Shape;184;p21"/>
          <p:cNvPicPr preferRelativeResize="0"/>
          <p:nvPr/>
        </p:nvPicPr>
        <p:blipFill>
          <a:blip r:embed="rId2">
            <a:alphaModFix/>
          </a:blip>
          <a:stretch>
            <a:fillRect/>
          </a:stretch>
        </p:blipFill>
        <p:spPr>
          <a:xfrm rot="-5399995">
            <a:off x="2977308" y="3536370"/>
            <a:ext cx="3189383" cy="4189686"/>
          </a:xfrm>
          <a:prstGeom prst="rect">
            <a:avLst/>
          </a:prstGeom>
          <a:noFill/>
          <a:ln>
            <a:noFill/>
          </a:ln>
          <a:effectLst>
            <a:outerShdw blurRad="157163" dist="47625" dir="3000000" algn="bl" rotWithShape="0">
              <a:srgbClr val="000000">
                <a:alpha val="15000"/>
              </a:srgbClr>
            </a:outerShdw>
          </a:effectLst>
        </p:spPr>
      </p:pic>
      <p:sp>
        <p:nvSpPr>
          <p:cNvPr id="185" name="Google Shape;185;p21"/>
          <p:cNvSpPr/>
          <p:nvPr/>
        </p:nvSpPr>
        <p:spPr>
          <a:xfrm>
            <a:off x="1917631" y="935760"/>
            <a:ext cx="5308738" cy="396396"/>
          </a:xfrm>
          <a:custGeom>
            <a:avLst/>
            <a:gdLst/>
            <a:ahLst/>
            <a:cxnLst/>
            <a:rect l="l" t="t" r="r" b="b"/>
            <a:pathLst>
              <a:path w="27424" h="7279" extrusionOk="0">
                <a:moveTo>
                  <a:pt x="416" y="1"/>
                </a:moveTo>
                <a:lnTo>
                  <a:pt x="416" y="209"/>
                </a:lnTo>
                <a:cubicBezTo>
                  <a:pt x="554" y="324"/>
                  <a:pt x="670" y="440"/>
                  <a:pt x="786" y="602"/>
                </a:cubicBezTo>
                <a:cubicBezTo>
                  <a:pt x="1063" y="971"/>
                  <a:pt x="832" y="1017"/>
                  <a:pt x="624" y="1272"/>
                </a:cubicBezTo>
                <a:cubicBezTo>
                  <a:pt x="0" y="2080"/>
                  <a:pt x="924" y="2265"/>
                  <a:pt x="1224" y="2496"/>
                </a:cubicBezTo>
                <a:cubicBezTo>
                  <a:pt x="462" y="3513"/>
                  <a:pt x="1224" y="4044"/>
                  <a:pt x="1479" y="4483"/>
                </a:cubicBezTo>
                <a:cubicBezTo>
                  <a:pt x="762" y="4645"/>
                  <a:pt x="416" y="4599"/>
                  <a:pt x="993" y="5430"/>
                </a:cubicBezTo>
                <a:cubicBezTo>
                  <a:pt x="1086" y="5569"/>
                  <a:pt x="1317" y="5638"/>
                  <a:pt x="1271" y="5823"/>
                </a:cubicBezTo>
                <a:cubicBezTo>
                  <a:pt x="1248" y="6008"/>
                  <a:pt x="878" y="6123"/>
                  <a:pt x="786" y="6308"/>
                </a:cubicBezTo>
                <a:cubicBezTo>
                  <a:pt x="924" y="6447"/>
                  <a:pt x="1063" y="6539"/>
                  <a:pt x="1224" y="6632"/>
                </a:cubicBezTo>
                <a:cubicBezTo>
                  <a:pt x="1040" y="6886"/>
                  <a:pt x="809" y="7094"/>
                  <a:pt x="531" y="7279"/>
                </a:cubicBezTo>
                <a:lnTo>
                  <a:pt x="27077" y="7279"/>
                </a:lnTo>
                <a:cubicBezTo>
                  <a:pt x="27054" y="7232"/>
                  <a:pt x="27031" y="7209"/>
                  <a:pt x="27008" y="7186"/>
                </a:cubicBezTo>
                <a:cubicBezTo>
                  <a:pt x="27355" y="7001"/>
                  <a:pt x="26615" y="6701"/>
                  <a:pt x="26592" y="6493"/>
                </a:cubicBezTo>
                <a:cubicBezTo>
                  <a:pt x="26592" y="6239"/>
                  <a:pt x="27054" y="6146"/>
                  <a:pt x="27216" y="6008"/>
                </a:cubicBezTo>
                <a:cubicBezTo>
                  <a:pt x="27193" y="5823"/>
                  <a:pt x="27031" y="5777"/>
                  <a:pt x="26939" y="5638"/>
                </a:cubicBezTo>
                <a:cubicBezTo>
                  <a:pt x="26846" y="5500"/>
                  <a:pt x="26893" y="5476"/>
                  <a:pt x="26916" y="5315"/>
                </a:cubicBezTo>
                <a:cubicBezTo>
                  <a:pt x="26939" y="5176"/>
                  <a:pt x="27008" y="5269"/>
                  <a:pt x="26962" y="5107"/>
                </a:cubicBezTo>
                <a:cubicBezTo>
                  <a:pt x="26916" y="4991"/>
                  <a:pt x="26800" y="4899"/>
                  <a:pt x="26662" y="4876"/>
                </a:cubicBezTo>
                <a:cubicBezTo>
                  <a:pt x="26754" y="4622"/>
                  <a:pt x="27193" y="4599"/>
                  <a:pt x="27262" y="4367"/>
                </a:cubicBezTo>
                <a:cubicBezTo>
                  <a:pt x="27332" y="4206"/>
                  <a:pt x="27031" y="4044"/>
                  <a:pt x="26985" y="3905"/>
                </a:cubicBezTo>
                <a:cubicBezTo>
                  <a:pt x="26893" y="3651"/>
                  <a:pt x="27216" y="3605"/>
                  <a:pt x="27193" y="3420"/>
                </a:cubicBezTo>
                <a:cubicBezTo>
                  <a:pt x="27193" y="3305"/>
                  <a:pt x="26846" y="3189"/>
                  <a:pt x="26754" y="3120"/>
                </a:cubicBezTo>
                <a:cubicBezTo>
                  <a:pt x="27008" y="2773"/>
                  <a:pt x="27424" y="2658"/>
                  <a:pt x="27193" y="2196"/>
                </a:cubicBezTo>
                <a:cubicBezTo>
                  <a:pt x="27124" y="2034"/>
                  <a:pt x="26985" y="1918"/>
                  <a:pt x="27031" y="1711"/>
                </a:cubicBezTo>
                <a:cubicBezTo>
                  <a:pt x="27054" y="1549"/>
                  <a:pt x="27193" y="1526"/>
                  <a:pt x="27239" y="1410"/>
                </a:cubicBezTo>
                <a:cubicBezTo>
                  <a:pt x="27332" y="1133"/>
                  <a:pt x="26893" y="948"/>
                  <a:pt x="26939" y="671"/>
                </a:cubicBezTo>
                <a:cubicBezTo>
                  <a:pt x="26985" y="371"/>
                  <a:pt x="27239" y="209"/>
                  <a:pt x="27424" y="1"/>
                </a:cubicBezTo>
                <a:close/>
              </a:path>
            </a:pathLst>
          </a:custGeom>
          <a:solidFill>
            <a:srgbClr val="FFD5AA">
              <a:alpha val="6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1"/>
          <p:cNvSpPr txBox="1">
            <a:spLocks noGrp="1"/>
          </p:cNvSpPr>
          <p:nvPr>
            <p:ph type="title"/>
          </p:nvPr>
        </p:nvSpPr>
        <p:spPr>
          <a:xfrm>
            <a:off x="1363200" y="847610"/>
            <a:ext cx="64176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2600"/>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endParaRPr/>
          </a:p>
        </p:txBody>
      </p:sp>
      <p:pic>
        <p:nvPicPr>
          <p:cNvPr id="187" name="Google Shape;187;p21"/>
          <p:cNvPicPr preferRelativeResize="0"/>
          <p:nvPr/>
        </p:nvPicPr>
        <p:blipFill>
          <a:blip r:embed="rId3">
            <a:alphaModFix/>
          </a:blip>
          <a:stretch>
            <a:fillRect/>
          </a:stretch>
        </p:blipFill>
        <p:spPr>
          <a:xfrm rot="1045571" flipH="1">
            <a:off x="-227076" y="51573"/>
            <a:ext cx="1354501" cy="2083879"/>
          </a:xfrm>
          <a:prstGeom prst="rect">
            <a:avLst/>
          </a:prstGeom>
          <a:noFill/>
          <a:ln>
            <a:noFill/>
          </a:ln>
        </p:spPr>
      </p:pic>
      <p:pic>
        <p:nvPicPr>
          <p:cNvPr id="188" name="Google Shape;188;p21"/>
          <p:cNvPicPr preferRelativeResize="0"/>
          <p:nvPr/>
        </p:nvPicPr>
        <p:blipFill rotWithShape="1">
          <a:blip r:embed="rId4">
            <a:alphaModFix/>
          </a:blip>
          <a:srcRect/>
          <a:stretch/>
        </p:blipFill>
        <p:spPr>
          <a:xfrm rot="5400000">
            <a:off x="7957061" y="-581504"/>
            <a:ext cx="2264642" cy="2264642"/>
          </a:xfrm>
          <a:prstGeom prst="rect">
            <a:avLst/>
          </a:prstGeom>
          <a:noFill/>
          <a:ln>
            <a:noFill/>
          </a:ln>
          <a:effectLst>
            <a:outerShdw blurRad="142875" dist="47625" dir="3180000" algn="bl" rotWithShape="0">
              <a:srgbClr val="000000">
                <a:alpha val="14000"/>
              </a:srgbClr>
            </a:outerShdw>
          </a:effectLst>
        </p:spPr>
      </p:pic>
      <p:sp>
        <p:nvSpPr>
          <p:cNvPr id="189" name="Google Shape;189;p21"/>
          <p:cNvSpPr txBox="1">
            <a:spLocks noGrp="1"/>
          </p:cNvSpPr>
          <p:nvPr>
            <p:ph type="subTitle" idx="1"/>
          </p:nvPr>
        </p:nvSpPr>
        <p:spPr>
          <a:xfrm>
            <a:off x="1025598" y="2621128"/>
            <a:ext cx="1536300" cy="40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b="1">
                <a:solidFill>
                  <a:schemeClr val="dk1"/>
                </a:solidFill>
              </a:defRPr>
            </a:lvl1pPr>
            <a:lvl2pPr lvl="1" algn="ctr" rtl="0">
              <a:lnSpc>
                <a:spcPct val="100000"/>
              </a:lnSpc>
              <a:spcBef>
                <a:spcPts val="0"/>
              </a:spcBef>
              <a:spcAft>
                <a:spcPts val="0"/>
              </a:spcAft>
              <a:buSzPts val="1600"/>
              <a:buNone/>
              <a:defRPr sz="1600" b="1"/>
            </a:lvl2pPr>
            <a:lvl3pPr lvl="2" algn="ctr" rtl="0">
              <a:lnSpc>
                <a:spcPct val="100000"/>
              </a:lnSpc>
              <a:spcBef>
                <a:spcPts val="0"/>
              </a:spcBef>
              <a:spcAft>
                <a:spcPts val="0"/>
              </a:spcAft>
              <a:buSzPts val="1600"/>
              <a:buNone/>
              <a:defRPr sz="1600" b="1"/>
            </a:lvl3pPr>
            <a:lvl4pPr lvl="3" algn="ctr" rtl="0">
              <a:lnSpc>
                <a:spcPct val="100000"/>
              </a:lnSpc>
              <a:spcBef>
                <a:spcPts val="0"/>
              </a:spcBef>
              <a:spcAft>
                <a:spcPts val="0"/>
              </a:spcAft>
              <a:buSzPts val="1600"/>
              <a:buNone/>
              <a:defRPr sz="1600" b="1"/>
            </a:lvl4pPr>
            <a:lvl5pPr lvl="4" algn="ctr" rtl="0">
              <a:lnSpc>
                <a:spcPct val="100000"/>
              </a:lnSpc>
              <a:spcBef>
                <a:spcPts val="0"/>
              </a:spcBef>
              <a:spcAft>
                <a:spcPts val="0"/>
              </a:spcAft>
              <a:buSzPts val="1600"/>
              <a:buNone/>
              <a:defRPr sz="1600" b="1"/>
            </a:lvl5pPr>
            <a:lvl6pPr lvl="5" algn="ctr" rtl="0">
              <a:lnSpc>
                <a:spcPct val="100000"/>
              </a:lnSpc>
              <a:spcBef>
                <a:spcPts val="0"/>
              </a:spcBef>
              <a:spcAft>
                <a:spcPts val="0"/>
              </a:spcAft>
              <a:buSzPts val="1600"/>
              <a:buNone/>
              <a:defRPr sz="1600" b="1"/>
            </a:lvl6pPr>
            <a:lvl7pPr lvl="6" algn="ctr" rtl="0">
              <a:lnSpc>
                <a:spcPct val="100000"/>
              </a:lnSpc>
              <a:spcBef>
                <a:spcPts val="0"/>
              </a:spcBef>
              <a:spcAft>
                <a:spcPts val="0"/>
              </a:spcAft>
              <a:buSzPts val="1600"/>
              <a:buNone/>
              <a:defRPr sz="1600" b="1"/>
            </a:lvl7pPr>
            <a:lvl8pPr lvl="7" algn="ctr" rtl="0">
              <a:lnSpc>
                <a:spcPct val="100000"/>
              </a:lnSpc>
              <a:spcBef>
                <a:spcPts val="0"/>
              </a:spcBef>
              <a:spcAft>
                <a:spcPts val="0"/>
              </a:spcAft>
              <a:buSzPts val="1600"/>
              <a:buNone/>
              <a:defRPr sz="1600" b="1"/>
            </a:lvl8pPr>
            <a:lvl9pPr lvl="8" algn="ctr" rtl="0">
              <a:lnSpc>
                <a:spcPct val="100000"/>
              </a:lnSpc>
              <a:spcBef>
                <a:spcPts val="0"/>
              </a:spcBef>
              <a:spcAft>
                <a:spcPts val="0"/>
              </a:spcAft>
              <a:buSzPts val="1600"/>
              <a:buNone/>
              <a:defRPr sz="1600" b="1"/>
            </a:lvl9pPr>
          </a:lstStyle>
          <a:p>
            <a:endParaRPr/>
          </a:p>
        </p:txBody>
      </p:sp>
      <p:sp>
        <p:nvSpPr>
          <p:cNvPr id="190" name="Google Shape;190;p21"/>
          <p:cNvSpPr txBox="1">
            <a:spLocks noGrp="1"/>
          </p:cNvSpPr>
          <p:nvPr>
            <p:ph type="subTitle" idx="2"/>
          </p:nvPr>
        </p:nvSpPr>
        <p:spPr>
          <a:xfrm>
            <a:off x="1025598" y="2974403"/>
            <a:ext cx="1536300" cy="102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1" name="Google Shape;191;p21"/>
          <p:cNvSpPr txBox="1">
            <a:spLocks noGrp="1"/>
          </p:cNvSpPr>
          <p:nvPr>
            <p:ph type="subTitle" idx="3"/>
          </p:nvPr>
        </p:nvSpPr>
        <p:spPr>
          <a:xfrm>
            <a:off x="6582113" y="2621128"/>
            <a:ext cx="1536300" cy="40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b="1">
                <a:solidFill>
                  <a:schemeClr val="dk1"/>
                </a:solidFill>
              </a:defRPr>
            </a:lvl1pPr>
            <a:lvl2pPr lvl="1" algn="ctr" rtl="0">
              <a:lnSpc>
                <a:spcPct val="100000"/>
              </a:lnSpc>
              <a:spcBef>
                <a:spcPts val="0"/>
              </a:spcBef>
              <a:spcAft>
                <a:spcPts val="0"/>
              </a:spcAft>
              <a:buSzPts val="1600"/>
              <a:buNone/>
              <a:defRPr sz="1600" b="1"/>
            </a:lvl2pPr>
            <a:lvl3pPr lvl="2" algn="ctr" rtl="0">
              <a:lnSpc>
                <a:spcPct val="100000"/>
              </a:lnSpc>
              <a:spcBef>
                <a:spcPts val="0"/>
              </a:spcBef>
              <a:spcAft>
                <a:spcPts val="0"/>
              </a:spcAft>
              <a:buSzPts val="1600"/>
              <a:buNone/>
              <a:defRPr sz="1600" b="1"/>
            </a:lvl3pPr>
            <a:lvl4pPr lvl="3" algn="ctr" rtl="0">
              <a:lnSpc>
                <a:spcPct val="100000"/>
              </a:lnSpc>
              <a:spcBef>
                <a:spcPts val="0"/>
              </a:spcBef>
              <a:spcAft>
                <a:spcPts val="0"/>
              </a:spcAft>
              <a:buSzPts val="1600"/>
              <a:buNone/>
              <a:defRPr sz="1600" b="1"/>
            </a:lvl4pPr>
            <a:lvl5pPr lvl="4" algn="ctr" rtl="0">
              <a:lnSpc>
                <a:spcPct val="100000"/>
              </a:lnSpc>
              <a:spcBef>
                <a:spcPts val="0"/>
              </a:spcBef>
              <a:spcAft>
                <a:spcPts val="0"/>
              </a:spcAft>
              <a:buSzPts val="1600"/>
              <a:buNone/>
              <a:defRPr sz="1600" b="1"/>
            </a:lvl5pPr>
            <a:lvl6pPr lvl="5" algn="ctr" rtl="0">
              <a:lnSpc>
                <a:spcPct val="100000"/>
              </a:lnSpc>
              <a:spcBef>
                <a:spcPts val="0"/>
              </a:spcBef>
              <a:spcAft>
                <a:spcPts val="0"/>
              </a:spcAft>
              <a:buSzPts val="1600"/>
              <a:buNone/>
              <a:defRPr sz="1600" b="1"/>
            </a:lvl6pPr>
            <a:lvl7pPr lvl="6" algn="ctr" rtl="0">
              <a:lnSpc>
                <a:spcPct val="100000"/>
              </a:lnSpc>
              <a:spcBef>
                <a:spcPts val="0"/>
              </a:spcBef>
              <a:spcAft>
                <a:spcPts val="0"/>
              </a:spcAft>
              <a:buSzPts val="1600"/>
              <a:buNone/>
              <a:defRPr sz="1600" b="1"/>
            </a:lvl7pPr>
            <a:lvl8pPr lvl="7" algn="ctr" rtl="0">
              <a:lnSpc>
                <a:spcPct val="100000"/>
              </a:lnSpc>
              <a:spcBef>
                <a:spcPts val="0"/>
              </a:spcBef>
              <a:spcAft>
                <a:spcPts val="0"/>
              </a:spcAft>
              <a:buSzPts val="1600"/>
              <a:buNone/>
              <a:defRPr sz="1600" b="1"/>
            </a:lvl8pPr>
            <a:lvl9pPr lvl="8" algn="ctr" rtl="0">
              <a:lnSpc>
                <a:spcPct val="100000"/>
              </a:lnSpc>
              <a:spcBef>
                <a:spcPts val="0"/>
              </a:spcBef>
              <a:spcAft>
                <a:spcPts val="0"/>
              </a:spcAft>
              <a:buSzPts val="1600"/>
              <a:buNone/>
              <a:defRPr sz="1600" b="1"/>
            </a:lvl9pPr>
          </a:lstStyle>
          <a:p>
            <a:endParaRPr/>
          </a:p>
        </p:txBody>
      </p:sp>
      <p:sp>
        <p:nvSpPr>
          <p:cNvPr id="192" name="Google Shape;192;p21"/>
          <p:cNvSpPr txBox="1">
            <a:spLocks noGrp="1"/>
          </p:cNvSpPr>
          <p:nvPr>
            <p:ph type="subTitle" idx="4"/>
          </p:nvPr>
        </p:nvSpPr>
        <p:spPr>
          <a:xfrm>
            <a:off x="6582113" y="2974403"/>
            <a:ext cx="1536300" cy="102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3" name="Google Shape;193;p21"/>
          <p:cNvSpPr txBox="1">
            <a:spLocks noGrp="1"/>
          </p:cNvSpPr>
          <p:nvPr>
            <p:ph type="subTitle" idx="5"/>
          </p:nvPr>
        </p:nvSpPr>
        <p:spPr>
          <a:xfrm>
            <a:off x="2877769" y="2621128"/>
            <a:ext cx="1536300" cy="40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b="1">
                <a:solidFill>
                  <a:schemeClr val="dk1"/>
                </a:solidFill>
              </a:defRPr>
            </a:lvl1pPr>
            <a:lvl2pPr lvl="1" algn="ctr" rtl="0">
              <a:lnSpc>
                <a:spcPct val="100000"/>
              </a:lnSpc>
              <a:spcBef>
                <a:spcPts val="0"/>
              </a:spcBef>
              <a:spcAft>
                <a:spcPts val="0"/>
              </a:spcAft>
              <a:buSzPts val="1600"/>
              <a:buNone/>
              <a:defRPr sz="1600" b="1"/>
            </a:lvl2pPr>
            <a:lvl3pPr lvl="2" algn="ctr" rtl="0">
              <a:lnSpc>
                <a:spcPct val="100000"/>
              </a:lnSpc>
              <a:spcBef>
                <a:spcPts val="0"/>
              </a:spcBef>
              <a:spcAft>
                <a:spcPts val="0"/>
              </a:spcAft>
              <a:buSzPts val="1600"/>
              <a:buNone/>
              <a:defRPr sz="1600" b="1"/>
            </a:lvl3pPr>
            <a:lvl4pPr lvl="3" algn="ctr" rtl="0">
              <a:lnSpc>
                <a:spcPct val="100000"/>
              </a:lnSpc>
              <a:spcBef>
                <a:spcPts val="0"/>
              </a:spcBef>
              <a:spcAft>
                <a:spcPts val="0"/>
              </a:spcAft>
              <a:buSzPts val="1600"/>
              <a:buNone/>
              <a:defRPr sz="1600" b="1"/>
            </a:lvl4pPr>
            <a:lvl5pPr lvl="4" algn="ctr" rtl="0">
              <a:lnSpc>
                <a:spcPct val="100000"/>
              </a:lnSpc>
              <a:spcBef>
                <a:spcPts val="0"/>
              </a:spcBef>
              <a:spcAft>
                <a:spcPts val="0"/>
              </a:spcAft>
              <a:buSzPts val="1600"/>
              <a:buNone/>
              <a:defRPr sz="1600" b="1"/>
            </a:lvl5pPr>
            <a:lvl6pPr lvl="5" algn="ctr" rtl="0">
              <a:lnSpc>
                <a:spcPct val="100000"/>
              </a:lnSpc>
              <a:spcBef>
                <a:spcPts val="0"/>
              </a:spcBef>
              <a:spcAft>
                <a:spcPts val="0"/>
              </a:spcAft>
              <a:buSzPts val="1600"/>
              <a:buNone/>
              <a:defRPr sz="1600" b="1"/>
            </a:lvl6pPr>
            <a:lvl7pPr lvl="6" algn="ctr" rtl="0">
              <a:lnSpc>
                <a:spcPct val="100000"/>
              </a:lnSpc>
              <a:spcBef>
                <a:spcPts val="0"/>
              </a:spcBef>
              <a:spcAft>
                <a:spcPts val="0"/>
              </a:spcAft>
              <a:buSzPts val="1600"/>
              <a:buNone/>
              <a:defRPr sz="1600" b="1"/>
            </a:lvl7pPr>
            <a:lvl8pPr lvl="7" algn="ctr" rtl="0">
              <a:lnSpc>
                <a:spcPct val="100000"/>
              </a:lnSpc>
              <a:spcBef>
                <a:spcPts val="0"/>
              </a:spcBef>
              <a:spcAft>
                <a:spcPts val="0"/>
              </a:spcAft>
              <a:buSzPts val="1600"/>
              <a:buNone/>
              <a:defRPr sz="1600" b="1"/>
            </a:lvl8pPr>
            <a:lvl9pPr lvl="8" algn="ctr" rtl="0">
              <a:lnSpc>
                <a:spcPct val="100000"/>
              </a:lnSpc>
              <a:spcBef>
                <a:spcPts val="0"/>
              </a:spcBef>
              <a:spcAft>
                <a:spcPts val="0"/>
              </a:spcAft>
              <a:buSzPts val="1600"/>
              <a:buNone/>
              <a:defRPr sz="1600" b="1"/>
            </a:lvl9pPr>
          </a:lstStyle>
          <a:p>
            <a:endParaRPr/>
          </a:p>
        </p:txBody>
      </p:sp>
      <p:sp>
        <p:nvSpPr>
          <p:cNvPr id="194" name="Google Shape;194;p21"/>
          <p:cNvSpPr txBox="1">
            <a:spLocks noGrp="1"/>
          </p:cNvSpPr>
          <p:nvPr>
            <p:ph type="subTitle" idx="6"/>
          </p:nvPr>
        </p:nvSpPr>
        <p:spPr>
          <a:xfrm>
            <a:off x="2877769" y="2974403"/>
            <a:ext cx="1536300" cy="102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5" name="Google Shape;195;p21"/>
          <p:cNvSpPr txBox="1">
            <a:spLocks noGrp="1"/>
          </p:cNvSpPr>
          <p:nvPr>
            <p:ph type="subTitle" idx="7"/>
          </p:nvPr>
        </p:nvSpPr>
        <p:spPr>
          <a:xfrm>
            <a:off x="4729941" y="2621128"/>
            <a:ext cx="1536300" cy="40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b="1">
                <a:solidFill>
                  <a:schemeClr val="dk1"/>
                </a:solidFill>
              </a:defRPr>
            </a:lvl1pPr>
            <a:lvl2pPr lvl="1" algn="ctr" rtl="0">
              <a:lnSpc>
                <a:spcPct val="100000"/>
              </a:lnSpc>
              <a:spcBef>
                <a:spcPts val="0"/>
              </a:spcBef>
              <a:spcAft>
                <a:spcPts val="0"/>
              </a:spcAft>
              <a:buSzPts val="1600"/>
              <a:buNone/>
              <a:defRPr sz="1600" b="1"/>
            </a:lvl2pPr>
            <a:lvl3pPr lvl="2" algn="ctr" rtl="0">
              <a:lnSpc>
                <a:spcPct val="100000"/>
              </a:lnSpc>
              <a:spcBef>
                <a:spcPts val="0"/>
              </a:spcBef>
              <a:spcAft>
                <a:spcPts val="0"/>
              </a:spcAft>
              <a:buSzPts val="1600"/>
              <a:buNone/>
              <a:defRPr sz="1600" b="1"/>
            </a:lvl3pPr>
            <a:lvl4pPr lvl="3" algn="ctr" rtl="0">
              <a:lnSpc>
                <a:spcPct val="100000"/>
              </a:lnSpc>
              <a:spcBef>
                <a:spcPts val="0"/>
              </a:spcBef>
              <a:spcAft>
                <a:spcPts val="0"/>
              </a:spcAft>
              <a:buSzPts val="1600"/>
              <a:buNone/>
              <a:defRPr sz="1600" b="1"/>
            </a:lvl4pPr>
            <a:lvl5pPr lvl="4" algn="ctr" rtl="0">
              <a:lnSpc>
                <a:spcPct val="100000"/>
              </a:lnSpc>
              <a:spcBef>
                <a:spcPts val="0"/>
              </a:spcBef>
              <a:spcAft>
                <a:spcPts val="0"/>
              </a:spcAft>
              <a:buSzPts val="1600"/>
              <a:buNone/>
              <a:defRPr sz="1600" b="1"/>
            </a:lvl5pPr>
            <a:lvl6pPr lvl="5" algn="ctr" rtl="0">
              <a:lnSpc>
                <a:spcPct val="100000"/>
              </a:lnSpc>
              <a:spcBef>
                <a:spcPts val="0"/>
              </a:spcBef>
              <a:spcAft>
                <a:spcPts val="0"/>
              </a:spcAft>
              <a:buSzPts val="1600"/>
              <a:buNone/>
              <a:defRPr sz="1600" b="1"/>
            </a:lvl6pPr>
            <a:lvl7pPr lvl="6" algn="ctr" rtl="0">
              <a:lnSpc>
                <a:spcPct val="100000"/>
              </a:lnSpc>
              <a:spcBef>
                <a:spcPts val="0"/>
              </a:spcBef>
              <a:spcAft>
                <a:spcPts val="0"/>
              </a:spcAft>
              <a:buSzPts val="1600"/>
              <a:buNone/>
              <a:defRPr sz="1600" b="1"/>
            </a:lvl7pPr>
            <a:lvl8pPr lvl="7" algn="ctr" rtl="0">
              <a:lnSpc>
                <a:spcPct val="100000"/>
              </a:lnSpc>
              <a:spcBef>
                <a:spcPts val="0"/>
              </a:spcBef>
              <a:spcAft>
                <a:spcPts val="0"/>
              </a:spcAft>
              <a:buSzPts val="1600"/>
              <a:buNone/>
              <a:defRPr sz="1600" b="1"/>
            </a:lvl8pPr>
            <a:lvl9pPr lvl="8" algn="ctr" rtl="0">
              <a:lnSpc>
                <a:spcPct val="100000"/>
              </a:lnSpc>
              <a:spcBef>
                <a:spcPts val="0"/>
              </a:spcBef>
              <a:spcAft>
                <a:spcPts val="0"/>
              </a:spcAft>
              <a:buSzPts val="1600"/>
              <a:buNone/>
              <a:defRPr sz="1600" b="1"/>
            </a:lvl9pPr>
          </a:lstStyle>
          <a:p>
            <a:endParaRPr/>
          </a:p>
        </p:txBody>
      </p:sp>
      <p:sp>
        <p:nvSpPr>
          <p:cNvPr id="196" name="Google Shape;196;p21"/>
          <p:cNvSpPr txBox="1">
            <a:spLocks noGrp="1"/>
          </p:cNvSpPr>
          <p:nvPr>
            <p:ph type="subTitle" idx="8"/>
          </p:nvPr>
        </p:nvSpPr>
        <p:spPr>
          <a:xfrm>
            <a:off x="4729941" y="2974403"/>
            <a:ext cx="1536300" cy="102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197" name="Google Shape;197;p21"/>
          <p:cNvPicPr preferRelativeResize="0"/>
          <p:nvPr/>
        </p:nvPicPr>
        <p:blipFill rotWithShape="1">
          <a:blip r:embed="rId5">
            <a:alphaModFix/>
          </a:blip>
          <a:srcRect/>
          <a:stretch/>
        </p:blipFill>
        <p:spPr>
          <a:xfrm flipH="1">
            <a:off x="3186967" y="4572134"/>
            <a:ext cx="2770070" cy="296780"/>
          </a:xfrm>
          <a:prstGeom prst="rect">
            <a:avLst/>
          </a:prstGeom>
          <a:noFill/>
          <a:ln>
            <a:noFill/>
          </a:ln>
          <a:effectLst>
            <a:outerShdw blurRad="142875" dist="47625" dir="3180000" algn="bl" rotWithShape="0">
              <a:srgbClr val="000000">
                <a:alpha val="14000"/>
              </a:srgb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six columns">
  <p:cSld name="CUSTOM_12">
    <p:spTree>
      <p:nvGrpSpPr>
        <p:cNvPr id="1" name="Shape 232"/>
        <p:cNvGrpSpPr/>
        <p:nvPr/>
      </p:nvGrpSpPr>
      <p:grpSpPr>
        <a:xfrm>
          <a:off x="0" y="0"/>
          <a:ext cx="0" cy="0"/>
          <a:chOff x="0" y="0"/>
          <a:chExt cx="0" cy="0"/>
        </a:xfrm>
      </p:grpSpPr>
      <p:sp>
        <p:nvSpPr>
          <p:cNvPr id="233" name="Google Shape;233;p26"/>
          <p:cNvSpPr/>
          <p:nvPr/>
        </p:nvSpPr>
        <p:spPr>
          <a:xfrm>
            <a:off x="720000" y="540000"/>
            <a:ext cx="7704000" cy="4064400"/>
          </a:xfrm>
          <a:prstGeom prst="rect">
            <a:avLst/>
          </a:prstGeom>
          <a:solidFill>
            <a:srgbClr val="FFFFFF"/>
          </a:solidFill>
          <a:ln>
            <a:noFill/>
          </a:ln>
          <a:effectLst>
            <a:outerShdw blurRad="185738" dist="47625" dir="330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6"/>
          <p:cNvSpPr/>
          <p:nvPr/>
        </p:nvSpPr>
        <p:spPr>
          <a:xfrm>
            <a:off x="3734952" y="1994738"/>
            <a:ext cx="1674098" cy="324680"/>
          </a:xfrm>
          <a:custGeom>
            <a:avLst/>
            <a:gdLst/>
            <a:ahLst/>
            <a:cxnLst/>
            <a:rect l="l" t="t" r="r" b="b"/>
            <a:pathLst>
              <a:path w="27424" h="7279" extrusionOk="0">
                <a:moveTo>
                  <a:pt x="416" y="1"/>
                </a:moveTo>
                <a:lnTo>
                  <a:pt x="416" y="209"/>
                </a:lnTo>
                <a:cubicBezTo>
                  <a:pt x="554" y="324"/>
                  <a:pt x="670" y="440"/>
                  <a:pt x="786" y="602"/>
                </a:cubicBezTo>
                <a:cubicBezTo>
                  <a:pt x="1063" y="971"/>
                  <a:pt x="832" y="1017"/>
                  <a:pt x="624" y="1272"/>
                </a:cubicBezTo>
                <a:cubicBezTo>
                  <a:pt x="0" y="2080"/>
                  <a:pt x="924" y="2265"/>
                  <a:pt x="1224" y="2496"/>
                </a:cubicBezTo>
                <a:cubicBezTo>
                  <a:pt x="462" y="3513"/>
                  <a:pt x="1224" y="4044"/>
                  <a:pt x="1479" y="4483"/>
                </a:cubicBezTo>
                <a:cubicBezTo>
                  <a:pt x="762" y="4645"/>
                  <a:pt x="416" y="4599"/>
                  <a:pt x="993" y="5430"/>
                </a:cubicBezTo>
                <a:cubicBezTo>
                  <a:pt x="1086" y="5569"/>
                  <a:pt x="1317" y="5638"/>
                  <a:pt x="1271" y="5823"/>
                </a:cubicBezTo>
                <a:cubicBezTo>
                  <a:pt x="1248" y="6008"/>
                  <a:pt x="878" y="6123"/>
                  <a:pt x="786" y="6308"/>
                </a:cubicBezTo>
                <a:cubicBezTo>
                  <a:pt x="924" y="6447"/>
                  <a:pt x="1063" y="6539"/>
                  <a:pt x="1224" y="6632"/>
                </a:cubicBezTo>
                <a:cubicBezTo>
                  <a:pt x="1040" y="6886"/>
                  <a:pt x="809" y="7094"/>
                  <a:pt x="531" y="7279"/>
                </a:cubicBezTo>
                <a:lnTo>
                  <a:pt x="27077" y="7279"/>
                </a:lnTo>
                <a:cubicBezTo>
                  <a:pt x="27054" y="7232"/>
                  <a:pt x="27031" y="7209"/>
                  <a:pt x="27008" y="7186"/>
                </a:cubicBezTo>
                <a:cubicBezTo>
                  <a:pt x="27355" y="7001"/>
                  <a:pt x="26615" y="6701"/>
                  <a:pt x="26592" y="6493"/>
                </a:cubicBezTo>
                <a:cubicBezTo>
                  <a:pt x="26592" y="6239"/>
                  <a:pt x="27054" y="6146"/>
                  <a:pt x="27216" y="6008"/>
                </a:cubicBezTo>
                <a:cubicBezTo>
                  <a:pt x="27193" y="5823"/>
                  <a:pt x="27031" y="5777"/>
                  <a:pt x="26939" y="5638"/>
                </a:cubicBezTo>
                <a:cubicBezTo>
                  <a:pt x="26846" y="5500"/>
                  <a:pt x="26893" y="5476"/>
                  <a:pt x="26916" y="5315"/>
                </a:cubicBezTo>
                <a:cubicBezTo>
                  <a:pt x="26939" y="5176"/>
                  <a:pt x="27008" y="5269"/>
                  <a:pt x="26962" y="5107"/>
                </a:cubicBezTo>
                <a:cubicBezTo>
                  <a:pt x="26916" y="4991"/>
                  <a:pt x="26800" y="4899"/>
                  <a:pt x="26662" y="4876"/>
                </a:cubicBezTo>
                <a:cubicBezTo>
                  <a:pt x="26754" y="4622"/>
                  <a:pt x="27193" y="4599"/>
                  <a:pt x="27262" y="4367"/>
                </a:cubicBezTo>
                <a:cubicBezTo>
                  <a:pt x="27332" y="4206"/>
                  <a:pt x="27031" y="4044"/>
                  <a:pt x="26985" y="3905"/>
                </a:cubicBezTo>
                <a:cubicBezTo>
                  <a:pt x="26893" y="3651"/>
                  <a:pt x="27216" y="3605"/>
                  <a:pt x="27193" y="3420"/>
                </a:cubicBezTo>
                <a:cubicBezTo>
                  <a:pt x="27193" y="3305"/>
                  <a:pt x="26846" y="3189"/>
                  <a:pt x="26754" y="3120"/>
                </a:cubicBezTo>
                <a:cubicBezTo>
                  <a:pt x="27008" y="2773"/>
                  <a:pt x="27424" y="2658"/>
                  <a:pt x="27193" y="2196"/>
                </a:cubicBezTo>
                <a:cubicBezTo>
                  <a:pt x="27124" y="2034"/>
                  <a:pt x="26985" y="1918"/>
                  <a:pt x="27031" y="1711"/>
                </a:cubicBezTo>
                <a:cubicBezTo>
                  <a:pt x="27054" y="1549"/>
                  <a:pt x="27193" y="1526"/>
                  <a:pt x="27239" y="1410"/>
                </a:cubicBezTo>
                <a:cubicBezTo>
                  <a:pt x="27332" y="1133"/>
                  <a:pt x="26893" y="948"/>
                  <a:pt x="26939" y="671"/>
                </a:cubicBezTo>
                <a:cubicBezTo>
                  <a:pt x="26985" y="371"/>
                  <a:pt x="27239" y="209"/>
                  <a:pt x="27424" y="1"/>
                </a:cubicBezTo>
                <a:close/>
              </a:path>
            </a:pathLst>
          </a:custGeom>
          <a:solidFill>
            <a:srgbClr val="FFD5AA">
              <a:alpha val="6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6"/>
          <p:cNvSpPr/>
          <p:nvPr/>
        </p:nvSpPr>
        <p:spPr>
          <a:xfrm>
            <a:off x="5905621" y="1994738"/>
            <a:ext cx="1674098" cy="324680"/>
          </a:xfrm>
          <a:custGeom>
            <a:avLst/>
            <a:gdLst/>
            <a:ahLst/>
            <a:cxnLst/>
            <a:rect l="l" t="t" r="r" b="b"/>
            <a:pathLst>
              <a:path w="27424" h="7279" extrusionOk="0">
                <a:moveTo>
                  <a:pt x="416" y="1"/>
                </a:moveTo>
                <a:lnTo>
                  <a:pt x="416" y="209"/>
                </a:lnTo>
                <a:cubicBezTo>
                  <a:pt x="554" y="324"/>
                  <a:pt x="670" y="440"/>
                  <a:pt x="786" y="602"/>
                </a:cubicBezTo>
                <a:cubicBezTo>
                  <a:pt x="1063" y="971"/>
                  <a:pt x="832" y="1017"/>
                  <a:pt x="624" y="1272"/>
                </a:cubicBezTo>
                <a:cubicBezTo>
                  <a:pt x="0" y="2080"/>
                  <a:pt x="924" y="2265"/>
                  <a:pt x="1224" y="2496"/>
                </a:cubicBezTo>
                <a:cubicBezTo>
                  <a:pt x="462" y="3513"/>
                  <a:pt x="1224" y="4044"/>
                  <a:pt x="1479" y="4483"/>
                </a:cubicBezTo>
                <a:cubicBezTo>
                  <a:pt x="762" y="4645"/>
                  <a:pt x="416" y="4599"/>
                  <a:pt x="993" y="5430"/>
                </a:cubicBezTo>
                <a:cubicBezTo>
                  <a:pt x="1086" y="5569"/>
                  <a:pt x="1317" y="5638"/>
                  <a:pt x="1271" y="5823"/>
                </a:cubicBezTo>
                <a:cubicBezTo>
                  <a:pt x="1248" y="6008"/>
                  <a:pt x="878" y="6123"/>
                  <a:pt x="786" y="6308"/>
                </a:cubicBezTo>
                <a:cubicBezTo>
                  <a:pt x="924" y="6447"/>
                  <a:pt x="1063" y="6539"/>
                  <a:pt x="1224" y="6632"/>
                </a:cubicBezTo>
                <a:cubicBezTo>
                  <a:pt x="1040" y="6886"/>
                  <a:pt x="809" y="7094"/>
                  <a:pt x="531" y="7279"/>
                </a:cubicBezTo>
                <a:lnTo>
                  <a:pt x="27077" y="7279"/>
                </a:lnTo>
                <a:cubicBezTo>
                  <a:pt x="27054" y="7232"/>
                  <a:pt x="27031" y="7209"/>
                  <a:pt x="27008" y="7186"/>
                </a:cubicBezTo>
                <a:cubicBezTo>
                  <a:pt x="27355" y="7001"/>
                  <a:pt x="26615" y="6701"/>
                  <a:pt x="26592" y="6493"/>
                </a:cubicBezTo>
                <a:cubicBezTo>
                  <a:pt x="26592" y="6239"/>
                  <a:pt x="27054" y="6146"/>
                  <a:pt x="27216" y="6008"/>
                </a:cubicBezTo>
                <a:cubicBezTo>
                  <a:pt x="27193" y="5823"/>
                  <a:pt x="27031" y="5777"/>
                  <a:pt x="26939" y="5638"/>
                </a:cubicBezTo>
                <a:cubicBezTo>
                  <a:pt x="26846" y="5500"/>
                  <a:pt x="26893" y="5476"/>
                  <a:pt x="26916" y="5315"/>
                </a:cubicBezTo>
                <a:cubicBezTo>
                  <a:pt x="26939" y="5176"/>
                  <a:pt x="27008" y="5269"/>
                  <a:pt x="26962" y="5107"/>
                </a:cubicBezTo>
                <a:cubicBezTo>
                  <a:pt x="26916" y="4991"/>
                  <a:pt x="26800" y="4899"/>
                  <a:pt x="26662" y="4876"/>
                </a:cubicBezTo>
                <a:cubicBezTo>
                  <a:pt x="26754" y="4622"/>
                  <a:pt x="27193" y="4599"/>
                  <a:pt x="27262" y="4367"/>
                </a:cubicBezTo>
                <a:cubicBezTo>
                  <a:pt x="27332" y="4206"/>
                  <a:pt x="27031" y="4044"/>
                  <a:pt x="26985" y="3905"/>
                </a:cubicBezTo>
                <a:cubicBezTo>
                  <a:pt x="26893" y="3651"/>
                  <a:pt x="27216" y="3605"/>
                  <a:pt x="27193" y="3420"/>
                </a:cubicBezTo>
                <a:cubicBezTo>
                  <a:pt x="27193" y="3305"/>
                  <a:pt x="26846" y="3189"/>
                  <a:pt x="26754" y="3120"/>
                </a:cubicBezTo>
                <a:cubicBezTo>
                  <a:pt x="27008" y="2773"/>
                  <a:pt x="27424" y="2658"/>
                  <a:pt x="27193" y="2196"/>
                </a:cubicBezTo>
                <a:cubicBezTo>
                  <a:pt x="27124" y="2034"/>
                  <a:pt x="26985" y="1918"/>
                  <a:pt x="27031" y="1711"/>
                </a:cubicBezTo>
                <a:cubicBezTo>
                  <a:pt x="27054" y="1549"/>
                  <a:pt x="27193" y="1526"/>
                  <a:pt x="27239" y="1410"/>
                </a:cubicBezTo>
                <a:cubicBezTo>
                  <a:pt x="27332" y="1133"/>
                  <a:pt x="26893" y="948"/>
                  <a:pt x="26939" y="671"/>
                </a:cubicBezTo>
                <a:cubicBezTo>
                  <a:pt x="26985" y="371"/>
                  <a:pt x="27239" y="209"/>
                  <a:pt x="27424" y="1"/>
                </a:cubicBezTo>
                <a:close/>
              </a:path>
            </a:pathLst>
          </a:custGeom>
          <a:solidFill>
            <a:srgbClr val="FFD5AA">
              <a:alpha val="6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6"/>
          <p:cNvSpPr/>
          <p:nvPr/>
        </p:nvSpPr>
        <p:spPr>
          <a:xfrm>
            <a:off x="1564282" y="1994738"/>
            <a:ext cx="1674098" cy="324680"/>
          </a:xfrm>
          <a:custGeom>
            <a:avLst/>
            <a:gdLst/>
            <a:ahLst/>
            <a:cxnLst/>
            <a:rect l="l" t="t" r="r" b="b"/>
            <a:pathLst>
              <a:path w="27424" h="7279" extrusionOk="0">
                <a:moveTo>
                  <a:pt x="416" y="1"/>
                </a:moveTo>
                <a:lnTo>
                  <a:pt x="416" y="209"/>
                </a:lnTo>
                <a:cubicBezTo>
                  <a:pt x="554" y="324"/>
                  <a:pt x="670" y="440"/>
                  <a:pt x="786" y="602"/>
                </a:cubicBezTo>
                <a:cubicBezTo>
                  <a:pt x="1063" y="971"/>
                  <a:pt x="832" y="1017"/>
                  <a:pt x="624" y="1272"/>
                </a:cubicBezTo>
                <a:cubicBezTo>
                  <a:pt x="0" y="2080"/>
                  <a:pt x="924" y="2265"/>
                  <a:pt x="1224" y="2496"/>
                </a:cubicBezTo>
                <a:cubicBezTo>
                  <a:pt x="462" y="3513"/>
                  <a:pt x="1224" y="4044"/>
                  <a:pt x="1479" y="4483"/>
                </a:cubicBezTo>
                <a:cubicBezTo>
                  <a:pt x="762" y="4645"/>
                  <a:pt x="416" y="4599"/>
                  <a:pt x="993" y="5430"/>
                </a:cubicBezTo>
                <a:cubicBezTo>
                  <a:pt x="1086" y="5569"/>
                  <a:pt x="1317" y="5638"/>
                  <a:pt x="1271" y="5823"/>
                </a:cubicBezTo>
                <a:cubicBezTo>
                  <a:pt x="1248" y="6008"/>
                  <a:pt x="878" y="6123"/>
                  <a:pt x="786" y="6308"/>
                </a:cubicBezTo>
                <a:cubicBezTo>
                  <a:pt x="924" y="6447"/>
                  <a:pt x="1063" y="6539"/>
                  <a:pt x="1224" y="6632"/>
                </a:cubicBezTo>
                <a:cubicBezTo>
                  <a:pt x="1040" y="6886"/>
                  <a:pt x="809" y="7094"/>
                  <a:pt x="531" y="7279"/>
                </a:cubicBezTo>
                <a:lnTo>
                  <a:pt x="27077" y="7279"/>
                </a:lnTo>
                <a:cubicBezTo>
                  <a:pt x="27054" y="7232"/>
                  <a:pt x="27031" y="7209"/>
                  <a:pt x="27008" y="7186"/>
                </a:cubicBezTo>
                <a:cubicBezTo>
                  <a:pt x="27355" y="7001"/>
                  <a:pt x="26615" y="6701"/>
                  <a:pt x="26592" y="6493"/>
                </a:cubicBezTo>
                <a:cubicBezTo>
                  <a:pt x="26592" y="6239"/>
                  <a:pt x="27054" y="6146"/>
                  <a:pt x="27216" y="6008"/>
                </a:cubicBezTo>
                <a:cubicBezTo>
                  <a:pt x="27193" y="5823"/>
                  <a:pt x="27031" y="5777"/>
                  <a:pt x="26939" y="5638"/>
                </a:cubicBezTo>
                <a:cubicBezTo>
                  <a:pt x="26846" y="5500"/>
                  <a:pt x="26893" y="5476"/>
                  <a:pt x="26916" y="5315"/>
                </a:cubicBezTo>
                <a:cubicBezTo>
                  <a:pt x="26939" y="5176"/>
                  <a:pt x="27008" y="5269"/>
                  <a:pt x="26962" y="5107"/>
                </a:cubicBezTo>
                <a:cubicBezTo>
                  <a:pt x="26916" y="4991"/>
                  <a:pt x="26800" y="4899"/>
                  <a:pt x="26662" y="4876"/>
                </a:cubicBezTo>
                <a:cubicBezTo>
                  <a:pt x="26754" y="4622"/>
                  <a:pt x="27193" y="4599"/>
                  <a:pt x="27262" y="4367"/>
                </a:cubicBezTo>
                <a:cubicBezTo>
                  <a:pt x="27332" y="4206"/>
                  <a:pt x="27031" y="4044"/>
                  <a:pt x="26985" y="3905"/>
                </a:cubicBezTo>
                <a:cubicBezTo>
                  <a:pt x="26893" y="3651"/>
                  <a:pt x="27216" y="3605"/>
                  <a:pt x="27193" y="3420"/>
                </a:cubicBezTo>
                <a:cubicBezTo>
                  <a:pt x="27193" y="3305"/>
                  <a:pt x="26846" y="3189"/>
                  <a:pt x="26754" y="3120"/>
                </a:cubicBezTo>
                <a:cubicBezTo>
                  <a:pt x="27008" y="2773"/>
                  <a:pt x="27424" y="2658"/>
                  <a:pt x="27193" y="2196"/>
                </a:cubicBezTo>
                <a:cubicBezTo>
                  <a:pt x="27124" y="2034"/>
                  <a:pt x="26985" y="1918"/>
                  <a:pt x="27031" y="1711"/>
                </a:cubicBezTo>
                <a:cubicBezTo>
                  <a:pt x="27054" y="1549"/>
                  <a:pt x="27193" y="1526"/>
                  <a:pt x="27239" y="1410"/>
                </a:cubicBezTo>
                <a:cubicBezTo>
                  <a:pt x="27332" y="1133"/>
                  <a:pt x="26893" y="948"/>
                  <a:pt x="26939" y="671"/>
                </a:cubicBezTo>
                <a:cubicBezTo>
                  <a:pt x="26985" y="371"/>
                  <a:pt x="27239" y="209"/>
                  <a:pt x="27424" y="1"/>
                </a:cubicBezTo>
                <a:close/>
              </a:path>
            </a:pathLst>
          </a:custGeom>
          <a:solidFill>
            <a:srgbClr val="FFD5AA">
              <a:alpha val="6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6"/>
          <p:cNvSpPr/>
          <p:nvPr/>
        </p:nvSpPr>
        <p:spPr>
          <a:xfrm>
            <a:off x="3734952" y="3259000"/>
            <a:ext cx="1674098" cy="324680"/>
          </a:xfrm>
          <a:custGeom>
            <a:avLst/>
            <a:gdLst/>
            <a:ahLst/>
            <a:cxnLst/>
            <a:rect l="l" t="t" r="r" b="b"/>
            <a:pathLst>
              <a:path w="27424" h="7279" extrusionOk="0">
                <a:moveTo>
                  <a:pt x="416" y="1"/>
                </a:moveTo>
                <a:lnTo>
                  <a:pt x="416" y="209"/>
                </a:lnTo>
                <a:cubicBezTo>
                  <a:pt x="554" y="324"/>
                  <a:pt x="670" y="440"/>
                  <a:pt x="786" y="602"/>
                </a:cubicBezTo>
                <a:cubicBezTo>
                  <a:pt x="1063" y="971"/>
                  <a:pt x="832" y="1017"/>
                  <a:pt x="624" y="1272"/>
                </a:cubicBezTo>
                <a:cubicBezTo>
                  <a:pt x="0" y="2080"/>
                  <a:pt x="924" y="2265"/>
                  <a:pt x="1224" y="2496"/>
                </a:cubicBezTo>
                <a:cubicBezTo>
                  <a:pt x="462" y="3513"/>
                  <a:pt x="1224" y="4044"/>
                  <a:pt x="1479" y="4483"/>
                </a:cubicBezTo>
                <a:cubicBezTo>
                  <a:pt x="762" y="4645"/>
                  <a:pt x="416" y="4599"/>
                  <a:pt x="993" y="5430"/>
                </a:cubicBezTo>
                <a:cubicBezTo>
                  <a:pt x="1086" y="5569"/>
                  <a:pt x="1317" y="5638"/>
                  <a:pt x="1271" y="5823"/>
                </a:cubicBezTo>
                <a:cubicBezTo>
                  <a:pt x="1248" y="6008"/>
                  <a:pt x="878" y="6123"/>
                  <a:pt x="786" y="6308"/>
                </a:cubicBezTo>
                <a:cubicBezTo>
                  <a:pt x="924" y="6447"/>
                  <a:pt x="1063" y="6539"/>
                  <a:pt x="1224" y="6632"/>
                </a:cubicBezTo>
                <a:cubicBezTo>
                  <a:pt x="1040" y="6886"/>
                  <a:pt x="809" y="7094"/>
                  <a:pt x="531" y="7279"/>
                </a:cubicBezTo>
                <a:lnTo>
                  <a:pt x="27077" y="7279"/>
                </a:lnTo>
                <a:cubicBezTo>
                  <a:pt x="27054" y="7232"/>
                  <a:pt x="27031" y="7209"/>
                  <a:pt x="27008" y="7186"/>
                </a:cubicBezTo>
                <a:cubicBezTo>
                  <a:pt x="27355" y="7001"/>
                  <a:pt x="26615" y="6701"/>
                  <a:pt x="26592" y="6493"/>
                </a:cubicBezTo>
                <a:cubicBezTo>
                  <a:pt x="26592" y="6239"/>
                  <a:pt x="27054" y="6146"/>
                  <a:pt x="27216" y="6008"/>
                </a:cubicBezTo>
                <a:cubicBezTo>
                  <a:pt x="27193" y="5823"/>
                  <a:pt x="27031" y="5777"/>
                  <a:pt x="26939" y="5638"/>
                </a:cubicBezTo>
                <a:cubicBezTo>
                  <a:pt x="26846" y="5500"/>
                  <a:pt x="26893" y="5476"/>
                  <a:pt x="26916" y="5315"/>
                </a:cubicBezTo>
                <a:cubicBezTo>
                  <a:pt x="26939" y="5176"/>
                  <a:pt x="27008" y="5269"/>
                  <a:pt x="26962" y="5107"/>
                </a:cubicBezTo>
                <a:cubicBezTo>
                  <a:pt x="26916" y="4991"/>
                  <a:pt x="26800" y="4899"/>
                  <a:pt x="26662" y="4876"/>
                </a:cubicBezTo>
                <a:cubicBezTo>
                  <a:pt x="26754" y="4622"/>
                  <a:pt x="27193" y="4599"/>
                  <a:pt x="27262" y="4367"/>
                </a:cubicBezTo>
                <a:cubicBezTo>
                  <a:pt x="27332" y="4206"/>
                  <a:pt x="27031" y="4044"/>
                  <a:pt x="26985" y="3905"/>
                </a:cubicBezTo>
                <a:cubicBezTo>
                  <a:pt x="26893" y="3651"/>
                  <a:pt x="27216" y="3605"/>
                  <a:pt x="27193" y="3420"/>
                </a:cubicBezTo>
                <a:cubicBezTo>
                  <a:pt x="27193" y="3305"/>
                  <a:pt x="26846" y="3189"/>
                  <a:pt x="26754" y="3120"/>
                </a:cubicBezTo>
                <a:cubicBezTo>
                  <a:pt x="27008" y="2773"/>
                  <a:pt x="27424" y="2658"/>
                  <a:pt x="27193" y="2196"/>
                </a:cubicBezTo>
                <a:cubicBezTo>
                  <a:pt x="27124" y="2034"/>
                  <a:pt x="26985" y="1918"/>
                  <a:pt x="27031" y="1711"/>
                </a:cubicBezTo>
                <a:cubicBezTo>
                  <a:pt x="27054" y="1549"/>
                  <a:pt x="27193" y="1526"/>
                  <a:pt x="27239" y="1410"/>
                </a:cubicBezTo>
                <a:cubicBezTo>
                  <a:pt x="27332" y="1133"/>
                  <a:pt x="26893" y="948"/>
                  <a:pt x="26939" y="671"/>
                </a:cubicBezTo>
                <a:cubicBezTo>
                  <a:pt x="26985" y="371"/>
                  <a:pt x="27239" y="209"/>
                  <a:pt x="27424" y="1"/>
                </a:cubicBezTo>
                <a:close/>
              </a:path>
            </a:pathLst>
          </a:custGeom>
          <a:solidFill>
            <a:srgbClr val="FFD5AA">
              <a:alpha val="6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6"/>
          <p:cNvSpPr/>
          <p:nvPr/>
        </p:nvSpPr>
        <p:spPr>
          <a:xfrm>
            <a:off x="5905621" y="3259000"/>
            <a:ext cx="1674098" cy="324680"/>
          </a:xfrm>
          <a:custGeom>
            <a:avLst/>
            <a:gdLst/>
            <a:ahLst/>
            <a:cxnLst/>
            <a:rect l="l" t="t" r="r" b="b"/>
            <a:pathLst>
              <a:path w="27424" h="7279" extrusionOk="0">
                <a:moveTo>
                  <a:pt x="416" y="1"/>
                </a:moveTo>
                <a:lnTo>
                  <a:pt x="416" y="209"/>
                </a:lnTo>
                <a:cubicBezTo>
                  <a:pt x="554" y="324"/>
                  <a:pt x="670" y="440"/>
                  <a:pt x="786" y="602"/>
                </a:cubicBezTo>
                <a:cubicBezTo>
                  <a:pt x="1063" y="971"/>
                  <a:pt x="832" y="1017"/>
                  <a:pt x="624" y="1272"/>
                </a:cubicBezTo>
                <a:cubicBezTo>
                  <a:pt x="0" y="2080"/>
                  <a:pt x="924" y="2265"/>
                  <a:pt x="1224" y="2496"/>
                </a:cubicBezTo>
                <a:cubicBezTo>
                  <a:pt x="462" y="3513"/>
                  <a:pt x="1224" y="4044"/>
                  <a:pt x="1479" y="4483"/>
                </a:cubicBezTo>
                <a:cubicBezTo>
                  <a:pt x="762" y="4645"/>
                  <a:pt x="416" y="4599"/>
                  <a:pt x="993" y="5430"/>
                </a:cubicBezTo>
                <a:cubicBezTo>
                  <a:pt x="1086" y="5569"/>
                  <a:pt x="1317" y="5638"/>
                  <a:pt x="1271" y="5823"/>
                </a:cubicBezTo>
                <a:cubicBezTo>
                  <a:pt x="1248" y="6008"/>
                  <a:pt x="878" y="6123"/>
                  <a:pt x="786" y="6308"/>
                </a:cubicBezTo>
                <a:cubicBezTo>
                  <a:pt x="924" y="6447"/>
                  <a:pt x="1063" y="6539"/>
                  <a:pt x="1224" y="6632"/>
                </a:cubicBezTo>
                <a:cubicBezTo>
                  <a:pt x="1040" y="6886"/>
                  <a:pt x="809" y="7094"/>
                  <a:pt x="531" y="7279"/>
                </a:cubicBezTo>
                <a:lnTo>
                  <a:pt x="27077" y="7279"/>
                </a:lnTo>
                <a:cubicBezTo>
                  <a:pt x="27054" y="7232"/>
                  <a:pt x="27031" y="7209"/>
                  <a:pt x="27008" y="7186"/>
                </a:cubicBezTo>
                <a:cubicBezTo>
                  <a:pt x="27355" y="7001"/>
                  <a:pt x="26615" y="6701"/>
                  <a:pt x="26592" y="6493"/>
                </a:cubicBezTo>
                <a:cubicBezTo>
                  <a:pt x="26592" y="6239"/>
                  <a:pt x="27054" y="6146"/>
                  <a:pt x="27216" y="6008"/>
                </a:cubicBezTo>
                <a:cubicBezTo>
                  <a:pt x="27193" y="5823"/>
                  <a:pt x="27031" y="5777"/>
                  <a:pt x="26939" y="5638"/>
                </a:cubicBezTo>
                <a:cubicBezTo>
                  <a:pt x="26846" y="5500"/>
                  <a:pt x="26893" y="5476"/>
                  <a:pt x="26916" y="5315"/>
                </a:cubicBezTo>
                <a:cubicBezTo>
                  <a:pt x="26939" y="5176"/>
                  <a:pt x="27008" y="5269"/>
                  <a:pt x="26962" y="5107"/>
                </a:cubicBezTo>
                <a:cubicBezTo>
                  <a:pt x="26916" y="4991"/>
                  <a:pt x="26800" y="4899"/>
                  <a:pt x="26662" y="4876"/>
                </a:cubicBezTo>
                <a:cubicBezTo>
                  <a:pt x="26754" y="4622"/>
                  <a:pt x="27193" y="4599"/>
                  <a:pt x="27262" y="4367"/>
                </a:cubicBezTo>
                <a:cubicBezTo>
                  <a:pt x="27332" y="4206"/>
                  <a:pt x="27031" y="4044"/>
                  <a:pt x="26985" y="3905"/>
                </a:cubicBezTo>
                <a:cubicBezTo>
                  <a:pt x="26893" y="3651"/>
                  <a:pt x="27216" y="3605"/>
                  <a:pt x="27193" y="3420"/>
                </a:cubicBezTo>
                <a:cubicBezTo>
                  <a:pt x="27193" y="3305"/>
                  <a:pt x="26846" y="3189"/>
                  <a:pt x="26754" y="3120"/>
                </a:cubicBezTo>
                <a:cubicBezTo>
                  <a:pt x="27008" y="2773"/>
                  <a:pt x="27424" y="2658"/>
                  <a:pt x="27193" y="2196"/>
                </a:cubicBezTo>
                <a:cubicBezTo>
                  <a:pt x="27124" y="2034"/>
                  <a:pt x="26985" y="1918"/>
                  <a:pt x="27031" y="1711"/>
                </a:cubicBezTo>
                <a:cubicBezTo>
                  <a:pt x="27054" y="1549"/>
                  <a:pt x="27193" y="1526"/>
                  <a:pt x="27239" y="1410"/>
                </a:cubicBezTo>
                <a:cubicBezTo>
                  <a:pt x="27332" y="1133"/>
                  <a:pt x="26893" y="948"/>
                  <a:pt x="26939" y="671"/>
                </a:cubicBezTo>
                <a:cubicBezTo>
                  <a:pt x="26985" y="371"/>
                  <a:pt x="27239" y="209"/>
                  <a:pt x="27424" y="1"/>
                </a:cubicBezTo>
                <a:close/>
              </a:path>
            </a:pathLst>
          </a:custGeom>
          <a:solidFill>
            <a:srgbClr val="FFD5AA">
              <a:alpha val="6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6"/>
          <p:cNvSpPr/>
          <p:nvPr/>
        </p:nvSpPr>
        <p:spPr>
          <a:xfrm>
            <a:off x="1564282" y="3259000"/>
            <a:ext cx="1674098" cy="324680"/>
          </a:xfrm>
          <a:custGeom>
            <a:avLst/>
            <a:gdLst/>
            <a:ahLst/>
            <a:cxnLst/>
            <a:rect l="l" t="t" r="r" b="b"/>
            <a:pathLst>
              <a:path w="27424" h="7279" extrusionOk="0">
                <a:moveTo>
                  <a:pt x="416" y="1"/>
                </a:moveTo>
                <a:lnTo>
                  <a:pt x="416" y="209"/>
                </a:lnTo>
                <a:cubicBezTo>
                  <a:pt x="554" y="324"/>
                  <a:pt x="670" y="440"/>
                  <a:pt x="786" y="602"/>
                </a:cubicBezTo>
                <a:cubicBezTo>
                  <a:pt x="1063" y="971"/>
                  <a:pt x="832" y="1017"/>
                  <a:pt x="624" y="1272"/>
                </a:cubicBezTo>
                <a:cubicBezTo>
                  <a:pt x="0" y="2080"/>
                  <a:pt x="924" y="2265"/>
                  <a:pt x="1224" y="2496"/>
                </a:cubicBezTo>
                <a:cubicBezTo>
                  <a:pt x="462" y="3513"/>
                  <a:pt x="1224" y="4044"/>
                  <a:pt x="1479" y="4483"/>
                </a:cubicBezTo>
                <a:cubicBezTo>
                  <a:pt x="762" y="4645"/>
                  <a:pt x="416" y="4599"/>
                  <a:pt x="993" y="5430"/>
                </a:cubicBezTo>
                <a:cubicBezTo>
                  <a:pt x="1086" y="5569"/>
                  <a:pt x="1317" y="5638"/>
                  <a:pt x="1271" y="5823"/>
                </a:cubicBezTo>
                <a:cubicBezTo>
                  <a:pt x="1248" y="6008"/>
                  <a:pt x="878" y="6123"/>
                  <a:pt x="786" y="6308"/>
                </a:cubicBezTo>
                <a:cubicBezTo>
                  <a:pt x="924" y="6447"/>
                  <a:pt x="1063" y="6539"/>
                  <a:pt x="1224" y="6632"/>
                </a:cubicBezTo>
                <a:cubicBezTo>
                  <a:pt x="1040" y="6886"/>
                  <a:pt x="809" y="7094"/>
                  <a:pt x="531" y="7279"/>
                </a:cubicBezTo>
                <a:lnTo>
                  <a:pt x="27077" y="7279"/>
                </a:lnTo>
                <a:cubicBezTo>
                  <a:pt x="27054" y="7232"/>
                  <a:pt x="27031" y="7209"/>
                  <a:pt x="27008" y="7186"/>
                </a:cubicBezTo>
                <a:cubicBezTo>
                  <a:pt x="27355" y="7001"/>
                  <a:pt x="26615" y="6701"/>
                  <a:pt x="26592" y="6493"/>
                </a:cubicBezTo>
                <a:cubicBezTo>
                  <a:pt x="26592" y="6239"/>
                  <a:pt x="27054" y="6146"/>
                  <a:pt x="27216" y="6008"/>
                </a:cubicBezTo>
                <a:cubicBezTo>
                  <a:pt x="27193" y="5823"/>
                  <a:pt x="27031" y="5777"/>
                  <a:pt x="26939" y="5638"/>
                </a:cubicBezTo>
                <a:cubicBezTo>
                  <a:pt x="26846" y="5500"/>
                  <a:pt x="26893" y="5476"/>
                  <a:pt x="26916" y="5315"/>
                </a:cubicBezTo>
                <a:cubicBezTo>
                  <a:pt x="26939" y="5176"/>
                  <a:pt x="27008" y="5269"/>
                  <a:pt x="26962" y="5107"/>
                </a:cubicBezTo>
                <a:cubicBezTo>
                  <a:pt x="26916" y="4991"/>
                  <a:pt x="26800" y="4899"/>
                  <a:pt x="26662" y="4876"/>
                </a:cubicBezTo>
                <a:cubicBezTo>
                  <a:pt x="26754" y="4622"/>
                  <a:pt x="27193" y="4599"/>
                  <a:pt x="27262" y="4367"/>
                </a:cubicBezTo>
                <a:cubicBezTo>
                  <a:pt x="27332" y="4206"/>
                  <a:pt x="27031" y="4044"/>
                  <a:pt x="26985" y="3905"/>
                </a:cubicBezTo>
                <a:cubicBezTo>
                  <a:pt x="26893" y="3651"/>
                  <a:pt x="27216" y="3605"/>
                  <a:pt x="27193" y="3420"/>
                </a:cubicBezTo>
                <a:cubicBezTo>
                  <a:pt x="27193" y="3305"/>
                  <a:pt x="26846" y="3189"/>
                  <a:pt x="26754" y="3120"/>
                </a:cubicBezTo>
                <a:cubicBezTo>
                  <a:pt x="27008" y="2773"/>
                  <a:pt x="27424" y="2658"/>
                  <a:pt x="27193" y="2196"/>
                </a:cubicBezTo>
                <a:cubicBezTo>
                  <a:pt x="27124" y="2034"/>
                  <a:pt x="26985" y="1918"/>
                  <a:pt x="27031" y="1711"/>
                </a:cubicBezTo>
                <a:cubicBezTo>
                  <a:pt x="27054" y="1549"/>
                  <a:pt x="27193" y="1526"/>
                  <a:pt x="27239" y="1410"/>
                </a:cubicBezTo>
                <a:cubicBezTo>
                  <a:pt x="27332" y="1133"/>
                  <a:pt x="26893" y="948"/>
                  <a:pt x="26939" y="671"/>
                </a:cubicBezTo>
                <a:cubicBezTo>
                  <a:pt x="26985" y="371"/>
                  <a:pt x="27239" y="209"/>
                  <a:pt x="27424" y="1"/>
                </a:cubicBezTo>
                <a:close/>
              </a:path>
            </a:pathLst>
          </a:custGeom>
          <a:solidFill>
            <a:srgbClr val="FFD5AA">
              <a:alpha val="6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6"/>
          <p:cNvSpPr txBox="1">
            <a:spLocks noGrp="1"/>
          </p:cNvSpPr>
          <p:nvPr>
            <p:ph type="title"/>
          </p:nvPr>
        </p:nvSpPr>
        <p:spPr>
          <a:xfrm>
            <a:off x="1363200" y="847610"/>
            <a:ext cx="64176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2600"/>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endParaRPr/>
          </a:p>
        </p:txBody>
      </p:sp>
      <p:sp>
        <p:nvSpPr>
          <p:cNvPr id="241" name="Google Shape;241;p26"/>
          <p:cNvSpPr txBox="1">
            <a:spLocks noGrp="1"/>
          </p:cNvSpPr>
          <p:nvPr>
            <p:ph type="subTitle" idx="1"/>
          </p:nvPr>
        </p:nvSpPr>
        <p:spPr>
          <a:xfrm>
            <a:off x="1435025" y="1954113"/>
            <a:ext cx="1929300" cy="40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b="1"/>
            </a:lvl1pPr>
            <a:lvl2pPr lvl="1" algn="ctr" rtl="0">
              <a:lnSpc>
                <a:spcPct val="100000"/>
              </a:lnSpc>
              <a:spcBef>
                <a:spcPts val="0"/>
              </a:spcBef>
              <a:spcAft>
                <a:spcPts val="0"/>
              </a:spcAft>
              <a:buSzPts val="1600"/>
              <a:buNone/>
              <a:defRPr sz="1600" b="1"/>
            </a:lvl2pPr>
            <a:lvl3pPr lvl="2" algn="ctr" rtl="0">
              <a:lnSpc>
                <a:spcPct val="100000"/>
              </a:lnSpc>
              <a:spcBef>
                <a:spcPts val="0"/>
              </a:spcBef>
              <a:spcAft>
                <a:spcPts val="0"/>
              </a:spcAft>
              <a:buSzPts val="1600"/>
              <a:buNone/>
              <a:defRPr sz="1600" b="1"/>
            </a:lvl3pPr>
            <a:lvl4pPr lvl="3" algn="ctr" rtl="0">
              <a:lnSpc>
                <a:spcPct val="100000"/>
              </a:lnSpc>
              <a:spcBef>
                <a:spcPts val="0"/>
              </a:spcBef>
              <a:spcAft>
                <a:spcPts val="0"/>
              </a:spcAft>
              <a:buSzPts val="1600"/>
              <a:buNone/>
              <a:defRPr sz="1600" b="1"/>
            </a:lvl4pPr>
            <a:lvl5pPr lvl="4" algn="ctr" rtl="0">
              <a:lnSpc>
                <a:spcPct val="100000"/>
              </a:lnSpc>
              <a:spcBef>
                <a:spcPts val="0"/>
              </a:spcBef>
              <a:spcAft>
                <a:spcPts val="0"/>
              </a:spcAft>
              <a:buSzPts val="1600"/>
              <a:buNone/>
              <a:defRPr sz="1600" b="1"/>
            </a:lvl5pPr>
            <a:lvl6pPr lvl="5" algn="ctr" rtl="0">
              <a:lnSpc>
                <a:spcPct val="100000"/>
              </a:lnSpc>
              <a:spcBef>
                <a:spcPts val="0"/>
              </a:spcBef>
              <a:spcAft>
                <a:spcPts val="0"/>
              </a:spcAft>
              <a:buSzPts val="1600"/>
              <a:buNone/>
              <a:defRPr sz="1600" b="1"/>
            </a:lvl6pPr>
            <a:lvl7pPr lvl="6" algn="ctr" rtl="0">
              <a:lnSpc>
                <a:spcPct val="100000"/>
              </a:lnSpc>
              <a:spcBef>
                <a:spcPts val="0"/>
              </a:spcBef>
              <a:spcAft>
                <a:spcPts val="0"/>
              </a:spcAft>
              <a:buSzPts val="1600"/>
              <a:buNone/>
              <a:defRPr sz="1600" b="1"/>
            </a:lvl7pPr>
            <a:lvl8pPr lvl="7" algn="ctr" rtl="0">
              <a:lnSpc>
                <a:spcPct val="100000"/>
              </a:lnSpc>
              <a:spcBef>
                <a:spcPts val="0"/>
              </a:spcBef>
              <a:spcAft>
                <a:spcPts val="0"/>
              </a:spcAft>
              <a:buSzPts val="1600"/>
              <a:buNone/>
              <a:defRPr sz="1600" b="1"/>
            </a:lvl8pPr>
            <a:lvl9pPr lvl="8" algn="ctr" rtl="0">
              <a:lnSpc>
                <a:spcPct val="100000"/>
              </a:lnSpc>
              <a:spcBef>
                <a:spcPts val="0"/>
              </a:spcBef>
              <a:spcAft>
                <a:spcPts val="0"/>
              </a:spcAft>
              <a:buSzPts val="1600"/>
              <a:buNone/>
              <a:defRPr sz="1600" b="1"/>
            </a:lvl9pPr>
          </a:lstStyle>
          <a:p>
            <a:endParaRPr/>
          </a:p>
        </p:txBody>
      </p:sp>
      <p:sp>
        <p:nvSpPr>
          <p:cNvPr id="242" name="Google Shape;242;p26"/>
          <p:cNvSpPr txBox="1">
            <a:spLocks noGrp="1"/>
          </p:cNvSpPr>
          <p:nvPr>
            <p:ph type="subTitle" idx="2"/>
          </p:nvPr>
        </p:nvSpPr>
        <p:spPr>
          <a:xfrm>
            <a:off x="1435025" y="2307400"/>
            <a:ext cx="1929300" cy="80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3" name="Google Shape;243;p26"/>
          <p:cNvSpPr txBox="1">
            <a:spLocks noGrp="1"/>
          </p:cNvSpPr>
          <p:nvPr>
            <p:ph type="subTitle" idx="3"/>
          </p:nvPr>
        </p:nvSpPr>
        <p:spPr>
          <a:xfrm>
            <a:off x="3607350" y="1954113"/>
            <a:ext cx="1929300" cy="40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b="1"/>
            </a:lvl1pPr>
            <a:lvl2pPr lvl="1" algn="ctr" rtl="0">
              <a:lnSpc>
                <a:spcPct val="100000"/>
              </a:lnSpc>
              <a:spcBef>
                <a:spcPts val="0"/>
              </a:spcBef>
              <a:spcAft>
                <a:spcPts val="0"/>
              </a:spcAft>
              <a:buSzPts val="1600"/>
              <a:buNone/>
              <a:defRPr sz="1600" b="1"/>
            </a:lvl2pPr>
            <a:lvl3pPr lvl="2" algn="ctr" rtl="0">
              <a:lnSpc>
                <a:spcPct val="100000"/>
              </a:lnSpc>
              <a:spcBef>
                <a:spcPts val="0"/>
              </a:spcBef>
              <a:spcAft>
                <a:spcPts val="0"/>
              </a:spcAft>
              <a:buSzPts val="1600"/>
              <a:buNone/>
              <a:defRPr sz="1600" b="1"/>
            </a:lvl3pPr>
            <a:lvl4pPr lvl="3" algn="ctr" rtl="0">
              <a:lnSpc>
                <a:spcPct val="100000"/>
              </a:lnSpc>
              <a:spcBef>
                <a:spcPts val="0"/>
              </a:spcBef>
              <a:spcAft>
                <a:spcPts val="0"/>
              </a:spcAft>
              <a:buSzPts val="1600"/>
              <a:buNone/>
              <a:defRPr sz="1600" b="1"/>
            </a:lvl4pPr>
            <a:lvl5pPr lvl="4" algn="ctr" rtl="0">
              <a:lnSpc>
                <a:spcPct val="100000"/>
              </a:lnSpc>
              <a:spcBef>
                <a:spcPts val="0"/>
              </a:spcBef>
              <a:spcAft>
                <a:spcPts val="0"/>
              </a:spcAft>
              <a:buSzPts val="1600"/>
              <a:buNone/>
              <a:defRPr sz="1600" b="1"/>
            </a:lvl5pPr>
            <a:lvl6pPr lvl="5" algn="ctr" rtl="0">
              <a:lnSpc>
                <a:spcPct val="100000"/>
              </a:lnSpc>
              <a:spcBef>
                <a:spcPts val="0"/>
              </a:spcBef>
              <a:spcAft>
                <a:spcPts val="0"/>
              </a:spcAft>
              <a:buSzPts val="1600"/>
              <a:buNone/>
              <a:defRPr sz="1600" b="1"/>
            </a:lvl6pPr>
            <a:lvl7pPr lvl="6" algn="ctr" rtl="0">
              <a:lnSpc>
                <a:spcPct val="100000"/>
              </a:lnSpc>
              <a:spcBef>
                <a:spcPts val="0"/>
              </a:spcBef>
              <a:spcAft>
                <a:spcPts val="0"/>
              </a:spcAft>
              <a:buSzPts val="1600"/>
              <a:buNone/>
              <a:defRPr sz="1600" b="1"/>
            </a:lvl7pPr>
            <a:lvl8pPr lvl="7" algn="ctr" rtl="0">
              <a:lnSpc>
                <a:spcPct val="100000"/>
              </a:lnSpc>
              <a:spcBef>
                <a:spcPts val="0"/>
              </a:spcBef>
              <a:spcAft>
                <a:spcPts val="0"/>
              </a:spcAft>
              <a:buSzPts val="1600"/>
              <a:buNone/>
              <a:defRPr sz="1600" b="1"/>
            </a:lvl8pPr>
            <a:lvl9pPr lvl="8" algn="ctr" rtl="0">
              <a:lnSpc>
                <a:spcPct val="100000"/>
              </a:lnSpc>
              <a:spcBef>
                <a:spcPts val="0"/>
              </a:spcBef>
              <a:spcAft>
                <a:spcPts val="0"/>
              </a:spcAft>
              <a:buSzPts val="1600"/>
              <a:buNone/>
              <a:defRPr sz="1600" b="1"/>
            </a:lvl9pPr>
          </a:lstStyle>
          <a:p>
            <a:endParaRPr/>
          </a:p>
        </p:txBody>
      </p:sp>
      <p:sp>
        <p:nvSpPr>
          <p:cNvPr id="244" name="Google Shape;244;p26"/>
          <p:cNvSpPr txBox="1">
            <a:spLocks noGrp="1"/>
          </p:cNvSpPr>
          <p:nvPr>
            <p:ph type="subTitle" idx="4"/>
          </p:nvPr>
        </p:nvSpPr>
        <p:spPr>
          <a:xfrm>
            <a:off x="3607350" y="2307400"/>
            <a:ext cx="1929300" cy="80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5" name="Google Shape;245;p26"/>
          <p:cNvSpPr txBox="1">
            <a:spLocks noGrp="1"/>
          </p:cNvSpPr>
          <p:nvPr>
            <p:ph type="subTitle" idx="5"/>
          </p:nvPr>
        </p:nvSpPr>
        <p:spPr>
          <a:xfrm>
            <a:off x="5779675" y="1954113"/>
            <a:ext cx="1929300" cy="40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b="1"/>
            </a:lvl1pPr>
            <a:lvl2pPr lvl="1" algn="ctr" rtl="0">
              <a:lnSpc>
                <a:spcPct val="100000"/>
              </a:lnSpc>
              <a:spcBef>
                <a:spcPts val="0"/>
              </a:spcBef>
              <a:spcAft>
                <a:spcPts val="0"/>
              </a:spcAft>
              <a:buSzPts val="1600"/>
              <a:buNone/>
              <a:defRPr sz="1600" b="1"/>
            </a:lvl2pPr>
            <a:lvl3pPr lvl="2" algn="ctr" rtl="0">
              <a:lnSpc>
                <a:spcPct val="100000"/>
              </a:lnSpc>
              <a:spcBef>
                <a:spcPts val="0"/>
              </a:spcBef>
              <a:spcAft>
                <a:spcPts val="0"/>
              </a:spcAft>
              <a:buSzPts val="1600"/>
              <a:buNone/>
              <a:defRPr sz="1600" b="1"/>
            </a:lvl3pPr>
            <a:lvl4pPr lvl="3" algn="ctr" rtl="0">
              <a:lnSpc>
                <a:spcPct val="100000"/>
              </a:lnSpc>
              <a:spcBef>
                <a:spcPts val="0"/>
              </a:spcBef>
              <a:spcAft>
                <a:spcPts val="0"/>
              </a:spcAft>
              <a:buSzPts val="1600"/>
              <a:buNone/>
              <a:defRPr sz="1600" b="1"/>
            </a:lvl4pPr>
            <a:lvl5pPr lvl="4" algn="ctr" rtl="0">
              <a:lnSpc>
                <a:spcPct val="100000"/>
              </a:lnSpc>
              <a:spcBef>
                <a:spcPts val="0"/>
              </a:spcBef>
              <a:spcAft>
                <a:spcPts val="0"/>
              </a:spcAft>
              <a:buSzPts val="1600"/>
              <a:buNone/>
              <a:defRPr sz="1600" b="1"/>
            </a:lvl5pPr>
            <a:lvl6pPr lvl="5" algn="ctr" rtl="0">
              <a:lnSpc>
                <a:spcPct val="100000"/>
              </a:lnSpc>
              <a:spcBef>
                <a:spcPts val="0"/>
              </a:spcBef>
              <a:spcAft>
                <a:spcPts val="0"/>
              </a:spcAft>
              <a:buSzPts val="1600"/>
              <a:buNone/>
              <a:defRPr sz="1600" b="1"/>
            </a:lvl6pPr>
            <a:lvl7pPr lvl="6" algn="ctr" rtl="0">
              <a:lnSpc>
                <a:spcPct val="100000"/>
              </a:lnSpc>
              <a:spcBef>
                <a:spcPts val="0"/>
              </a:spcBef>
              <a:spcAft>
                <a:spcPts val="0"/>
              </a:spcAft>
              <a:buSzPts val="1600"/>
              <a:buNone/>
              <a:defRPr sz="1600" b="1"/>
            </a:lvl7pPr>
            <a:lvl8pPr lvl="7" algn="ctr" rtl="0">
              <a:lnSpc>
                <a:spcPct val="100000"/>
              </a:lnSpc>
              <a:spcBef>
                <a:spcPts val="0"/>
              </a:spcBef>
              <a:spcAft>
                <a:spcPts val="0"/>
              </a:spcAft>
              <a:buSzPts val="1600"/>
              <a:buNone/>
              <a:defRPr sz="1600" b="1"/>
            </a:lvl8pPr>
            <a:lvl9pPr lvl="8" algn="ctr" rtl="0">
              <a:lnSpc>
                <a:spcPct val="100000"/>
              </a:lnSpc>
              <a:spcBef>
                <a:spcPts val="0"/>
              </a:spcBef>
              <a:spcAft>
                <a:spcPts val="0"/>
              </a:spcAft>
              <a:buSzPts val="1600"/>
              <a:buNone/>
              <a:defRPr sz="1600" b="1"/>
            </a:lvl9pPr>
          </a:lstStyle>
          <a:p>
            <a:endParaRPr/>
          </a:p>
        </p:txBody>
      </p:sp>
      <p:sp>
        <p:nvSpPr>
          <p:cNvPr id="246" name="Google Shape;246;p26"/>
          <p:cNvSpPr txBox="1">
            <a:spLocks noGrp="1"/>
          </p:cNvSpPr>
          <p:nvPr>
            <p:ph type="subTitle" idx="6"/>
          </p:nvPr>
        </p:nvSpPr>
        <p:spPr>
          <a:xfrm>
            <a:off x="5779675" y="2307400"/>
            <a:ext cx="1929300" cy="80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7" name="Google Shape;247;p26"/>
          <p:cNvSpPr txBox="1">
            <a:spLocks noGrp="1"/>
          </p:cNvSpPr>
          <p:nvPr>
            <p:ph type="subTitle" idx="7"/>
          </p:nvPr>
        </p:nvSpPr>
        <p:spPr>
          <a:xfrm>
            <a:off x="1435025" y="3218375"/>
            <a:ext cx="1929300" cy="40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b="1"/>
            </a:lvl1pPr>
            <a:lvl2pPr lvl="1" algn="ctr" rtl="0">
              <a:lnSpc>
                <a:spcPct val="100000"/>
              </a:lnSpc>
              <a:spcBef>
                <a:spcPts val="0"/>
              </a:spcBef>
              <a:spcAft>
                <a:spcPts val="0"/>
              </a:spcAft>
              <a:buSzPts val="1600"/>
              <a:buNone/>
              <a:defRPr sz="1600" b="1"/>
            </a:lvl2pPr>
            <a:lvl3pPr lvl="2" algn="ctr" rtl="0">
              <a:lnSpc>
                <a:spcPct val="100000"/>
              </a:lnSpc>
              <a:spcBef>
                <a:spcPts val="0"/>
              </a:spcBef>
              <a:spcAft>
                <a:spcPts val="0"/>
              </a:spcAft>
              <a:buSzPts val="1600"/>
              <a:buNone/>
              <a:defRPr sz="1600" b="1"/>
            </a:lvl3pPr>
            <a:lvl4pPr lvl="3" algn="ctr" rtl="0">
              <a:lnSpc>
                <a:spcPct val="100000"/>
              </a:lnSpc>
              <a:spcBef>
                <a:spcPts val="0"/>
              </a:spcBef>
              <a:spcAft>
                <a:spcPts val="0"/>
              </a:spcAft>
              <a:buSzPts val="1600"/>
              <a:buNone/>
              <a:defRPr sz="1600" b="1"/>
            </a:lvl4pPr>
            <a:lvl5pPr lvl="4" algn="ctr" rtl="0">
              <a:lnSpc>
                <a:spcPct val="100000"/>
              </a:lnSpc>
              <a:spcBef>
                <a:spcPts val="0"/>
              </a:spcBef>
              <a:spcAft>
                <a:spcPts val="0"/>
              </a:spcAft>
              <a:buSzPts val="1600"/>
              <a:buNone/>
              <a:defRPr sz="1600" b="1"/>
            </a:lvl5pPr>
            <a:lvl6pPr lvl="5" algn="ctr" rtl="0">
              <a:lnSpc>
                <a:spcPct val="100000"/>
              </a:lnSpc>
              <a:spcBef>
                <a:spcPts val="0"/>
              </a:spcBef>
              <a:spcAft>
                <a:spcPts val="0"/>
              </a:spcAft>
              <a:buSzPts val="1600"/>
              <a:buNone/>
              <a:defRPr sz="1600" b="1"/>
            </a:lvl6pPr>
            <a:lvl7pPr lvl="6" algn="ctr" rtl="0">
              <a:lnSpc>
                <a:spcPct val="100000"/>
              </a:lnSpc>
              <a:spcBef>
                <a:spcPts val="0"/>
              </a:spcBef>
              <a:spcAft>
                <a:spcPts val="0"/>
              </a:spcAft>
              <a:buSzPts val="1600"/>
              <a:buNone/>
              <a:defRPr sz="1600" b="1"/>
            </a:lvl7pPr>
            <a:lvl8pPr lvl="7" algn="ctr" rtl="0">
              <a:lnSpc>
                <a:spcPct val="100000"/>
              </a:lnSpc>
              <a:spcBef>
                <a:spcPts val="0"/>
              </a:spcBef>
              <a:spcAft>
                <a:spcPts val="0"/>
              </a:spcAft>
              <a:buSzPts val="1600"/>
              <a:buNone/>
              <a:defRPr sz="1600" b="1"/>
            </a:lvl8pPr>
            <a:lvl9pPr lvl="8" algn="ctr" rtl="0">
              <a:lnSpc>
                <a:spcPct val="100000"/>
              </a:lnSpc>
              <a:spcBef>
                <a:spcPts val="0"/>
              </a:spcBef>
              <a:spcAft>
                <a:spcPts val="0"/>
              </a:spcAft>
              <a:buSzPts val="1600"/>
              <a:buNone/>
              <a:defRPr sz="1600" b="1"/>
            </a:lvl9pPr>
          </a:lstStyle>
          <a:p>
            <a:endParaRPr/>
          </a:p>
        </p:txBody>
      </p:sp>
      <p:sp>
        <p:nvSpPr>
          <p:cNvPr id="248" name="Google Shape;248;p26"/>
          <p:cNvSpPr txBox="1">
            <a:spLocks noGrp="1"/>
          </p:cNvSpPr>
          <p:nvPr>
            <p:ph type="subTitle" idx="8"/>
          </p:nvPr>
        </p:nvSpPr>
        <p:spPr>
          <a:xfrm>
            <a:off x="1438325" y="3571662"/>
            <a:ext cx="1929300" cy="80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9" name="Google Shape;249;p26"/>
          <p:cNvSpPr txBox="1">
            <a:spLocks noGrp="1"/>
          </p:cNvSpPr>
          <p:nvPr>
            <p:ph type="subTitle" idx="9"/>
          </p:nvPr>
        </p:nvSpPr>
        <p:spPr>
          <a:xfrm>
            <a:off x="3607350" y="3218375"/>
            <a:ext cx="1929300" cy="40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b="1"/>
            </a:lvl1pPr>
            <a:lvl2pPr lvl="1" algn="ctr" rtl="0">
              <a:lnSpc>
                <a:spcPct val="100000"/>
              </a:lnSpc>
              <a:spcBef>
                <a:spcPts val="0"/>
              </a:spcBef>
              <a:spcAft>
                <a:spcPts val="0"/>
              </a:spcAft>
              <a:buSzPts val="1600"/>
              <a:buNone/>
              <a:defRPr sz="1600" b="1"/>
            </a:lvl2pPr>
            <a:lvl3pPr lvl="2" algn="ctr" rtl="0">
              <a:lnSpc>
                <a:spcPct val="100000"/>
              </a:lnSpc>
              <a:spcBef>
                <a:spcPts val="0"/>
              </a:spcBef>
              <a:spcAft>
                <a:spcPts val="0"/>
              </a:spcAft>
              <a:buSzPts val="1600"/>
              <a:buNone/>
              <a:defRPr sz="1600" b="1"/>
            </a:lvl3pPr>
            <a:lvl4pPr lvl="3" algn="ctr" rtl="0">
              <a:lnSpc>
                <a:spcPct val="100000"/>
              </a:lnSpc>
              <a:spcBef>
                <a:spcPts val="0"/>
              </a:spcBef>
              <a:spcAft>
                <a:spcPts val="0"/>
              </a:spcAft>
              <a:buSzPts val="1600"/>
              <a:buNone/>
              <a:defRPr sz="1600" b="1"/>
            </a:lvl4pPr>
            <a:lvl5pPr lvl="4" algn="ctr" rtl="0">
              <a:lnSpc>
                <a:spcPct val="100000"/>
              </a:lnSpc>
              <a:spcBef>
                <a:spcPts val="0"/>
              </a:spcBef>
              <a:spcAft>
                <a:spcPts val="0"/>
              </a:spcAft>
              <a:buSzPts val="1600"/>
              <a:buNone/>
              <a:defRPr sz="1600" b="1"/>
            </a:lvl5pPr>
            <a:lvl6pPr lvl="5" algn="ctr" rtl="0">
              <a:lnSpc>
                <a:spcPct val="100000"/>
              </a:lnSpc>
              <a:spcBef>
                <a:spcPts val="0"/>
              </a:spcBef>
              <a:spcAft>
                <a:spcPts val="0"/>
              </a:spcAft>
              <a:buSzPts val="1600"/>
              <a:buNone/>
              <a:defRPr sz="1600" b="1"/>
            </a:lvl6pPr>
            <a:lvl7pPr lvl="6" algn="ctr" rtl="0">
              <a:lnSpc>
                <a:spcPct val="100000"/>
              </a:lnSpc>
              <a:spcBef>
                <a:spcPts val="0"/>
              </a:spcBef>
              <a:spcAft>
                <a:spcPts val="0"/>
              </a:spcAft>
              <a:buSzPts val="1600"/>
              <a:buNone/>
              <a:defRPr sz="1600" b="1"/>
            </a:lvl7pPr>
            <a:lvl8pPr lvl="7" algn="ctr" rtl="0">
              <a:lnSpc>
                <a:spcPct val="100000"/>
              </a:lnSpc>
              <a:spcBef>
                <a:spcPts val="0"/>
              </a:spcBef>
              <a:spcAft>
                <a:spcPts val="0"/>
              </a:spcAft>
              <a:buSzPts val="1600"/>
              <a:buNone/>
              <a:defRPr sz="1600" b="1"/>
            </a:lvl8pPr>
            <a:lvl9pPr lvl="8" algn="ctr" rtl="0">
              <a:lnSpc>
                <a:spcPct val="100000"/>
              </a:lnSpc>
              <a:spcBef>
                <a:spcPts val="0"/>
              </a:spcBef>
              <a:spcAft>
                <a:spcPts val="0"/>
              </a:spcAft>
              <a:buSzPts val="1600"/>
              <a:buNone/>
              <a:defRPr sz="1600" b="1"/>
            </a:lvl9pPr>
          </a:lstStyle>
          <a:p>
            <a:endParaRPr/>
          </a:p>
        </p:txBody>
      </p:sp>
      <p:sp>
        <p:nvSpPr>
          <p:cNvPr id="250" name="Google Shape;250;p26"/>
          <p:cNvSpPr txBox="1">
            <a:spLocks noGrp="1"/>
          </p:cNvSpPr>
          <p:nvPr>
            <p:ph type="subTitle" idx="13"/>
          </p:nvPr>
        </p:nvSpPr>
        <p:spPr>
          <a:xfrm>
            <a:off x="3610650" y="3571662"/>
            <a:ext cx="1929300" cy="80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1" name="Google Shape;251;p26"/>
          <p:cNvSpPr txBox="1">
            <a:spLocks noGrp="1"/>
          </p:cNvSpPr>
          <p:nvPr>
            <p:ph type="subTitle" idx="14"/>
          </p:nvPr>
        </p:nvSpPr>
        <p:spPr>
          <a:xfrm>
            <a:off x="5779675" y="3218375"/>
            <a:ext cx="1929300" cy="40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b="1"/>
            </a:lvl1pPr>
            <a:lvl2pPr lvl="1" algn="ctr" rtl="0">
              <a:lnSpc>
                <a:spcPct val="100000"/>
              </a:lnSpc>
              <a:spcBef>
                <a:spcPts val="0"/>
              </a:spcBef>
              <a:spcAft>
                <a:spcPts val="0"/>
              </a:spcAft>
              <a:buSzPts val="1600"/>
              <a:buNone/>
              <a:defRPr sz="1600" b="1"/>
            </a:lvl2pPr>
            <a:lvl3pPr lvl="2" algn="ctr" rtl="0">
              <a:lnSpc>
                <a:spcPct val="100000"/>
              </a:lnSpc>
              <a:spcBef>
                <a:spcPts val="0"/>
              </a:spcBef>
              <a:spcAft>
                <a:spcPts val="0"/>
              </a:spcAft>
              <a:buSzPts val="1600"/>
              <a:buNone/>
              <a:defRPr sz="1600" b="1"/>
            </a:lvl3pPr>
            <a:lvl4pPr lvl="3" algn="ctr" rtl="0">
              <a:lnSpc>
                <a:spcPct val="100000"/>
              </a:lnSpc>
              <a:spcBef>
                <a:spcPts val="0"/>
              </a:spcBef>
              <a:spcAft>
                <a:spcPts val="0"/>
              </a:spcAft>
              <a:buSzPts val="1600"/>
              <a:buNone/>
              <a:defRPr sz="1600" b="1"/>
            </a:lvl4pPr>
            <a:lvl5pPr lvl="4" algn="ctr" rtl="0">
              <a:lnSpc>
                <a:spcPct val="100000"/>
              </a:lnSpc>
              <a:spcBef>
                <a:spcPts val="0"/>
              </a:spcBef>
              <a:spcAft>
                <a:spcPts val="0"/>
              </a:spcAft>
              <a:buSzPts val="1600"/>
              <a:buNone/>
              <a:defRPr sz="1600" b="1"/>
            </a:lvl5pPr>
            <a:lvl6pPr lvl="5" algn="ctr" rtl="0">
              <a:lnSpc>
                <a:spcPct val="100000"/>
              </a:lnSpc>
              <a:spcBef>
                <a:spcPts val="0"/>
              </a:spcBef>
              <a:spcAft>
                <a:spcPts val="0"/>
              </a:spcAft>
              <a:buSzPts val="1600"/>
              <a:buNone/>
              <a:defRPr sz="1600" b="1"/>
            </a:lvl6pPr>
            <a:lvl7pPr lvl="6" algn="ctr" rtl="0">
              <a:lnSpc>
                <a:spcPct val="100000"/>
              </a:lnSpc>
              <a:spcBef>
                <a:spcPts val="0"/>
              </a:spcBef>
              <a:spcAft>
                <a:spcPts val="0"/>
              </a:spcAft>
              <a:buSzPts val="1600"/>
              <a:buNone/>
              <a:defRPr sz="1600" b="1"/>
            </a:lvl7pPr>
            <a:lvl8pPr lvl="7" algn="ctr" rtl="0">
              <a:lnSpc>
                <a:spcPct val="100000"/>
              </a:lnSpc>
              <a:spcBef>
                <a:spcPts val="0"/>
              </a:spcBef>
              <a:spcAft>
                <a:spcPts val="0"/>
              </a:spcAft>
              <a:buSzPts val="1600"/>
              <a:buNone/>
              <a:defRPr sz="1600" b="1"/>
            </a:lvl8pPr>
            <a:lvl9pPr lvl="8" algn="ctr" rtl="0">
              <a:lnSpc>
                <a:spcPct val="100000"/>
              </a:lnSpc>
              <a:spcBef>
                <a:spcPts val="0"/>
              </a:spcBef>
              <a:spcAft>
                <a:spcPts val="0"/>
              </a:spcAft>
              <a:buSzPts val="1600"/>
              <a:buNone/>
              <a:defRPr sz="1600" b="1"/>
            </a:lvl9pPr>
          </a:lstStyle>
          <a:p>
            <a:endParaRPr/>
          </a:p>
        </p:txBody>
      </p:sp>
      <p:sp>
        <p:nvSpPr>
          <p:cNvPr id="252" name="Google Shape;252;p26"/>
          <p:cNvSpPr txBox="1">
            <a:spLocks noGrp="1"/>
          </p:cNvSpPr>
          <p:nvPr>
            <p:ph type="subTitle" idx="15"/>
          </p:nvPr>
        </p:nvSpPr>
        <p:spPr>
          <a:xfrm>
            <a:off x="5779675" y="3571662"/>
            <a:ext cx="1929300" cy="80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253" name="Google Shape;253;p26"/>
          <p:cNvPicPr preferRelativeResize="0"/>
          <p:nvPr/>
        </p:nvPicPr>
        <p:blipFill>
          <a:blip r:embed="rId2">
            <a:alphaModFix/>
          </a:blip>
          <a:stretch>
            <a:fillRect/>
          </a:stretch>
        </p:blipFill>
        <p:spPr>
          <a:xfrm rot="-1692312">
            <a:off x="-929176" y="565154"/>
            <a:ext cx="1333796" cy="2667593"/>
          </a:xfrm>
          <a:prstGeom prst="rect">
            <a:avLst/>
          </a:prstGeom>
          <a:noFill/>
          <a:ln>
            <a:noFill/>
          </a:ln>
          <a:effectLst>
            <a:outerShdw blurRad="157163" dist="47625" dir="3180000" algn="bl" rotWithShape="0">
              <a:srgbClr val="000000">
                <a:alpha val="14000"/>
              </a:srgbClr>
            </a:outerShdw>
          </a:effectLst>
        </p:spPr>
      </p:pic>
      <p:pic>
        <p:nvPicPr>
          <p:cNvPr id="254" name="Google Shape;254;p26"/>
          <p:cNvPicPr preferRelativeResize="0"/>
          <p:nvPr/>
        </p:nvPicPr>
        <p:blipFill>
          <a:blip r:embed="rId3">
            <a:alphaModFix/>
          </a:blip>
          <a:stretch>
            <a:fillRect/>
          </a:stretch>
        </p:blipFill>
        <p:spPr>
          <a:xfrm rot="5400000">
            <a:off x="6862700" y="-168764"/>
            <a:ext cx="1354500" cy="208387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otes">
  <p:cSld name="CUSTOM_22">
    <p:spTree>
      <p:nvGrpSpPr>
        <p:cNvPr id="1" name="Shape 255"/>
        <p:cNvGrpSpPr/>
        <p:nvPr/>
      </p:nvGrpSpPr>
      <p:grpSpPr>
        <a:xfrm>
          <a:off x="0" y="0"/>
          <a:ext cx="0" cy="0"/>
          <a:chOff x="0" y="0"/>
          <a:chExt cx="0" cy="0"/>
        </a:xfrm>
      </p:grpSpPr>
      <p:sp>
        <p:nvSpPr>
          <p:cNvPr id="256" name="Google Shape;256;p27"/>
          <p:cNvSpPr/>
          <p:nvPr/>
        </p:nvSpPr>
        <p:spPr>
          <a:xfrm>
            <a:off x="2026607" y="935750"/>
            <a:ext cx="5090786" cy="396396"/>
          </a:xfrm>
          <a:custGeom>
            <a:avLst/>
            <a:gdLst/>
            <a:ahLst/>
            <a:cxnLst/>
            <a:rect l="l" t="t" r="r" b="b"/>
            <a:pathLst>
              <a:path w="27424" h="7279" extrusionOk="0">
                <a:moveTo>
                  <a:pt x="416" y="1"/>
                </a:moveTo>
                <a:lnTo>
                  <a:pt x="416" y="209"/>
                </a:lnTo>
                <a:cubicBezTo>
                  <a:pt x="554" y="324"/>
                  <a:pt x="670" y="440"/>
                  <a:pt x="786" y="602"/>
                </a:cubicBezTo>
                <a:cubicBezTo>
                  <a:pt x="1063" y="971"/>
                  <a:pt x="832" y="1017"/>
                  <a:pt x="624" y="1272"/>
                </a:cubicBezTo>
                <a:cubicBezTo>
                  <a:pt x="0" y="2080"/>
                  <a:pt x="924" y="2265"/>
                  <a:pt x="1224" y="2496"/>
                </a:cubicBezTo>
                <a:cubicBezTo>
                  <a:pt x="462" y="3513"/>
                  <a:pt x="1224" y="4044"/>
                  <a:pt x="1479" y="4483"/>
                </a:cubicBezTo>
                <a:cubicBezTo>
                  <a:pt x="762" y="4645"/>
                  <a:pt x="416" y="4599"/>
                  <a:pt x="993" y="5430"/>
                </a:cubicBezTo>
                <a:cubicBezTo>
                  <a:pt x="1086" y="5569"/>
                  <a:pt x="1317" y="5638"/>
                  <a:pt x="1271" y="5823"/>
                </a:cubicBezTo>
                <a:cubicBezTo>
                  <a:pt x="1248" y="6008"/>
                  <a:pt x="878" y="6123"/>
                  <a:pt x="786" y="6308"/>
                </a:cubicBezTo>
                <a:cubicBezTo>
                  <a:pt x="924" y="6447"/>
                  <a:pt x="1063" y="6539"/>
                  <a:pt x="1224" y="6632"/>
                </a:cubicBezTo>
                <a:cubicBezTo>
                  <a:pt x="1040" y="6886"/>
                  <a:pt x="809" y="7094"/>
                  <a:pt x="531" y="7279"/>
                </a:cubicBezTo>
                <a:lnTo>
                  <a:pt x="27077" y="7279"/>
                </a:lnTo>
                <a:cubicBezTo>
                  <a:pt x="27054" y="7232"/>
                  <a:pt x="27031" y="7209"/>
                  <a:pt x="27008" y="7186"/>
                </a:cubicBezTo>
                <a:cubicBezTo>
                  <a:pt x="27355" y="7001"/>
                  <a:pt x="26615" y="6701"/>
                  <a:pt x="26592" y="6493"/>
                </a:cubicBezTo>
                <a:cubicBezTo>
                  <a:pt x="26592" y="6239"/>
                  <a:pt x="27054" y="6146"/>
                  <a:pt x="27216" y="6008"/>
                </a:cubicBezTo>
                <a:cubicBezTo>
                  <a:pt x="27193" y="5823"/>
                  <a:pt x="27031" y="5777"/>
                  <a:pt x="26939" y="5638"/>
                </a:cubicBezTo>
                <a:cubicBezTo>
                  <a:pt x="26846" y="5500"/>
                  <a:pt x="26893" y="5476"/>
                  <a:pt x="26916" y="5315"/>
                </a:cubicBezTo>
                <a:cubicBezTo>
                  <a:pt x="26939" y="5176"/>
                  <a:pt x="27008" y="5269"/>
                  <a:pt x="26962" y="5107"/>
                </a:cubicBezTo>
                <a:cubicBezTo>
                  <a:pt x="26916" y="4991"/>
                  <a:pt x="26800" y="4899"/>
                  <a:pt x="26662" y="4876"/>
                </a:cubicBezTo>
                <a:cubicBezTo>
                  <a:pt x="26754" y="4622"/>
                  <a:pt x="27193" y="4599"/>
                  <a:pt x="27262" y="4367"/>
                </a:cubicBezTo>
                <a:cubicBezTo>
                  <a:pt x="27332" y="4206"/>
                  <a:pt x="27031" y="4044"/>
                  <a:pt x="26985" y="3905"/>
                </a:cubicBezTo>
                <a:cubicBezTo>
                  <a:pt x="26893" y="3651"/>
                  <a:pt x="27216" y="3605"/>
                  <a:pt x="27193" y="3420"/>
                </a:cubicBezTo>
                <a:cubicBezTo>
                  <a:pt x="27193" y="3305"/>
                  <a:pt x="26846" y="3189"/>
                  <a:pt x="26754" y="3120"/>
                </a:cubicBezTo>
                <a:cubicBezTo>
                  <a:pt x="27008" y="2773"/>
                  <a:pt x="27424" y="2658"/>
                  <a:pt x="27193" y="2196"/>
                </a:cubicBezTo>
                <a:cubicBezTo>
                  <a:pt x="27124" y="2034"/>
                  <a:pt x="26985" y="1918"/>
                  <a:pt x="27031" y="1711"/>
                </a:cubicBezTo>
                <a:cubicBezTo>
                  <a:pt x="27054" y="1549"/>
                  <a:pt x="27193" y="1526"/>
                  <a:pt x="27239" y="1410"/>
                </a:cubicBezTo>
                <a:cubicBezTo>
                  <a:pt x="27332" y="1133"/>
                  <a:pt x="26893" y="948"/>
                  <a:pt x="26939" y="671"/>
                </a:cubicBezTo>
                <a:cubicBezTo>
                  <a:pt x="26985" y="371"/>
                  <a:pt x="27239" y="209"/>
                  <a:pt x="27424" y="1"/>
                </a:cubicBezTo>
                <a:close/>
              </a:path>
            </a:pathLst>
          </a:custGeom>
          <a:solidFill>
            <a:srgbClr val="FFD5AA">
              <a:alpha val="6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7"/>
          <p:cNvSpPr txBox="1">
            <a:spLocks noGrp="1"/>
          </p:cNvSpPr>
          <p:nvPr>
            <p:ph type="title"/>
          </p:nvPr>
        </p:nvSpPr>
        <p:spPr>
          <a:xfrm>
            <a:off x="1363200" y="847610"/>
            <a:ext cx="64176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2600"/>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endParaRPr/>
          </a:p>
        </p:txBody>
      </p:sp>
      <p:pic>
        <p:nvPicPr>
          <p:cNvPr id="258" name="Google Shape;258;p27"/>
          <p:cNvPicPr preferRelativeResize="0"/>
          <p:nvPr/>
        </p:nvPicPr>
        <p:blipFill>
          <a:blip r:embed="rId2">
            <a:alphaModFix/>
          </a:blip>
          <a:stretch>
            <a:fillRect/>
          </a:stretch>
        </p:blipFill>
        <p:spPr>
          <a:xfrm>
            <a:off x="104100" y="-533400"/>
            <a:ext cx="2181900" cy="2181900"/>
          </a:xfrm>
          <a:prstGeom prst="rect">
            <a:avLst/>
          </a:prstGeom>
          <a:noFill/>
          <a:ln>
            <a:noFill/>
          </a:ln>
          <a:effectLst>
            <a:outerShdw blurRad="171450" dist="57150" dir="3000000" algn="bl" rotWithShape="0">
              <a:srgbClr val="000000">
                <a:alpha val="14000"/>
              </a:srgbClr>
            </a:outerShdw>
          </a:effectLst>
        </p:spPr>
      </p:pic>
      <p:sp>
        <p:nvSpPr>
          <p:cNvPr id="259" name="Google Shape;259;p27"/>
          <p:cNvSpPr txBox="1">
            <a:spLocks noGrp="1"/>
          </p:cNvSpPr>
          <p:nvPr>
            <p:ph type="subTitle" idx="1"/>
          </p:nvPr>
        </p:nvSpPr>
        <p:spPr>
          <a:xfrm>
            <a:off x="823389" y="2743234"/>
            <a:ext cx="1929300" cy="40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b="1"/>
            </a:lvl1pPr>
            <a:lvl2pPr lvl="1" algn="ctr" rtl="0">
              <a:lnSpc>
                <a:spcPct val="100000"/>
              </a:lnSpc>
              <a:spcBef>
                <a:spcPts val="0"/>
              </a:spcBef>
              <a:spcAft>
                <a:spcPts val="0"/>
              </a:spcAft>
              <a:buSzPts val="1600"/>
              <a:buNone/>
              <a:defRPr sz="1600" b="1"/>
            </a:lvl2pPr>
            <a:lvl3pPr lvl="2" algn="ctr" rtl="0">
              <a:lnSpc>
                <a:spcPct val="100000"/>
              </a:lnSpc>
              <a:spcBef>
                <a:spcPts val="0"/>
              </a:spcBef>
              <a:spcAft>
                <a:spcPts val="0"/>
              </a:spcAft>
              <a:buSzPts val="1600"/>
              <a:buNone/>
              <a:defRPr sz="1600" b="1"/>
            </a:lvl3pPr>
            <a:lvl4pPr lvl="3" algn="ctr" rtl="0">
              <a:lnSpc>
                <a:spcPct val="100000"/>
              </a:lnSpc>
              <a:spcBef>
                <a:spcPts val="0"/>
              </a:spcBef>
              <a:spcAft>
                <a:spcPts val="0"/>
              </a:spcAft>
              <a:buSzPts val="1600"/>
              <a:buNone/>
              <a:defRPr sz="1600" b="1"/>
            </a:lvl4pPr>
            <a:lvl5pPr lvl="4" algn="ctr" rtl="0">
              <a:lnSpc>
                <a:spcPct val="100000"/>
              </a:lnSpc>
              <a:spcBef>
                <a:spcPts val="0"/>
              </a:spcBef>
              <a:spcAft>
                <a:spcPts val="0"/>
              </a:spcAft>
              <a:buSzPts val="1600"/>
              <a:buNone/>
              <a:defRPr sz="1600" b="1"/>
            </a:lvl5pPr>
            <a:lvl6pPr lvl="5" algn="ctr" rtl="0">
              <a:lnSpc>
                <a:spcPct val="100000"/>
              </a:lnSpc>
              <a:spcBef>
                <a:spcPts val="0"/>
              </a:spcBef>
              <a:spcAft>
                <a:spcPts val="0"/>
              </a:spcAft>
              <a:buSzPts val="1600"/>
              <a:buNone/>
              <a:defRPr sz="1600" b="1"/>
            </a:lvl6pPr>
            <a:lvl7pPr lvl="6" algn="ctr" rtl="0">
              <a:lnSpc>
                <a:spcPct val="100000"/>
              </a:lnSpc>
              <a:spcBef>
                <a:spcPts val="0"/>
              </a:spcBef>
              <a:spcAft>
                <a:spcPts val="0"/>
              </a:spcAft>
              <a:buSzPts val="1600"/>
              <a:buNone/>
              <a:defRPr sz="1600" b="1"/>
            </a:lvl7pPr>
            <a:lvl8pPr lvl="7" algn="ctr" rtl="0">
              <a:lnSpc>
                <a:spcPct val="100000"/>
              </a:lnSpc>
              <a:spcBef>
                <a:spcPts val="0"/>
              </a:spcBef>
              <a:spcAft>
                <a:spcPts val="0"/>
              </a:spcAft>
              <a:buSzPts val="1600"/>
              <a:buNone/>
              <a:defRPr sz="1600" b="1"/>
            </a:lvl8pPr>
            <a:lvl9pPr lvl="8" algn="ctr" rtl="0">
              <a:lnSpc>
                <a:spcPct val="100000"/>
              </a:lnSpc>
              <a:spcBef>
                <a:spcPts val="0"/>
              </a:spcBef>
              <a:spcAft>
                <a:spcPts val="0"/>
              </a:spcAft>
              <a:buSzPts val="1600"/>
              <a:buNone/>
              <a:defRPr sz="1600" b="1"/>
            </a:lvl9pPr>
          </a:lstStyle>
          <a:p>
            <a:endParaRPr/>
          </a:p>
        </p:txBody>
      </p:sp>
      <p:sp>
        <p:nvSpPr>
          <p:cNvPr id="260" name="Google Shape;260;p27"/>
          <p:cNvSpPr txBox="1">
            <a:spLocks noGrp="1"/>
          </p:cNvSpPr>
          <p:nvPr>
            <p:ph type="subTitle" idx="2"/>
          </p:nvPr>
        </p:nvSpPr>
        <p:spPr>
          <a:xfrm>
            <a:off x="823389" y="3096521"/>
            <a:ext cx="1929300" cy="80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1" name="Google Shape;261;p27"/>
          <p:cNvSpPr txBox="1">
            <a:spLocks noGrp="1"/>
          </p:cNvSpPr>
          <p:nvPr>
            <p:ph type="subTitle" idx="3"/>
          </p:nvPr>
        </p:nvSpPr>
        <p:spPr>
          <a:xfrm>
            <a:off x="3607350" y="2743234"/>
            <a:ext cx="1929300" cy="40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b="1"/>
            </a:lvl1pPr>
            <a:lvl2pPr lvl="1" algn="ctr" rtl="0">
              <a:lnSpc>
                <a:spcPct val="100000"/>
              </a:lnSpc>
              <a:spcBef>
                <a:spcPts val="0"/>
              </a:spcBef>
              <a:spcAft>
                <a:spcPts val="0"/>
              </a:spcAft>
              <a:buSzPts val="1600"/>
              <a:buNone/>
              <a:defRPr sz="1600" b="1"/>
            </a:lvl2pPr>
            <a:lvl3pPr lvl="2" algn="ctr" rtl="0">
              <a:lnSpc>
                <a:spcPct val="100000"/>
              </a:lnSpc>
              <a:spcBef>
                <a:spcPts val="0"/>
              </a:spcBef>
              <a:spcAft>
                <a:spcPts val="0"/>
              </a:spcAft>
              <a:buSzPts val="1600"/>
              <a:buNone/>
              <a:defRPr sz="1600" b="1"/>
            </a:lvl3pPr>
            <a:lvl4pPr lvl="3" algn="ctr" rtl="0">
              <a:lnSpc>
                <a:spcPct val="100000"/>
              </a:lnSpc>
              <a:spcBef>
                <a:spcPts val="0"/>
              </a:spcBef>
              <a:spcAft>
                <a:spcPts val="0"/>
              </a:spcAft>
              <a:buSzPts val="1600"/>
              <a:buNone/>
              <a:defRPr sz="1600" b="1"/>
            </a:lvl4pPr>
            <a:lvl5pPr lvl="4" algn="ctr" rtl="0">
              <a:lnSpc>
                <a:spcPct val="100000"/>
              </a:lnSpc>
              <a:spcBef>
                <a:spcPts val="0"/>
              </a:spcBef>
              <a:spcAft>
                <a:spcPts val="0"/>
              </a:spcAft>
              <a:buSzPts val="1600"/>
              <a:buNone/>
              <a:defRPr sz="1600" b="1"/>
            </a:lvl5pPr>
            <a:lvl6pPr lvl="5" algn="ctr" rtl="0">
              <a:lnSpc>
                <a:spcPct val="100000"/>
              </a:lnSpc>
              <a:spcBef>
                <a:spcPts val="0"/>
              </a:spcBef>
              <a:spcAft>
                <a:spcPts val="0"/>
              </a:spcAft>
              <a:buSzPts val="1600"/>
              <a:buNone/>
              <a:defRPr sz="1600" b="1"/>
            </a:lvl6pPr>
            <a:lvl7pPr lvl="6" algn="ctr" rtl="0">
              <a:lnSpc>
                <a:spcPct val="100000"/>
              </a:lnSpc>
              <a:spcBef>
                <a:spcPts val="0"/>
              </a:spcBef>
              <a:spcAft>
                <a:spcPts val="0"/>
              </a:spcAft>
              <a:buSzPts val="1600"/>
              <a:buNone/>
              <a:defRPr sz="1600" b="1"/>
            </a:lvl7pPr>
            <a:lvl8pPr lvl="7" algn="ctr" rtl="0">
              <a:lnSpc>
                <a:spcPct val="100000"/>
              </a:lnSpc>
              <a:spcBef>
                <a:spcPts val="0"/>
              </a:spcBef>
              <a:spcAft>
                <a:spcPts val="0"/>
              </a:spcAft>
              <a:buSzPts val="1600"/>
              <a:buNone/>
              <a:defRPr sz="1600" b="1"/>
            </a:lvl8pPr>
            <a:lvl9pPr lvl="8" algn="ctr" rtl="0">
              <a:lnSpc>
                <a:spcPct val="100000"/>
              </a:lnSpc>
              <a:spcBef>
                <a:spcPts val="0"/>
              </a:spcBef>
              <a:spcAft>
                <a:spcPts val="0"/>
              </a:spcAft>
              <a:buSzPts val="1600"/>
              <a:buNone/>
              <a:defRPr sz="1600" b="1"/>
            </a:lvl9pPr>
          </a:lstStyle>
          <a:p>
            <a:endParaRPr/>
          </a:p>
        </p:txBody>
      </p:sp>
      <p:sp>
        <p:nvSpPr>
          <p:cNvPr id="262" name="Google Shape;262;p27"/>
          <p:cNvSpPr txBox="1">
            <a:spLocks noGrp="1"/>
          </p:cNvSpPr>
          <p:nvPr>
            <p:ph type="subTitle" idx="4"/>
          </p:nvPr>
        </p:nvSpPr>
        <p:spPr>
          <a:xfrm>
            <a:off x="3610650" y="3096521"/>
            <a:ext cx="1929300" cy="80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3" name="Google Shape;263;p27"/>
          <p:cNvSpPr txBox="1">
            <a:spLocks noGrp="1"/>
          </p:cNvSpPr>
          <p:nvPr>
            <p:ph type="subTitle" idx="5"/>
          </p:nvPr>
        </p:nvSpPr>
        <p:spPr>
          <a:xfrm>
            <a:off x="6391318" y="2743234"/>
            <a:ext cx="1929300" cy="40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b="1"/>
            </a:lvl1pPr>
            <a:lvl2pPr lvl="1" algn="ctr" rtl="0">
              <a:lnSpc>
                <a:spcPct val="100000"/>
              </a:lnSpc>
              <a:spcBef>
                <a:spcPts val="0"/>
              </a:spcBef>
              <a:spcAft>
                <a:spcPts val="0"/>
              </a:spcAft>
              <a:buSzPts val="1600"/>
              <a:buNone/>
              <a:defRPr sz="1600" b="1"/>
            </a:lvl2pPr>
            <a:lvl3pPr lvl="2" algn="ctr" rtl="0">
              <a:lnSpc>
                <a:spcPct val="100000"/>
              </a:lnSpc>
              <a:spcBef>
                <a:spcPts val="0"/>
              </a:spcBef>
              <a:spcAft>
                <a:spcPts val="0"/>
              </a:spcAft>
              <a:buSzPts val="1600"/>
              <a:buNone/>
              <a:defRPr sz="1600" b="1"/>
            </a:lvl3pPr>
            <a:lvl4pPr lvl="3" algn="ctr" rtl="0">
              <a:lnSpc>
                <a:spcPct val="100000"/>
              </a:lnSpc>
              <a:spcBef>
                <a:spcPts val="0"/>
              </a:spcBef>
              <a:spcAft>
                <a:spcPts val="0"/>
              </a:spcAft>
              <a:buSzPts val="1600"/>
              <a:buNone/>
              <a:defRPr sz="1600" b="1"/>
            </a:lvl4pPr>
            <a:lvl5pPr lvl="4" algn="ctr" rtl="0">
              <a:lnSpc>
                <a:spcPct val="100000"/>
              </a:lnSpc>
              <a:spcBef>
                <a:spcPts val="0"/>
              </a:spcBef>
              <a:spcAft>
                <a:spcPts val="0"/>
              </a:spcAft>
              <a:buSzPts val="1600"/>
              <a:buNone/>
              <a:defRPr sz="1600" b="1"/>
            </a:lvl5pPr>
            <a:lvl6pPr lvl="5" algn="ctr" rtl="0">
              <a:lnSpc>
                <a:spcPct val="100000"/>
              </a:lnSpc>
              <a:spcBef>
                <a:spcPts val="0"/>
              </a:spcBef>
              <a:spcAft>
                <a:spcPts val="0"/>
              </a:spcAft>
              <a:buSzPts val="1600"/>
              <a:buNone/>
              <a:defRPr sz="1600" b="1"/>
            </a:lvl6pPr>
            <a:lvl7pPr lvl="6" algn="ctr" rtl="0">
              <a:lnSpc>
                <a:spcPct val="100000"/>
              </a:lnSpc>
              <a:spcBef>
                <a:spcPts val="0"/>
              </a:spcBef>
              <a:spcAft>
                <a:spcPts val="0"/>
              </a:spcAft>
              <a:buSzPts val="1600"/>
              <a:buNone/>
              <a:defRPr sz="1600" b="1"/>
            </a:lvl7pPr>
            <a:lvl8pPr lvl="7" algn="ctr" rtl="0">
              <a:lnSpc>
                <a:spcPct val="100000"/>
              </a:lnSpc>
              <a:spcBef>
                <a:spcPts val="0"/>
              </a:spcBef>
              <a:spcAft>
                <a:spcPts val="0"/>
              </a:spcAft>
              <a:buSzPts val="1600"/>
              <a:buNone/>
              <a:defRPr sz="1600" b="1"/>
            </a:lvl8pPr>
            <a:lvl9pPr lvl="8" algn="ctr" rtl="0">
              <a:lnSpc>
                <a:spcPct val="100000"/>
              </a:lnSpc>
              <a:spcBef>
                <a:spcPts val="0"/>
              </a:spcBef>
              <a:spcAft>
                <a:spcPts val="0"/>
              </a:spcAft>
              <a:buSzPts val="1600"/>
              <a:buNone/>
              <a:defRPr sz="1600" b="1"/>
            </a:lvl9pPr>
          </a:lstStyle>
          <a:p>
            <a:endParaRPr/>
          </a:p>
        </p:txBody>
      </p:sp>
      <p:sp>
        <p:nvSpPr>
          <p:cNvPr id="264" name="Google Shape;264;p27"/>
          <p:cNvSpPr txBox="1">
            <a:spLocks noGrp="1"/>
          </p:cNvSpPr>
          <p:nvPr>
            <p:ph type="subTitle" idx="6"/>
          </p:nvPr>
        </p:nvSpPr>
        <p:spPr>
          <a:xfrm>
            <a:off x="6391318" y="3096521"/>
            <a:ext cx="1929300" cy="80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Cover">
  <p:cSld name="CUSTOM_21">
    <p:spTree>
      <p:nvGrpSpPr>
        <p:cNvPr id="1" name="Shape 311"/>
        <p:cNvGrpSpPr/>
        <p:nvPr/>
      </p:nvGrpSpPr>
      <p:grpSpPr>
        <a:xfrm>
          <a:off x="0" y="0"/>
          <a:ext cx="0" cy="0"/>
          <a:chOff x="0" y="0"/>
          <a:chExt cx="0" cy="0"/>
        </a:xfrm>
      </p:grpSpPr>
      <p:pic>
        <p:nvPicPr>
          <p:cNvPr id="312" name="Google Shape;312;p30"/>
          <p:cNvPicPr preferRelativeResize="0"/>
          <p:nvPr/>
        </p:nvPicPr>
        <p:blipFill rotWithShape="1">
          <a:blip r:embed="rId2">
            <a:alphaModFix/>
          </a:blip>
          <a:srcRect/>
          <a:stretch/>
        </p:blipFill>
        <p:spPr>
          <a:xfrm rot="3599999">
            <a:off x="-1054264" y="-1797196"/>
            <a:ext cx="3207826" cy="4213893"/>
          </a:xfrm>
          <a:prstGeom prst="rect">
            <a:avLst/>
          </a:prstGeom>
          <a:noFill/>
          <a:ln>
            <a:noFill/>
          </a:ln>
          <a:effectLst>
            <a:outerShdw blurRad="171450" dist="57150" dir="3000000" algn="bl" rotWithShape="0">
              <a:srgbClr val="000000">
                <a:alpha val="14000"/>
              </a:srgbClr>
            </a:outerShdw>
          </a:effectLst>
        </p:spPr>
      </p:pic>
      <p:grpSp>
        <p:nvGrpSpPr>
          <p:cNvPr id="313" name="Google Shape;313;p30"/>
          <p:cNvGrpSpPr/>
          <p:nvPr/>
        </p:nvGrpSpPr>
        <p:grpSpPr>
          <a:xfrm flipH="1">
            <a:off x="1276421" y="1312165"/>
            <a:ext cx="6591157" cy="2519171"/>
            <a:chOff x="1276421" y="1312165"/>
            <a:chExt cx="6591157" cy="2519171"/>
          </a:xfrm>
        </p:grpSpPr>
        <p:sp>
          <p:nvSpPr>
            <p:cNvPr id="314" name="Google Shape;314;p30"/>
            <p:cNvSpPr/>
            <p:nvPr/>
          </p:nvSpPr>
          <p:spPr>
            <a:xfrm>
              <a:off x="1695533" y="1548383"/>
              <a:ext cx="5752935" cy="2046733"/>
            </a:xfrm>
            <a:custGeom>
              <a:avLst/>
              <a:gdLst/>
              <a:ahLst/>
              <a:cxnLst/>
              <a:rect l="l" t="t" r="r" b="b"/>
              <a:pathLst>
                <a:path w="50690" h="57622" extrusionOk="0">
                  <a:moveTo>
                    <a:pt x="0" y="1"/>
                  </a:moveTo>
                  <a:lnTo>
                    <a:pt x="0" y="57621"/>
                  </a:lnTo>
                  <a:lnTo>
                    <a:pt x="50690" y="57621"/>
                  </a:lnTo>
                  <a:lnTo>
                    <a:pt x="50690" y="1"/>
                  </a:lnTo>
                  <a:close/>
                </a:path>
              </a:pathLst>
            </a:custGeom>
            <a:solidFill>
              <a:srgbClr val="FFFFFF"/>
            </a:solidFill>
            <a:ln>
              <a:noFill/>
            </a:ln>
            <a:effectLst>
              <a:outerShdw blurRad="157163" dist="57150" dir="318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0"/>
            <p:cNvSpPr/>
            <p:nvPr/>
          </p:nvSpPr>
          <p:spPr>
            <a:xfrm rot="-1799972">
              <a:off x="1275693" y="1580529"/>
              <a:ext cx="1155664" cy="306741"/>
            </a:xfrm>
            <a:custGeom>
              <a:avLst/>
              <a:gdLst/>
              <a:ahLst/>
              <a:cxnLst/>
              <a:rect l="l" t="t" r="r" b="b"/>
              <a:pathLst>
                <a:path w="27424" h="7279" extrusionOk="0">
                  <a:moveTo>
                    <a:pt x="416" y="1"/>
                  </a:moveTo>
                  <a:lnTo>
                    <a:pt x="416" y="209"/>
                  </a:lnTo>
                  <a:cubicBezTo>
                    <a:pt x="554" y="324"/>
                    <a:pt x="670" y="440"/>
                    <a:pt x="786" y="602"/>
                  </a:cubicBezTo>
                  <a:cubicBezTo>
                    <a:pt x="1063" y="971"/>
                    <a:pt x="832" y="1017"/>
                    <a:pt x="624" y="1272"/>
                  </a:cubicBezTo>
                  <a:cubicBezTo>
                    <a:pt x="0" y="2080"/>
                    <a:pt x="924" y="2265"/>
                    <a:pt x="1224" y="2496"/>
                  </a:cubicBezTo>
                  <a:cubicBezTo>
                    <a:pt x="462" y="3513"/>
                    <a:pt x="1224" y="4044"/>
                    <a:pt x="1479" y="4483"/>
                  </a:cubicBezTo>
                  <a:cubicBezTo>
                    <a:pt x="762" y="4645"/>
                    <a:pt x="416" y="4599"/>
                    <a:pt x="993" y="5430"/>
                  </a:cubicBezTo>
                  <a:cubicBezTo>
                    <a:pt x="1086" y="5569"/>
                    <a:pt x="1317" y="5638"/>
                    <a:pt x="1271" y="5823"/>
                  </a:cubicBezTo>
                  <a:cubicBezTo>
                    <a:pt x="1248" y="6008"/>
                    <a:pt x="878" y="6123"/>
                    <a:pt x="786" y="6308"/>
                  </a:cubicBezTo>
                  <a:cubicBezTo>
                    <a:pt x="924" y="6447"/>
                    <a:pt x="1063" y="6539"/>
                    <a:pt x="1224" y="6632"/>
                  </a:cubicBezTo>
                  <a:cubicBezTo>
                    <a:pt x="1040" y="6886"/>
                    <a:pt x="809" y="7094"/>
                    <a:pt x="531" y="7279"/>
                  </a:cubicBezTo>
                  <a:lnTo>
                    <a:pt x="27077" y="7279"/>
                  </a:lnTo>
                  <a:cubicBezTo>
                    <a:pt x="27054" y="7232"/>
                    <a:pt x="27031" y="7209"/>
                    <a:pt x="27008" y="7186"/>
                  </a:cubicBezTo>
                  <a:cubicBezTo>
                    <a:pt x="27355" y="7001"/>
                    <a:pt x="26615" y="6701"/>
                    <a:pt x="26592" y="6493"/>
                  </a:cubicBezTo>
                  <a:cubicBezTo>
                    <a:pt x="26592" y="6239"/>
                    <a:pt x="27054" y="6146"/>
                    <a:pt x="27216" y="6008"/>
                  </a:cubicBezTo>
                  <a:cubicBezTo>
                    <a:pt x="27193" y="5823"/>
                    <a:pt x="27031" y="5777"/>
                    <a:pt x="26939" y="5638"/>
                  </a:cubicBezTo>
                  <a:cubicBezTo>
                    <a:pt x="26846" y="5500"/>
                    <a:pt x="26893" y="5476"/>
                    <a:pt x="26916" y="5315"/>
                  </a:cubicBezTo>
                  <a:cubicBezTo>
                    <a:pt x="26939" y="5176"/>
                    <a:pt x="27008" y="5269"/>
                    <a:pt x="26962" y="5107"/>
                  </a:cubicBezTo>
                  <a:cubicBezTo>
                    <a:pt x="26916" y="4991"/>
                    <a:pt x="26800" y="4899"/>
                    <a:pt x="26662" y="4876"/>
                  </a:cubicBezTo>
                  <a:cubicBezTo>
                    <a:pt x="26754" y="4622"/>
                    <a:pt x="27193" y="4599"/>
                    <a:pt x="27262" y="4367"/>
                  </a:cubicBezTo>
                  <a:cubicBezTo>
                    <a:pt x="27332" y="4206"/>
                    <a:pt x="27031" y="4044"/>
                    <a:pt x="26985" y="3905"/>
                  </a:cubicBezTo>
                  <a:cubicBezTo>
                    <a:pt x="26893" y="3651"/>
                    <a:pt x="27216" y="3605"/>
                    <a:pt x="27193" y="3420"/>
                  </a:cubicBezTo>
                  <a:cubicBezTo>
                    <a:pt x="27193" y="3305"/>
                    <a:pt x="26846" y="3189"/>
                    <a:pt x="26754" y="3120"/>
                  </a:cubicBezTo>
                  <a:cubicBezTo>
                    <a:pt x="27008" y="2773"/>
                    <a:pt x="27424" y="2658"/>
                    <a:pt x="27193" y="2196"/>
                  </a:cubicBezTo>
                  <a:cubicBezTo>
                    <a:pt x="27124" y="2034"/>
                    <a:pt x="26985" y="1918"/>
                    <a:pt x="27031" y="1711"/>
                  </a:cubicBezTo>
                  <a:cubicBezTo>
                    <a:pt x="27054" y="1549"/>
                    <a:pt x="27193" y="1526"/>
                    <a:pt x="27239" y="1410"/>
                  </a:cubicBezTo>
                  <a:cubicBezTo>
                    <a:pt x="27332" y="1133"/>
                    <a:pt x="26893" y="948"/>
                    <a:pt x="26939" y="671"/>
                  </a:cubicBezTo>
                  <a:cubicBezTo>
                    <a:pt x="26985" y="371"/>
                    <a:pt x="27239" y="209"/>
                    <a:pt x="27424" y="1"/>
                  </a:cubicBezTo>
                  <a:close/>
                </a:path>
              </a:pathLst>
            </a:custGeom>
            <a:solidFill>
              <a:srgbClr val="FFBF7E">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0"/>
            <p:cNvSpPr/>
            <p:nvPr/>
          </p:nvSpPr>
          <p:spPr>
            <a:xfrm rot="-1799972">
              <a:off x="6712643" y="3256229"/>
              <a:ext cx="1155664" cy="306741"/>
            </a:xfrm>
            <a:custGeom>
              <a:avLst/>
              <a:gdLst/>
              <a:ahLst/>
              <a:cxnLst/>
              <a:rect l="l" t="t" r="r" b="b"/>
              <a:pathLst>
                <a:path w="27424" h="7279" extrusionOk="0">
                  <a:moveTo>
                    <a:pt x="416" y="1"/>
                  </a:moveTo>
                  <a:lnTo>
                    <a:pt x="416" y="209"/>
                  </a:lnTo>
                  <a:cubicBezTo>
                    <a:pt x="554" y="324"/>
                    <a:pt x="670" y="440"/>
                    <a:pt x="786" y="602"/>
                  </a:cubicBezTo>
                  <a:cubicBezTo>
                    <a:pt x="1063" y="971"/>
                    <a:pt x="832" y="1017"/>
                    <a:pt x="624" y="1272"/>
                  </a:cubicBezTo>
                  <a:cubicBezTo>
                    <a:pt x="0" y="2080"/>
                    <a:pt x="924" y="2265"/>
                    <a:pt x="1224" y="2496"/>
                  </a:cubicBezTo>
                  <a:cubicBezTo>
                    <a:pt x="462" y="3513"/>
                    <a:pt x="1224" y="4044"/>
                    <a:pt x="1479" y="4483"/>
                  </a:cubicBezTo>
                  <a:cubicBezTo>
                    <a:pt x="762" y="4645"/>
                    <a:pt x="416" y="4599"/>
                    <a:pt x="993" y="5430"/>
                  </a:cubicBezTo>
                  <a:cubicBezTo>
                    <a:pt x="1086" y="5569"/>
                    <a:pt x="1317" y="5638"/>
                    <a:pt x="1271" y="5823"/>
                  </a:cubicBezTo>
                  <a:cubicBezTo>
                    <a:pt x="1248" y="6008"/>
                    <a:pt x="878" y="6123"/>
                    <a:pt x="786" y="6308"/>
                  </a:cubicBezTo>
                  <a:cubicBezTo>
                    <a:pt x="924" y="6447"/>
                    <a:pt x="1063" y="6539"/>
                    <a:pt x="1224" y="6632"/>
                  </a:cubicBezTo>
                  <a:cubicBezTo>
                    <a:pt x="1040" y="6886"/>
                    <a:pt x="809" y="7094"/>
                    <a:pt x="531" y="7279"/>
                  </a:cubicBezTo>
                  <a:lnTo>
                    <a:pt x="27077" y="7279"/>
                  </a:lnTo>
                  <a:cubicBezTo>
                    <a:pt x="27054" y="7232"/>
                    <a:pt x="27031" y="7209"/>
                    <a:pt x="27008" y="7186"/>
                  </a:cubicBezTo>
                  <a:cubicBezTo>
                    <a:pt x="27355" y="7001"/>
                    <a:pt x="26615" y="6701"/>
                    <a:pt x="26592" y="6493"/>
                  </a:cubicBezTo>
                  <a:cubicBezTo>
                    <a:pt x="26592" y="6239"/>
                    <a:pt x="27054" y="6146"/>
                    <a:pt x="27216" y="6008"/>
                  </a:cubicBezTo>
                  <a:cubicBezTo>
                    <a:pt x="27193" y="5823"/>
                    <a:pt x="27031" y="5777"/>
                    <a:pt x="26939" y="5638"/>
                  </a:cubicBezTo>
                  <a:cubicBezTo>
                    <a:pt x="26846" y="5500"/>
                    <a:pt x="26893" y="5476"/>
                    <a:pt x="26916" y="5315"/>
                  </a:cubicBezTo>
                  <a:cubicBezTo>
                    <a:pt x="26939" y="5176"/>
                    <a:pt x="27008" y="5269"/>
                    <a:pt x="26962" y="5107"/>
                  </a:cubicBezTo>
                  <a:cubicBezTo>
                    <a:pt x="26916" y="4991"/>
                    <a:pt x="26800" y="4899"/>
                    <a:pt x="26662" y="4876"/>
                  </a:cubicBezTo>
                  <a:cubicBezTo>
                    <a:pt x="26754" y="4622"/>
                    <a:pt x="27193" y="4599"/>
                    <a:pt x="27262" y="4367"/>
                  </a:cubicBezTo>
                  <a:cubicBezTo>
                    <a:pt x="27332" y="4206"/>
                    <a:pt x="27031" y="4044"/>
                    <a:pt x="26985" y="3905"/>
                  </a:cubicBezTo>
                  <a:cubicBezTo>
                    <a:pt x="26893" y="3651"/>
                    <a:pt x="27216" y="3605"/>
                    <a:pt x="27193" y="3420"/>
                  </a:cubicBezTo>
                  <a:cubicBezTo>
                    <a:pt x="27193" y="3305"/>
                    <a:pt x="26846" y="3189"/>
                    <a:pt x="26754" y="3120"/>
                  </a:cubicBezTo>
                  <a:cubicBezTo>
                    <a:pt x="27008" y="2773"/>
                    <a:pt x="27424" y="2658"/>
                    <a:pt x="27193" y="2196"/>
                  </a:cubicBezTo>
                  <a:cubicBezTo>
                    <a:pt x="27124" y="2034"/>
                    <a:pt x="26985" y="1918"/>
                    <a:pt x="27031" y="1711"/>
                  </a:cubicBezTo>
                  <a:cubicBezTo>
                    <a:pt x="27054" y="1549"/>
                    <a:pt x="27193" y="1526"/>
                    <a:pt x="27239" y="1410"/>
                  </a:cubicBezTo>
                  <a:cubicBezTo>
                    <a:pt x="27332" y="1133"/>
                    <a:pt x="26893" y="948"/>
                    <a:pt x="26939" y="671"/>
                  </a:cubicBezTo>
                  <a:cubicBezTo>
                    <a:pt x="26985" y="371"/>
                    <a:pt x="27239" y="209"/>
                    <a:pt x="27424" y="1"/>
                  </a:cubicBezTo>
                  <a:close/>
                </a:path>
              </a:pathLst>
            </a:custGeom>
            <a:solidFill>
              <a:srgbClr val="FFBF7E">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30"/>
          <p:cNvSpPr txBox="1">
            <a:spLocks noGrp="1"/>
          </p:cNvSpPr>
          <p:nvPr>
            <p:ph type="title"/>
          </p:nvPr>
        </p:nvSpPr>
        <p:spPr>
          <a:xfrm>
            <a:off x="2034600" y="1927964"/>
            <a:ext cx="5074800" cy="786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18" name="Google Shape;318;p30"/>
          <p:cNvSpPr txBox="1">
            <a:spLocks noGrp="1"/>
          </p:cNvSpPr>
          <p:nvPr>
            <p:ph type="subTitle" idx="1"/>
          </p:nvPr>
        </p:nvSpPr>
        <p:spPr>
          <a:xfrm>
            <a:off x="2034600" y="2799964"/>
            <a:ext cx="5074800" cy="45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pic>
        <p:nvPicPr>
          <p:cNvPr id="319" name="Google Shape;319;p30"/>
          <p:cNvPicPr preferRelativeResize="0"/>
          <p:nvPr/>
        </p:nvPicPr>
        <p:blipFill>
          <a:blip r:embed="rId3">
            <a:alphaModFix/>
          </a:blip>
          <a:stretch>
            <a:fillRect/>
          </a:stretch>
        </p:blipFill>
        <p:spPr>
          <a:xfrm rot="-3208721">
            <a:off x="7599851" y="122410"/>
            <a:ext cx="1354499" cy="2083879"/>
          </a:xfrm>
          <a:prstGeom prst="rect">
            <a:avLst/>
          </a:prstGeom>
          <a:noFill/>
          <a:ln>
            <a:noFill/>
          </a:ln>
        </p:spPr>
      </p:pic>
      <p:pic>
        <p:nvPicPr>
          <p:cNvPr id="320" name="Google Shape;320;p30"/>
          <p:cNvPicPr preferRelativeResize="0"/>
          <p:nvPr/>
        </p:nvPicPr>
        <p:blipFill>
          <a:blip r:embed="rId4">
            <a:alphaModFix/>
          </a:blip>
          <a:stretch>
            <a:fillRect/>
          </a:stretch>
        </p:blipFill>
        <p:spPr>
          <a:xfrm rot="-3600000">
            <a:off x="1768951" y="2655275"/>
            <a:ext cx="897698" cy="4603500"/>
          </a:xfrm>
          <a:prstGeom prst="rect">
            <a:avLst/>
          </a:prstGeom>
          <a:noFill/>
          <a:ln>
            <a:noFill/>
          </a:ln>
          <a:effectLst>
            <a:outerShdw blurRad="142875" dist="47625" dir="3180000" algn="bl" rotWithShape="0">
              <a:srgbClr val="000000">
                <a:alpha val="14000"/>
              </a:srgbClr>
            </a:outerShdw>
          </a:effectLst>
        </p:spPr>
      </p:pic>
      <p:pic>
        <p:nvPicPr>
          <p:cNvPr id="321" name="Google Shape;321;p30"/>
          <p:cNvPicPr preferRelativeResize="0"/>
          <p:nvPr/>
        </p:nvPicPr>
        <p:blipFill>
          <a:blip r:embed="rId5">
            <a:alphaModFix/>
          </a:blip>
          <a:stretch>
            <a:fillRect/>
          </a:stretch>
        </p:blipFill>
        <p:spPr>
          <a:xfrm>
            <a:off x="7695837" y="2878987"/>
            <a:ext cx="2181900" cy="2181900"/>
          </a:xfrm>
          <a:prstGeom prst="rect">
            <a:avLst/>
          </a:prstGeom>
          <a:noFill/>
          <a:ln>
            <a:noFill/>
          </a:ln>
          <a:effectLst>
            <a:outerShdw blurRad="171450" dist="57150" dir="3000000" algn="bl" rotWithShape="0">
              <a:srgbClr val="000000">
                <a:alpha val="14000"/>
              </a:srgb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2F2F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62456" y="850392"/>
            <a:ext cx="64191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2600"/>
              <a:buFont typeface="Playfair Display Regular"/>
              <a:buNone/>
              <a:defRPr sz="2600">
                <a:solidFill>
                  <a:schemeClr val="dk1"/>
                </a:solidFill>
                <a:latin typeface="Playfair Display Regular"/>
                <a:ea typeface="Playfair Display Regular"/>
                <a:cs typeface="Playfair Display Regular"/>
                <a:sym typeface="Playfair Display Regular"/>
              </a:defRPr>
            </a:lvl1pPr>
            <a:lvl2pPr lvl="1" rtl="0">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2pPr>
            <a:lvl3pPr lvl="2" rtl="0">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3pPr>
            <a:lvl4pPr lvl="3" rtl="0">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4pPr>
            <a:lvl5pPr lvl="4" rtl="0">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5pPr>
            <a:lvl6pPr lvl="5" rtl="0">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6pPr>
            <a:lvl7pPr lvl="6" rtl="0">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7pPr>
            <a:lvl8pPr lvl="7" rtl="0">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8pPr>
            <a:lvl9pPr lvl="8" rtl="0">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720000" y="1708275"/>
            <a:ext cx="7704000" cy="2896200"/>
          </a:xfrm>
          <a:prstGeom prst="rect">
            <a:avLst/>
          </a:prstGeom>
          <a:noFill/>
          <a:ln>
            <a:noFill/>
          </a:ln>
        </p:spPr>
        <p:txBody>
          <a:bodyPr spcFirstLastPara="1" wrap="square" lIns="91425" tIns="91425" rIns="91425" bIns="91425" anchor="t" anchorCtr="0">
            <a:noAutofit/>
          </a:bodyPr>
          <a:lstStyle>
            <a:lvl1pPr marL="457200" lvl="0" indent="-342900" rtl="0">
              <a:lnSpc>
                <a:spcPct val="100000"/>
              </a:lnSpc>
              <a:spcBef>
                <a:spcPts val="0"/>
              </a:spcBef>
              <a:spcAft>
                <a:spcPts val="0"/>
              </a:spcAft>
              <a:buClr>
                <a:schemeClr val="dk1"/>
              </a:buClr>
              <a:buSzPts val="1800"/>
              <a:buFont typeface="Raleway"/>
              <a:buChar char="●"/>
              <a:defRPr sz="1800">
                <a:solidFill>
                  <a:schemeClr val="dk1"/>
                </a:solidFill>
                <a:latin typeface="Raleway"/>
                <a:ea typeface="Raleway"/>
                <a:cs typeface="Raleway"/>
                <a:sym typeface="Raleway"/>
              </a:defRPr>
            </a:lvl1pPr>
            <a:lvl2pPr marL="914400" lvl="1" indent="-317500" rtl="0">
              <a:lnSpc>
                <a:spcPct val="100000"/>
              </a:lnSpc>
              <a:spcBef>
                <a:spcPts val="1000"/>
              </a:spcBef>
              <a:spcAft>
                <a:spcPts val="0"/>
              </a:spcAft>
              <a:buClr>
                <a:schemeClr val="dk1"/>
              </a:buClr>
              <a:buSzPts val="1400"/>
              <a:buFont typeface="Raleway"/>
              <a:buChar char="○"/>
              <a:defRPr>
                <a:solidFill>
                  <a:schemeClr val="dk1"/>
                </a:solidFill>
                <a:latin typeface="Raleway"/>
                <a:ea typeface="Raleway"/>
                <a:cs typeface="Raleway"/>
                <a:sym typeface="Raleway"/>
              </a:defRPr>
            </a:lvl2pPr>
            <a:lvl3pPr marL="1371600" lvl="2" indent="-317500" rtl="0">
              <a:lnSpc>
                <a:spcPct val="100000"/>
              </a:lnSpc>
              <a:spcBef>
                <a:spcPts val="1000"/>
              </a:spcBef>
              <a:spcAft>
                <a:spcPts val="0"/>
              </a:spcAft>
              <a:buClr>
                <a:schemeClr val="dk1"/>
              </a:buClr>
              <a:buSzPts val="1400"/>
              <a:buFont typeface="Raleway"/>
              <a:buChar char="■"/>
              <a:defRPr>
                <a:solidFill>
                  <a:schemeClr val="dk1"/>
                </a:solidFill>
                <a:latin typeface="Raleway"/>
                <a:ea typeface="Raleway"/>
                <a:cs typeface="Raleway"/>
                <a:sym typeface="Raleway"/>
              </a:defRPr>
            </a:lvl3pPr>
            <a:lvl4pPr marL="1828800" lvl="3" indent="-317500" rtl="0">
              <a:lnSpc>
                <a:spcPct val="100000"/>
              </a:lnSpc>
              <a:spcBef>
                <a:spcPts val="1000"/>
              </a:spcBef>
              <a:spcAft>
                <a:spcPts val="0"/>
              </a:spcAft>
              <a:buClr>
                <a:schemeClr val="dk1"/>
              </a:buClr>
              <a:buSzPts val="1400"/>
              <a:buFont typeface="Raleway"/>
              <a:buChar char="●"/>
              <a:defRPr>
                <a:solidFill>
                  <a:schemeClr val="dk1"/>
                </a:solidFill>
                <a:latin typeface="Raleway"/>
                <a:ea typeface="Raleway"/>
                <a:cs typeface="Raleway"/>
                <a:sym typeface="Raleway"/>
              </a:defRPr>
            </a:lvl4pPr>
            <a:lvl5pPr marL="2286000" lvl="4" indent="-317500" rtl="0">
              <a:lnSpc>
                <a:spcPct val="100000"/>
              </a:lnSpc>
              <a:spcBef>
                <a:spcPts val="1000"/>
              </a:spcBef>
              <a:spcAft>
                <a:spcPts val="0"/>
              </a:spcAft>
              <a:buClr>
                <a:schemeClr val="dk1"/>
              </a:buClr>
              <a:buSzPts val="1400"/>
              <a:buFont typeface="Raleway"/>
              <a:buChar char="○"/>
              <a:defRPr>
                <a:solidFill>
                  <a:schemeClr val="dk1"/>
                </a:solidFill>
                <a:latin typeface="Raleway"/>
                <a:ea typeface="Raleway"/>
                <a:cs typeface="Raleway"/>
                <a:sym typeface="Raleway"/>
              </a:defRPr>
            </a:lvl5pPr>
            <a:lvl6pPr marL="2743200" lvl="5" indent="-317500" rtl="0">
              <a:lnSpc>
                <a:spcPct val="100000"/>
              </a:lnSpc>
              <a:spcBef>
                <a:spcPts val="1000"/>
              </a:spcBef>
              <a:spcAft>
                <a:spcPts val="0"/>
              </a:spcAft>
              <a:buClr>
                <a:schemeClr val="dk1"/>
              </a:buClr>
              <a:buSzPts val="1400"/>
              <a:buFont typeface="Raleway"/>
              <a:buChar char="■"/>
              <a:defRPr>
                <a:solidFill>
                  <a:schemeClr val="dk1"/>
                </a:solidFill>
                <a:latin typeface="Raleway"/>
                <a:ea typeface="Raleway"/>
                <a:cs typeface="Raleway"/>
                <a:sym typeface="Raleway"/>
              </a:defRPr>
            </a:lvl6pPr>
            <a:lvl7pPr marL="3200400" lvl="6" indent="-317500" rtl="0">
              <a:lnSpc>
                <a:spcPct val="100000"/>
              </a:lnSpc>
              <a:spcBef>
                <a:spcPts val="1000"/>
              </a:spcBef>
              <a:spcAft>
                <a:spcPts val="0"/>
              </a:spcAft>
              <a:buClr>
                <a:schemeClr val="dk1"/>
              </a:buClr>
              <a:buSzPts val="1400"/>
              <a:buFont typeface="Raleway"/>
              <a:buChar char="●"/>
              <a:defRPr>
                <a:solidFill>
                  <a:schemeClr val="dk1"/>
                </a:solidFill>
                <a:latin typeface="Raleway"/>
                <a:ea typeface="Raleway"/>
                <a:cs typeface="Raleway"/>
                <a:sym typeface="Raleway"/>
              </a:defRPr>
            </a:lvl7pPr>
            <a:lvl8pPr marL="3657600" lvl="7" indent="-317500" rtl="0">
              <a:lnSpc>
                <a:spcPct val="100000"/>
              </a:lnSpc>
              <a:spcBef>
                <a:spcPts val="1000"/>
              </a:spcBef>
              <a:spcAft>
                <a:spcPts val="0"/>
              </a:spcAft>
              <a:buClr>
                <a:schemeClr val="dk1"/>
              </a:buClr>
              <a:buSzPts val="1400"/>
              <a:buFont typeface="Raleway"/>
              <a:buChar char="○"/>
              <a:defRPr>
                <a:solidFill>
                  <a:schemeClr val="dk1"/>
                </a:solidFill>
                <a:latin typeface="Raleway"/>
                <a:ea typeface="Raleway"/>
                <a:cs typeface="Raleway"/>
                <a:sym typeface="Raleway"/>
              </a:defRPr>
            </a:lvl8pPr>
            <a:lvl9pPr marL="4114800" lvl="8" indent="-317500" rtl="0">
              <a:lnSpc>
                <a:spcPct val="100000"/>
              </a:lnSpc>
              <a:spcBef>
                <a:spcPts val="1000"/>
              </a:spcBef>
              <a:spcAft>
                <a:spcPts val="1000"/>
              </a:spcAft>
              <a:buClr>
                <a:schemeClr val="dk1"/>
              </a:buClr>
              <a:buSzPts val="1400"/>
              <a:buFont typeface="Raleway"/>
              <a:buChar char="■"/>
              <a:defRPr>
                <a:solidFill>
                  <a:schemeClr val="dk1"/>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5" r:id="rId2"/>
    <p:sldLayoutId id="2147483658" r:id="rId3"/>
    <p:sldLayoutId id="2147483664" r:id="rId4"/>
    <p:sldLayoutId id="2147483665" r:id="rId5"/>
    <p:sldLayoutId id="2147483667" r:id="rId6"/>
    <p:sldLayoutId id="2147483672" r:id="rId7"/>
    <p:sldLayoutId id="2147483673" r:id="rId8"/>
    <p:sldLayoutId id="214748367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xmlns="">
        <p15:guide id="1" pos="5731">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caracteristicas.co/conocimiento/"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9" name="CuadroTexto 8"/>
          <p:cNvSpPr txBox="1"/>
          <p:nvPr/>
        </p:nvSpPr>
        <p:spPr>
          <a:xfrm>
            <a:off x="2037144" y="914400"/>
            <a:ext cx="5116010" cy="461665"/>
          </a:xfrm>
          <a:prstGeom prst="rect">
            <a:avLst/>
          </a:prstGeom>
          <a:noFill/>
        </p:spPr>
        <p:txBody>
          <a:bodyPr wrap="square" rtlCol="0">
            <a:spAutoFit/>
          </a:bodyPr>
          <a:lstStyle/>
          <a:p>
            <a:pPr algn="ctr"/>
            <a:r>
              <a:rPr lang="es-CL" sz="2400" dirty="0" smtClean="0">
                <a:latin typeface="Playfair Display Regular" panose="020B0604020202020204" charset="0"/>
              </a:rPr>
              <a:t>Panel de discusión </a:t>
            </a:r>
            <a:endParaRPr lang="es-CL" sz="2400" dirty="0">
              <a:latin typeface="Playfair Display Regular" panose="020B0604020202020204" charset="0"/>
            </a:endParaRPr>
          </a:p>
        </p:txBody>
      </p:sp>
      <p:sp>
        <p:nvSpPr>
          <p:cNvPr id="10" name="CuadroTexto 9"/>
          <p:cNvSpPr txBox="1"/>
          <p:nvPr/>
        </p:nvSpPr>
        <p:spPr>
          <a:xfrm>
            <a:off x="729205" y="1376065"/>
            <a:ext cx="7766614" cy="3323987"/>
          </a:xfrm>
          <a:prstGeom prst="rect">
            <a:avLst/>
          </a:prstGeom>
          <a:noFill/>
        </p:spPr>
        <p:txBody>
          <a:bodyPr wrap="square" rtlCol="0">
            <a:spAutoFit/>
          </a:bodyPr>
          <a:lstStyle/>
          <a:p>
            <a:r>
              <a:rPr lang="es-MX" dirty="0">
                <a:solidFill>
                  <a:schemeClr val="accent1">
                    <a:lumMod val="50000"/>
                  </a:schemeClr>
                </a:solidFill>
              </a:rPr>
              <a:t>Un panel de discusión es un formato de discusión de cara a un público o en privado, en el que existe una mesa o panel de invitados cuya opinión sobre una materia específica y determinada se desea escuchar. Estos invitados se denominan panelistas.</a:t>
            </a:r>
          </a:p>
          <a:p>
            <a:endParaRPr lang="es-MX" dirty="0">
              <a:solidFill>
                <a:schemeClr val="accent1">
                  <a:lumMod val="50000"/>
                </a:schemeClr>
              </a:solidFill>
            </a:endParaRPr>
          </a:p>
          <a:p>
            <a:r>
              <a:rPr lang="es-MX" dirty="0">
                <a:solidFill>
                  <a:schemeClr val="accent1">
                    <a:lumMod val="50000"/>
                  </a:schemeClr>
                </a:solidFill>
              </a:rPr>
              <a:t>Los panelistas hablan por turnos, de manera organizada, en torno a un tema en el cual pueden aportar diferentes perspectivas y razones. Suelen ser coordinados por un mediador o moderador que por lo general no manifiesta su opinión o se reserva un punto medio o neutro.</a:t>
            </a:r>
          </a:p>
          <a:p>
            <a:endParaRPr lang="es-MX" dirty="0">
              <a:solidFill>
                <a:schemeClr val="accent1">
                  <a:lumMod val="50000"/>
                </a:schemeClr>
              </a:solidFill>
            </a:endParaRPr>
          </a:p>
          <a:p>
            <a:r>
              <a:rPr lang="es-MX" dirty="0">
                <a:solidFill>
                  <a:schemeClr val="accent1">
                    <a:lumMod val="50000"/>
                  </a:schemeClr>
                </a:solidFill>
              </a:rPr>
              <a:t>El público, así mismo, se abstiene generalmente de participar en el debate, a menos que en el mismo se les brinde una opción (por lo general al final) de preguntas o de comentarios.</a:t>
            </a:r>
          </a:p>
          <a:p>
            <a:endParaRPr lang="es-MX" dirty="0">
              <a:solidFill>
                <a:schemeClr val="accent1">
                  <a:lumMod val="50000"/>
                </a:schemeClr>
              </a:solidFill>
            </a:endParaRPr>
          </a:p>
          <a:p>
            <a:r>
              <a:rPr lang="es-MX" dirty="0">
                <a:solidFill>
                  <a:schemeClr val="accent1">
                    <a:lumMod val="50000"/>
                  </a:schemeClr>
                </a:solidFill>
              </a:rPr>
              <a:t>Los paneles de discusión son frecuentes en debates políticos, en medios de comunicación o en debates especializados, y en ellos pueden abordarse temáticas de toda índole: científica, legal, moral, etc.</a:t>
            </a:r>
          </a:p>
          <a:p>
            <a:endParaRPr lang="es-MX"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5" name="CuadroTexto 4"/>
          <p:cNvSpPr txBox="1"/>
          <p:nvPr/>
        </p:nvSpPr>
        <p:spPr>
          <a:xfrm>
            <a:off x="5972537" y="1875098"/>
            <a:ext cx="2071868" cy="1600438"/>
          </a:xfrm>
          <a:prstGeom prst="rect">
            <a:avLst/>
          </a:prstGeom>
          <a:noFill/>
        </p:spPr>
        <p:txBody>
          <a:bodyPr wrap="square" rtlCol="0">
            <a:spAutoFit/>
          </a:bodyPr>
          <a:lstStyle/>
          <a:p>
            <a:pPr algn="ctr"/>
            <a:r>
              <a:rPr lang="es-MX" sz="2800" dirty="0">
                <a:latin typeface="Playfair Display Regular" panose="020B0604020202020204" charset="0"/>
              </a:rPr>
              <a:t>Tipos de panel de discusión</a:t>
            </a:r>
          </a:p>
          <a:p>
            <a:pPr algn="ctr"/>
            <a:endParaRPr lang="es-CL" dirty="0"/>
          </a:p>
        </p:txBody>
      </p:sp>
      <p:sp>
        <p:nvSpPr>
          <p:cNvPr id="6" name="CuadroTexto 5"/>
          <p:cNvSpPr txBox="1"/>
          <p:nvPr/>
        </p:nvSpPr>
        <p:spPr>
          <a:xfrm>
            <a:off x="1377387" y="654508"/>
            <a:ext cx="4051139" cy="3539430"/>
          </a:xfrm>
          <a:prstGeom prst="rect">
            <a:avLst/>
          </a:prstGeom>
          <a:noFill/>
        </p:spPr>
        <p:txBody>
          <a:bodyPr wrap="square" rtlCol="0">
            <a:spAutoFit/>
          </a:bodyPr>
          <a:lstStyle/>
          <a:p>
            <a:pPr algn="just"/>
            <a:r>
              <a:rPr lang="es-MX" dirty="0" smtClean="0">
                <a:solidFill>
                  <a:schemeClr val="accent1">
                    <a:lumMod val="50000"/>
                  </a:schemeClr>
                </a:solidFill>
              </a:rPr>
              <a:t>:</a:t>
            </a:r>
            <a:endParaRPr lang="es-MX" dirty="0">
              <a:solidFill>
                <a:schemeClr val="accent1">
                  <a:lumMod val="50000"/>
                </a:schemeClr>
              </a:solidFill>
            </a:endParaRPr>
          </a:p>
          <a:p>
            <a:pPr algn="just"/>
            <a:endParaRPr lang="es-MX" b="1" dirty="0" smtClean="0">
              <a:solidFill>
                <a:schemeClr val="accent1">
                  <a:lumMod val="50000"/>
                </a:schemeClr>
              </a:solidFill>
            </a:endParaRPr>
          </a:p>
          <a:p>
            <a:pPr algn="just"/>
            <a:r>
              <a:rPr lang="es-MX" b="1" dirty="0" smtClean="0">
                <a:solidFill>
                  <a:schemeClr val="accent1">
                    <a:lumMod val="50000"/>
                  </a:schemeClr>
                </a:solidFill>
              </a:rPr>
              <a:t>Especializado</a:t>
            </a:r>
            <a:r>
              <a:rPr lang="es-MX" b="1" dirty="0">
                <a:solidFill>
                  <a:schemeClr val="accent1">
                    <a:lumMod val="50000"/>
                  </a:schemeClr>
                </a:solidFill>
              </a:rPr>
              <a:t>.</a:t>
            </a:r>
            <a:r>
              <a:rPr lang="es-MX" dirty="0">
                <a:solidFill>
                  <a:schemeClr val="accent1">
                    <a:lumMod val="50000"/>
                  </a:schemeClr>
                </a:solidFill>
              </a:rPr>
              <a:t> El panel de invitados se compone de profesionales especialistas en la materia, como científicos, académicos, etc.</a:t>
            </a:r>
          </a:p>
          <a:p>
            <a:pPr algn="just"/>
            <a:endParaRPr lang="es-MX" b="1" dirty="0" smtClean="0">
              <a:solidFill>
                <a:schemeClr val="accent1">
                  <a:lumMod val="50000"/>
                </a:schemeClr>
              </a:solidFill>
            </a:endParaRPr>
          </a:p>
          <a:p>
            <a:pPr algn="just"/>
            <a:r>
              <a:rPr lang="es-MX" b="1" dirty="0" smtClean="0">
                <a:solidFill>
                  <a:schemeClr val="accent1">
                    <a:lumMod val="50000"/>
                  </a:schemeClr>
                </a:solidFill>
              </a:rPr>
              <a:t>Público</a:t>
            </a:r>
            <a:r>
              <a:rPr lang="es-MX" b="1" dirty="0">
                <a:solidFill>
                  <a:schemeClr val="accent1">
                    <a:lumMod val="50000"/>
                  </a:schemeClr>
                </a:solidFill>
              </a:rPr>
              <a:t>.</a:t>
            </a:r>
            <a:r>
              <a:rPr lang="es-MX" dirty="0">
                <a:solidFill>
                  <a:schemeClr val="accent1">
                    <a:lumMod val="50000"/>
                  </a:schemeClr>
                </a:solidFill>
              </a:rPr>
              <a:t> El panel de invitados se integra por personas de diversa extracción y características, elegidos al azar, como los jurados de los juicios.</a:t>
            </a:r>
          </a:p>
          <a:p>
            <a:pPr algn="just"/>
            <a:endParaRPr lang="es-MX" b="1" dirty="0" smtClean="0">
              <a:solidFill>
                <a:schemeClr val="accent1">
                  <a:lumMod val="50000"/>
                </a:schemeClr>
              </a:solidFill>
            </a:endParaRPr>
          </a:p>
          <a:p>
            <a:pPr algn="just"/>
            <a:r>
              <a:rPr lang="es-MX" b="1" dirty="0" smtClean="0">
                <a:solidFill>
                  <a:schemeClr val="accent1">
                    <a:lumMod val="50000"/>
                  </a:schemeClr>
                </a:solidFill>
              </a:rPr>
              <a:t>Mixto</a:t>
            </a:r>
            <a:r>
              <a:rPr lang="es-MX" b="1" dirty="0">
                <a:solidFill>
                  <a:schemeClr val="accent1">
                    <a:lumMod val="50000"/>
                  </a:schemeClr>
                </a:solidFill>
              </a:rPr>
              <a:t>.</a:t>
            </a:r>
            <a:r>
              <a:rPr lang="es-MX" dirty="0">
                <a:solidFill>
                  <a:schemeClr val="accent1">
                    <a:lumMod val="50000"/>
                  </a:schemeClr>
                </a:solidFill>
              </a:rPr>
              <a:t> Un panel de invitados que combina la presencia especializada con la popular.</a:t>
            </a:r>
          </a:p>
          <a:p>
            <a:r>
              <a:rPr lang="es-MX" dirty="0"/>
              <a:t/>
            </a:r>
            <a:br>
              <a:rPr lang="es-MX" dirty="0"/>
            </a:br>
            <a:r>
              <a:rPr lang="es-MX" dirty="0"/>
              <a:t/>
            </a:r>
            <a:br>
              <a:rPr lang="es-MX" dirty="0"/>
            </a:br>
            <a:endParaRPr lang="es-CL" dirty="0"/>
          </a:p>
        </p:txBody>
      </p:sp>
      <p:sp>
        <p:nvSpPr>
          <p:cNvPr id="7" name="CuadroTexto 6"/>
          <p:cNvSpPr txBox="1"/>
          <p:nvPr/>
        </p:nvSpPr>
        <p:spPr>
          <a:xfrm>
            <a:off x="960699" y="0"/>
            <a:ext cx="7002683" cy="707886"/>
          </a:xfrm>
          <a:prstGeom prst="rect">
            <a:avLst/>
          </a:prstGeom>
          <a:noFill/>
        </p:spPr>
        <p:txBody>
          <a:bodyPr wrap="square" rtlCol="0">
            <a:spAutoFit/>
          </a:bodyPr>
          <a:lstStyle/>
          <a:p>
            <a:pPr algn="ctr"/>
            <a:r>
              <a:rPr lang="es-MX" sz="2000" dirty="0">
                <a:solidFill>
                  <a:schemeClr val="accent6"/>
                </a:solidFill>
                <a:latin typeface="Playfair Display Regular" panose="020B0604020202020204" charset="0"/>
              </a:rPr>
              <a:t>Los paneles de discusión pueden ser de varios tipos, de acuerdo al carácter de sus </a:t>
            </a:r>
            <a:r>
              <a:rPr lang="es-MX" sz="2000" dirty="0" smtClean="0">
                <a:solidFill>
                  <a:schemeClr val="accent6"/>
                </a:solidFill>
                <a:latin typeface="Playfair Display Regular" panose="020B0604020202020204" charset="0"/>
              </a:rPr>
              <a:t>panelistas:</a:t>
            </a:r>
            <a:endParaRPr lang="es-CL" sz="2000" dirty="0">
              <a:solidFill>
                <a:schemeClr val="accent6"/>
              </a:solidFill>
              <a:latin typeface="Playfair Display Regular" panose="020B060402020202020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49"/>
          <p:cNvSpPr txBox="1">
            <a:spLocks noGrp="1"/>
          </p:cNvSpPr>
          <p:nvPr>
            <p:ph type="title"/>
          </p:nvPr>
        </p:nvSpPr>
        <p:spPr>
          <a:xfrm>
            <a:off x="1363200" y="996408"/>
            <a:ext cx="6417600" cy="576000"/>
          </a:xfrm>
          <a:prstGeom prst="rect">
            <a:avLst/>
          </a:prstGeom>
        </p:spPr>
        <p:txBody>
          <a:bodyPr spcFirstLastPara="1" wrap="square" lIns="91425" tIns="91425" rIns="91425" bIns="91425" anchor="ctr" anchorCtr="0">
            <a:noAutofit/>
          </a:bodyPr>
          <a:lstStyle/>
          <a:p>
            <a:r>
              <a:rPr lang="es-MX" sz="2000" b="1" dirty="0"/>
              <a:t>¿Para qué sirve un panel de discusión</a:t>
            </a:r>
            <a:r>
              <a:rPr lang="es-MX" b="1" dirty="0"/>
              <a:t>?</a:t>
            </a:r>
            <a:br>
              <a:rPr lang="es-MX" b="1" dirty="0"/>
            </a:br>
            <a:endParaRPr dirty="0"/>
          </a:p>
        </p:txBody>
      </p:sp>
      <p:pic>
        <p:nvPicPr>
          <p:cNvPr id="505" name="Google Shape;505;p49"/>
          <p:cNvPicPr preferRelativeResize="0"/>
          <p:nvPr/>
        </p:nvPicPr>
        <p:blipFill rotWithShape="1">
          <a:blip r:embed="rId3">
            <a:alphaModFix/>
          </a:blip>
          <a:srcRect/>
          <a:stretch/>
        </p:blipFill>
        <p:spPr>
          <a:xfrm rot="5400000">
            <a:off x="6072073" y="2165844"/>
            <a:ext cx="2419348" cy="2419348"/>
          </a:xfrm>
          <a:prstGeom prst="rect">
            <a:avLst/>
          </a:prstGeom>
          <a:noFill/>
          <a:ln>
            <a:noFill/>
          </a:ln>
          <a:effectLst>
            <a:outerShdw blurRad="171450" dist="57150" dir="2820000" algn="bl" rotWithShape="0">
              <a:srgbClr val="000000">
                <a:alpha val="12000"/>
              </a:srgbClr>
            </a:outerShdw>
          </a:effectLst>
        </p:spPr>
      </p:pic>
      <p:sp>
        <p:nvSpPr>
          <p:cNvPr id="2" name="CuadroTexto 1"/>
          <p:cNvSpPr txBox="1"/>
          <p:nvPr/>
        </p:nvSpPr>
        <p:spPr>
          <a:xfrm>
            <a:off x="925552" y="1572408"/>
            <a:ext cx="5575610" cy="3508653"/>
          </a:xfrm>
          <a:prstGeom prst="rect">
            <a:avLst/>
          </a:prstGeom>
          <a:noFill/>
        </p:spPr>
        <p:txBody>
          <a:bodyPr wrap="square" rtlCol="0">
            <a:spAutoFit/>
          </a:bodyPr>
          <a:lstStyle/>
          <a:p>
            <a:pPr algn="just"/>
            <a:r>
              <a:rPr lang="es-MX" sz="1800" dirty="0">
                <a:solidFill>
                  <a:schemeClr val="accent1">
                    <a:lumMod val="50000"/>
                  </a:schemeClr>
                </a:solidFill>
              </a:rPr>
              <a:t>Los paneles de discusión</a:t>
            </a:r>
            <a:r>
              <a:rPr lang="es-MX" sz="1800" b="1" dirty="0">
                <a:solidFill>
                  <a:schemeClr val="accent1">
                    <a:lumMod val="50000"/>
                  </a:schemeClr>
                </a:solidFill>
              </a:rPr>
              <a:t> son espacios amigables, seguros, pero a la vez formales</a:t>
            </a:r>
            <a:r>
              <a:rPr lang="es-MX" sz="1800" dirty="0">
                <a:solidFill>
                  <a:schemeClr val="accent1">
                    <a:lumMod val="50000"/>
                  </a:schemeClr>
                </a:solidFill>
              </a:rPr>
              <a:t>, de abordaje de temas que bien pueden ser polémicos y en otros sentidos resultar difíciles de abordar.</a:t>
            </a:r>
          </a:p>
          <a:p>
            <a:pPr algn="just"/>
            <a:r>
              <a:rPr lang="es-MX" sz="1800" dirty="0">
                <a:solidFill>
                  <a:schemeClr val="accent1">
                    <a:lumMod val="50000"/>
                  </a:schemeClr>
                </a:solidFill>
              </a:rPr>
              <a:t>En un panel de discusión </a:t>
            </a:r>
            <a:r>
              <a:rPr lang="es-MX" sz="1800" b="1" dirty="0">
                <a:solidFill>
                  <a:schemeClr val="accent1">
                    <a:lumMod val="50000"/>
                  </a:schemeClr>
                </a:solidFill>
              </a:rPr>
              <a:t>se reúnen voces oportunas para el debate y pueden realizarse preguntas</a:t>
            </a:r>
            <a:r>
              <a:rPr lang="es-MX" sz="1800" dirty="0">
                <a:solidFill>
                  <a:schemeClr val="accent1">
                    <a:lumMod val="50000"/>
                  </a:schemeClr>
                </a:solidFill>
              </a:rPr>
              <a:t>. Respetando el tiempo de respuesta, se intenta exponer la materia a partir de puntos de vista que pueden bien ser muy distintos o contradictorios entre sí</a:t>
            </a:r>
            <a:r>
              <a:rPr lang="es-MX" dirty="0"/>
              <a:t>.</a:t>
            </a:r>
          </a:p>
          <a:p>
            <a:r>
              <a:rPr lang="es-MX" dirty="0"/>
              <a:t/>
            </a:r>
            <a:br>
              <a:rPr lang="es-MX" dirty="0"/>
            </a:br>
            <a:r>
              <a:rPr lang="es-MX" dirty="0"/>
              <a:t/>
            </a:r>
            <a:br>
              <a:rPr lang="es-MX" dirty="0"/>
            </a:br>
            <a:endParaRPr lang="es-C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12" name="CuadroTexto 11"/>
          <p:cNvSpPr txBox="1"/>
          <p:nvPr/>
        </p:nvSpPr>
        <p:spPr>
          <a:xfrm>
            <a:off x="1805651" y="925975"/>
            <a:ext cx="5625296" cy="615553"/>
          </a:xfrm>
          <a:prstGeom prst="rect">
            <a:avLst/>
          </a:prstGeom>
          <a:noFill/>
        </p:spPr>
        <p:txBody>
          <a:bodyPr wrap="square" rtlCol="0">
            <a:spAutoFit/>
          </a:bodyPr>
          <a:lstStyle/>
          <a:p>
            <a:pPr algn="ctr"/>
            <a:r>
              <a:rPr lang="es-MX" sz="2000" b="1" dirty="0"/>
              <a:t>Estructura básica de un panel de discusión</a:t>
            </a:r>
          </a:p>
          <a:p>
            <a:pPr algn="ctr"/>
            <a:endParaRPr lang="es-CL" dirty="0">
              <a:latin typeface="Playfair Display Regular" panose="020B0604020202020204" charset="0"/>
            </a:endParaRPr>
          </a:p>
        </p:txBody>
      </p:sp>
      <p:sp>
        <p:nvSpPr>
          <p:cNvPr id="13" name="CuadroTexto 12"/>
          <p:cNvSpPr txBox="1"/>
          <p:nvPr/>
        </p:nvSpPr>
        <p:spPr>
          <a:xfrm>
            <a:off x="752354" y="1541528"/>
            <a:ext cx="7685590" cy="3539430"/>
          </a:xfrm>
          <a:prstGeom prst="rect">
            <a:avLst/>
          </a:prstGeom>
          <a:noFill/>
        </p:spPr>
        <p:txBody>
          <a:bodyPr wrap="square" rtlCol="0">
            <a:spAutoFit/>
          </a:bodyPr>
          <a:lstStyle/>
          <a:p>
            <a:pPr algn="just"/>
            <a:r>
              <a:rPr lang="es-MX" sz="1600" dirty="0"/>
              <a:t>Los paneles de discusión </a:t>
            </a:r>
            <a:r>
              <a:rPr lang="es-MX" sz="1600" b="1" dirty="0"/>
              <a:t>suelen estar formados por de tres a cinco integrantes</a:t>
            </a:r>
            <a:r>
              <a:rPr lang="es-MX" sz="1600" dirty="0"/>
              <a:t>, siendo siete el máximo aceptable para que el debate sea operativo y no se desorganice.</a:t>
            </a:r>
          </a:p>
          <a:p>
            <a:pPr algn="just"/>
            <a:r>
              <a:rPr lang="es-MX" sz="1600" b="1" dirty="0"/>
              <a:t>Se estima que un panel de discusión dure alrededor de dos horas</a:t>
            </a:r>
            <a:r>
              <a:rPr lang="es-MX" sz="1600" dirty="0"/>
              <a:t>, en las que cada panelista tiene una misma cantidad de tiempo disponible (entre 10 y 15 minutos), para exponer su perspectiva lo mejor posible. Para ello, deben evitar desvíos y divagaciones.</a:t>
            </a:r>
          </a:p>
          <a:p>
            <a:pPr algn="just"/>
            <a:r>
              <a:rPr lang="es-MX" sz="1600" dirty="0"/>
              <a:t>Luego de la fase de presentación, se da inicio a una fase de discusión o de debate, en el que se formulan preguntas (por el moderador, el público o los propios panelistas). </a:t>
            </a:r>
            <a:r>
              <a:rPr lang="es-MX" sz="1600" b="1" dirty="0"/>
              <a:t>Se permite el intercambio de opiniones, la interrupción y la </a:t>
            </a:r>
            <a:r>
              <a:rPr lang="es-MX" sz="1600" b="1" dirty="0" smtClean="0"/>
              <a:t>réplica</a:t>
            </a:r>
            <a:r>
              <a:rPr lang="es-MX" sz="1600" dirty="0" smtClean="0"/>
              <a:t>, siempre </a:t>
            </a:r>
            <a:r>
              <a:rPr lang="es-MX" sz="1600" dirty="0"/>
              <a:t>y cuando se respeten las normas de intercambio organizado de </a:t>
            </a:r>
            <a:r>
              <a:rPr lang="es-MX" sz="1600" dirty="0" smtClean="0"/>
              <a:t>ideas</a:t>
            </a:r>
            <a:r>
              <a:rPr lang="es-MX" sz="1600" dirty="0"/>
              <a:t>.</a:t>
            </a:r>
          </a:p>
          <a:p>
            <a:pPr algn="just"/>
            <a:r>
              <a:rPr lang="es-MX" sz="1600" dirty="0"/>
              <a:t/>
            </a:r>
            <a:br>
              <a:rPr lang="es-MX" sz="1600" dirty="0"/>
            </a:br>
            <a:endParaRPr lang="es-CL"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4" name="CuadroTexto 3"/>
          <p:cNvSpPr txBox="1"/>
          <p:nvPr/>
        </p:nvSpPr>
        <p:spPr>
          <a:xfrm>
            <a:off x="1817224" y="1354238"/>
            <a:ext cx="5567423" cy="3970318"/>
          </a:xfrm>
          <a:prstGeom prst="rect">
            <a:avLst/>
          </a:prstGeom>
          <a:noFill/>
        </p:spPr>
        <p:txBody>
          <a:bodyPr wrap="square" rtlCol="0">
            <a:spAutoFit/>
          </a:bodyPr>
          <a:lstStyle/>
          <a:p>
            <a:r>
              <a:rPr lang="es-MX" dirty="0"/>
              <a:t>Como dijimos, todo panel de discusión se compone de</a:t>
            </a:r>
            <a:r>
              <a:rPr lang="es-MX" dirty="0" smtClean="0"/>
              <a:t>:</a:t>
            </a:r>
          </a:p>
          <a:p>
            <a:endParaRPr lang="es-MX" dirty="0"/>
          </a:p>
          <a:p>
            <a:pPr marL="285750" indent="-285750">
              <a:buFont typeface="Wingdings" panose="05000000000000000000" pitchFamily="2" charset="2"/>
              <a:buChar char="Ø"/>
            </a:pPr>
            <a:r>
              <a:rPr lang="es-MX" b="1" dirty="0"/>
              <a:t>Panelistas.</a:t>
            </a:r>
            <a:r>
              <a:rPr lang="es-MX" dirty="0"/>
              <a:t> Personas cuyos </a:t>
            </a:r>
            <a:r>
              <a:rPr lang="es-MX" dirty="0">
                <a:hlinkClick r:id="rId3"/>
              </a:rPr>
              <a:t>conocimientos</a:t>
            </a:r>
            <a:r>
              <a:rPr lang="es-MX" dirty="0"/>
              <a:t>, perspectivas o saberes los hacen idóneos para abordar una temática, y que por ende constituyen voces calificadas para explicarlo, demostrarlo o debatirlo.</a:t>
            </a:r>
          </a:p>
          <a:p>
            <a:pPr marL="285750" indent="-285750">
              <a:buFont typeface="Wingdings" panose="05000000000000000000" pitchFamily="2" charset="2"/>
              <a:buChar char="Ø"/>
            </a:pPr>
            <a:endParaRPr lang="es-MX" b="1" dirty="0" smtClean="0"/>
          </a:p>
          <a:p>
            <a:pPr marL="285750" indent="-285750">
              <a:buFont typeface="Wingdings" panose="05000000000000000000" pitchFamily="2" charset="2"/>
              <a:buChar char="Ø"/>
            </a:pPr>
            <a:r>
              <a:rPr lang="es-MX" b="1" dirty="0" smtClean="0"/>
              <a:t>Moderador </a:t>
            </a:r>
            <a:r>
              <a:rPr lang="es-MX" b="1" dirty="0"/>
              <a:t>o coordinador.</a:t>
            </a:r>
            <a:r>
              <a:rPr lang="es-MX" dirty="0"/>
              <a:t> Un director del debate cuya postura en torno al tema debe ser neutral o, en todo caso, no debe influir la dinámica del mismo. Mantiene de forma objetiva las reglas de la discusión y respetando la igualdad de oportunidades.</a:t>
            </a:r>
          </a:p>
          <a:p>
            <a:pPr marL="285750" indent="-285750">
              <a:buFont typeface="Wingdings" panose="05000000000000000000" pitchFamily="2" charset="2"/>
              <a:buChar char="Ø"/>
            </a:pPr>
            <a:endParaRPr lang="es-MX" b="1" dirty="0" smtClean="0"/>
          </a:p>
          <a:p>
            <a:pPr marL="285750" indent="-285750">
              <a:buFont typeface="Wingdings" panose="05000000000000000000" pitchFamily="2" charset="2"/>
              <a:buChar char="Ø"/>
            </a:pPr>
            <a:r>
              <a:rPr lang="es-MX" b="1" dirty="0" smtClean="0"/>
              <a:t>Público</a:t>
            </a:r>
            <a:r>
              <a:rPr lang="es-MX" b="1" dirty="0"/>
              <a:t>.</a:t>
            </a:r>
            <a:r>
              <a:rPr lang="es-MX" dirty="0"/>
              <a:t> Todos aquellos individuos que presencien el debate y que bien podrían o no participar en el mismo en algún momento determinado que lo permita.</a:t>
            </a:r>
          </a:p>
          <a:p>
            <a:r>
              <a:rPr lang="es-MX" dirty="0"/>
              <a:t/>
            </a:r>
            <a:br>
              <a:rPr lang="es-MX" dirty="0"/>
            </a:br>
            <a:r>
              <a:rPr lang="es-MX" dirty="0"/>
              <a:t/>
            </a:r>
            <a:br>
              <a:rPr lang="es-MX" dirty="0"/>
            </a:br>
            <a:endParaRPr lang="es-CL" dirty="0"/>
          </a:p>
        </p:txBody>
      </p:sp>
      <p:sp>
        <p:nvSpPr>
          <p:cNvPr id="6" name="CuadroTexto 5"/>
          <p:cNvSpPr txBox="1"/>
          <p:nvPr/>
        </p:nvSpPr>
        <p:spPr>
          <a:xfrm>
            <a:off x="2210762" y="937550"/>
            <a:ext cx="4780345" cy="584775"/>
          </a:xfrm>
          <a:prstGeom prst="rect">
            <a:avLst/>
          </a:prstGeom>
          <a:noFill/>
        </p:spPr>
        <p:txBody>
          <a:bodyPr wrap="square" rtlCol="0">
            <a:spAutoFit/>
          </a:bodyPr>
          <a:lstStyle/>
          <a:p>
            <a:pPr algn="ctr"/>
            <a:r>
              <a:rPr lang="es-MX" sz="1800" b="1" dirty="0">
                <a:latin typeface="Playfair Display Regular" panose="020B0604020202020204" charset="0"/>
              </a:rPr>
              <a:t>Elementos del panel de discusión</a:t>
            </a:r>
          </a:p>
          <a:p>
            <a:endParaRPr lang="es-C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15" name="CuadroTexto 14"/>
          <p:cNvSpPr txBox="1"/>
          <p:nvPr/>
        </p:nvSpPr>
        <p:spPr>
          <a:xfrm>
            <a:off x="844952" y="972273"/>
            <a:ext cx="7604567" cy="3385542"/>
          </a:xfrm>
          <a:prstGeom prst="rect">
            <a:avLst/>
          </a:prstGeom>
          <a:noFill/>
        </p:spPr>
        <p:txBody>
          <a:bodyPr wrap="square" rtlCol="0">
            <a:spAutoFit/>
          </a:bodyPr>
          <a:lstStyle/>
          <a:p>
            <a:pPr algn="ctr"/>
            <a:r>
              <a:rPr lang="es-MX" sz="3200" b="1" dirty="0">
                <a:latin typeface="Playfair Display Regular" panose="020B0604020202020204" charset="0"/>
              </a:rPr>
              <a:t>Objetivo del panel de </a:t>
            </a:r>
            <a:r>
              <a:rPr lang="es-MX" sz="3200" b="1" dirty="0" smtClean="0">
                <a:latin typeface="Playfair Display Regular" panose="020B0604020202020204" charset="0"/>
              </a:rPr>
              <a:t>discusión</a:t>
            </a:r>
          </a:p>
          <a:p>
            <a:pPr algn="ctr"/>
            <a:endParaRPr lang="es-MX" sz="2800" b="1" dirty="0"/>
          </a:p>
          <a:p>
            <a:pPr algn="just"/>
            <a:r>
              <a:rPr lang="es-MX" sz="1800" dirty="0"/>
              <a:t>El objetivo de un panel de discusión es </a:t>
            </a:r>
            <a:r>
              <a:rPr lang="es-MX" sz="1800" b="1" dirty="0"/>
              <a:t>el abordaje completo, diverso e integral de un tema</a:t>
            </a:r>
            <a:r>
              <a:rPr lang="es-MX" sz="1800" dirty="0" smtClean="0"/>
              <a:t>.</a:t>
            </a:r>
          </a:p>
          <a:p>
            <a:pPr algn="just"/>
            <a:endParaRPr lang="es-MX" sz="1800" dirty="0"/>
          </a:p>
          <a:p>
            <a:pPr algn="just"/>
            <a:r>
              <a:rPr lang="es-MX" sz="1800" dirty="0"/>
              <a:t>Su segundo objetivo puede ser explicarlo en mayor profundidad, alcanzar una postura más o menos reconciliatoria o unánime, o simplemente explorar de manera informada los problemas que la temática suscita.</a:t>
            </a:r>
          </a:p>
          <a:p>
            <a:pPr algn="just"/>
            <a:r>
              <a:rPr lang="es-MX" dirty="0"/>
              <a:t/>
            </a:r>
            <a:br>
              <a:rPr lang="es-MX" dirty="0"/>
            </a:br>
            <a:endParaRPr lang="es-CL"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9" name="Rectángulo 8"/>
          <p:cNvSpPr/>
          <p:nvPr/>
        </p:nvSpPr>
        <p:spPr>
          <a:xfrm>
            <a:off x="243067" y="1818909"/>
            <a:ext cx="8681013" cy="3508653"/>
          </a:xfrm>
          <a:prstGeom prst="rect">
            <a:avLst/>
          </a:prstGeom>
        </p:spPr>
        <p:txBody>
          <a:bodyPr wrap="square">
            <a:spAutoFit/>
          </a:bodyPr>
          <a:lstStyle/>
          <a:p>
            <a:pPr algn="just"/>
            <a:r>
              <a:rPr lang="es-MX" sz="1800" dirty="0" smtClean="0"/>
              <a:t>Conviene </a:t>
            </a:r>
            <a:r>
              <a:rPr lang="es-MX" sz="1800" dirty="0"/>
              <a:t>preparar las preguntas posibles con antelación.</a:t>
            </a:r>
          </a:p>
          <a:p>
            <a:pPr algn="just"/>
            <a:r>
              <a:rPr lang="es-MX" sz="1800" dirty="0"/>
              <a:t>A la hora de organizar un panel de discusión, conviene ante todo definir las reglas que lo regirán, y a las que el moderador deberá ceñirse. El moderador y los expertos invitados deberán conocer estas reglas, y los tiempos de cada etapa deberán respetarse, así como el derecho de palabra de cada quien.</a:t>
            </a:r>
          </a:p>
          <a:p>
            <a:pPr algn="just"/>
            <a:endParaRPr lang="es-MX" sz="1800" dirty="0"/>
          </a:p>
          <a:p>
            <a:pPr algn="just"/>
            <a:r>
              <a:rPr lang="es-MX" sz="1800" dirty="0"/>
              <a:t>Cada etapa del debate deberá estar conducida por el moderador únicamente. Conviene también preparar las preguntas posibles con antelación, diseñar espacialmente el lugar del debate y contar con todos los elementos necesarios para no detenerlo durante su desarrollo.</a:t>
            </a:r>
          </a:p>
          <a:p>
            <a:endParaRPr lang="es-MX" dirty="0"/>
          </a:p>
          <a:p>
            <a:endParaRPr lang="es-MX" dirty="0"/>
          </a:p>
          <a:p>
            <a:endParaRPr lang="es-MX" dirty="0"/>
          </a:p>
        </p:txBody>
      </p:sp>
      <p:sp>
        <p:nvSpPr>
          <p:cNvPr id="10" name="CuadroTexto 9"/>
          <p:cNvSpPr txBox="1"/>
          <p:nvPr/>
        </p:nvSpPr>
        <p:spPr>
          <a:xfrm>
            <a:off x="1932972" y="925974"/>
            <a:ext cx="5509549" cy="615553"/>
          </a:xfrm>
          <a:prstGeom prst="rect">
            <a:avLst/>
          </a:prstGeom>
          <a:noFill/>
        </p:spPr>
        <p:txBody>
          <a:bodyPr wrap="square" rtlCol="0">
            <a:spAutoFit/>
          </a:bodyPr>
          <a:lstStyle/>
          <a:p>
            <a:pPr algn="ctr"/>
            <a:r>
              <a:rPr lang="es-MX" sz="2000" b="1" dirty="0">
                <a:latin typeface="Playfair Display Regular" panose="020B0604020202020204" charset="0"/>
              </a:rPr>
              <a:t>¿Cómo organizar un panel de discusión?</a:t>
            </a:r>
          </a:p>
          <a:p>
            <a:endParaRPr lang="es-C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4" name="CuadroTexto 3"/>
          <p:cNvSpPr txBox="1"/>
          <p:nvPr/>
        </p:nvSpPr>
        <p:spPr>
          <a:xfrm>
            <a:off x="127321" y="138896"/>
            <a:ext cx="8900931" cy="4955203"/>
          </a:xfrm>
          <a:prstGeom prst="rect">
            <a:avLst/>
          </a:prstGeom>
          <a:noFill/>
        </p:spPr>
        <p:txBody>
          <a:bodyPr wrap="square" rtlCol="0">
            <a:spAutoFit/>
          </a:bodyPr>
          <a:lstStyle/>
          <a:p>
            <a:pPr algn="ctr"/>
            <a:r>
              <a:rPr lang="es-MX" sz="2800" b="1" dirty="0">
                <a:latin typeface="Playfair Display Regular" panose="020B0604020202020204" charset="0"/>
              </a:rPr>
              <a:t>Consejos para conducir un panel de </a:t>
            </a:r>
            <a:r>
              <a:rPr lang="es-MX" sz="2800" b="1" dirty="0" smtClean="0">
                <a:latin typeface="Playfair Display Regular" panose="020B0604020202020204" charset="0"/>
              </a:rPr>
              <a:t>discusión </a:t>
            </a:r>
          </a:p>
          <a:p>
            <a:pPr algn="ctr"/>
            <a:endParaRPr lang="es-MX" b="1" dirty="0">
              <a:latin typeface="Playfair Display Regular" panose="020B0604020202020204" charset="0"/>
            </a:endParaRPr>
          </a:p>
          <a:p>
            <a:pPr algn="just"/>
            <a:r>
              <a:rPr lang="es-MX" sz="2000" dirty="0">
                <a:solidFill>
                  <a:schemeClr val="accent1">
                    <a:lumMod val="50000"/>
                  </a:schemeClr>
                </a:solidFill>
              </a:rPr>
              <a:t>Algunos consejos para moderar o coordinar un panel de discusión son:</a:t>
            </a:r>
          </a:p>
          <a:p>
            <a:pPr algn="just"/>
            <a:r>
              <a:rPr lang="es-MX" sz="2000" dirty="0">
                <a:solidFill>
                  <a:schemeClr val="accent1">
                    <a:lumMod val="50000"/>
                  </a:schemeClr>
                </a:solidFill>
              </a:rPr>
              <a:t>Presenta a los panelistas al inicio del evento y brevemente antes de su primera intervención</a:t>
            </a:r>
            <a:r>
              <a:rPr lang="es-MX" sz="2000" dirty="0" smtClean="0">
                <a:solidFill>
                  <a:schemeClr val="accent1">
                    <a:lumMod val="50000"/>
                  </a:schemeClr>
                </a:solidFill>
              </a:rPr>
              <a:t>.</a:t>
            </a:r>
          </a:p>
          <a:p>
            <a:pPr algn="just"/>
            <a:endParaRPr lang="es-MX" sz="2000" dirty="0">
              <a:solidFill>
                <a:schemeClr val="accent1">
                  <a:lumMod val="50000"/>
                </a:schemeClr>
              </a:solidFill>
            </a:endParaRPr>
          </a:p>
          <a:p>
            <a:pPr algn="just"/>
            <a:r>
              <a:rPr lang="es-MX" sz="2000" dirty="0">
                <a:solidFill>
                  <a:schemeClr val="accent1">
                    <a:lumMod val="50000"/>
                  </a:schemeClr>
                </a:solidFill>
              </a:rPr>
              <a:t>Explica rápidamente cuál será la estructura del debate y cuándo se permitirá las preguntas, etc</a:t>
            </a:r>
            <a:r>
              <a:rPr lang="es-MX" sz="2000" dirty="0" smtClean="0">
                <a:solidFill>
                  <a:schemeClr val="accent1">
                    <a:lumMod val="50000"/>
                  </a:schemeClr>
                </a:solidFill>
              </a:rPr>
              <a:t>.</a:t>
            </a:r>
          </a:p>
          <a:p>
            <a:pPr algn="just"/>
            <a:endParaRPr lang="es-MX" sz="2000" dirty="0">
              <a:solidFill>
                <a:schemeClr val="accent1">
                  <a:lumMod val="50000"/>
                </a:schemeClr>
              </a:solidFill>
            </a:endParaRPr>
          </a:p>
          <a:p>
            <a:pPr algn="just"/>
            <a:r>
              <a:rPr lang="es-MX" sz="2000" dirty="0">
                <a:solidFill>
                  <a:schemeClr val="accent1">
                    <a:lumMod val="50000"/>
                  </a:schemeClr>
                </a:solidFill>
              </a:rPr>
              <a:t>Procura coordinar el derecho a la palabra y la réplica para evitar que todos hablen a la vez</a:t>
            </a:r>
            <a:r>
              <a:rPr lang="es-MX" sz="2000" dirty="0" smtClean="0">
                <a:solidFill>
                  <a:schemeClr val="accent1">
                    <a:lumMod val="50000"/>
                  </a:schemeClr>
                </a:solidFill>
              </a:rPr>
              <a:t>.</a:t>
            </a:r>
          </a:p>
          <a:p>
            <a:pPr algn="just"/>
            <a:endParaRPr lang="es-MX" sz="2000" dirty="0">
              <a:solidFill>
                <a:schemeClr val="accent1">
                  <a:lumMod val="50000"/>
                </a:schemeClr>
              </a:solidFill>
            </a:endParaRPr>
          </a:p>
          <a:p>
            <a:pPr algn="just"/>
            <a:r>
              <a:rPr lang="es-MX" sz="2000" dirty="0">
                <a:solidFill>
                  <a:schemeClr val="accent1">
                    <a:lumMod val="50000"/>
                  </a:schemeClr>
                </a:solidFill>
              </a:rPr>
              <a:t>Intenta traducir a un lenguaje accesible las conclusiones a las que un exponente llegue, cuando le hagas preguntas.</a:t>
            </a:r>
          </a:p>
          <a:p>
            <a:pPr algn="just"/>
            <a:r>
              <a:rPr lang="es-MX" sz="2000" dirty="0">
                <a:solidFill>
                  <a:schemeClr val="accent1">
                    <a:lumMod val="50000"/>
                  </a:schemeClr>
                </a:solidFill>
              </a:rPr>
              <a:t>Procura que se conserve el orden y el respeto a lo largo y ancho del debate.</a:t>
            </a:r>
          </a:p>
          <a:p>
            <a:endParaRPr lang="es-CL" dirty="0">
              <a:solidFill>
                <a:schemeClr val="accent1">
                  <a:lumMod val="50000"/>
                </a:schemeClr>
              </a:solidFill>
            </a:endParaRPr>
          </a:p>
        </p:txBody>
      </p:sp>
    </p:spTree>
  </p:cSld>
  <p:clrMapOvr>
    <a:masterClrMapping/>
  </p:clrMapOvr>
</p:sld>
</file>

<file path=ppt/theme/theme1.xml><?xml version="1.0" encoding="utf-8"?>
<a:theme xmlns:a="http://schemas.openxmlformats.org/drawingml/2006/main" name="Nouveau Desktop by Slidesgo">
  <a:themeElements>
    <a:clrScheme name="Simple Light">
      <a:dk1>
        <a:srgbClr val="434343"/>
      </a:dk1>
      <a:lt1>
        <a:srgbClr val="FFFFFF"/>
      </a:lt1>
      <a:dk2>
        <a:srgbClr val="FFD0A1"/>
      </a:dk2>
      <a:lt2>
        <a:srgbClr val="D68944"/>
      </a:lt2>
      <a:accent1>
        <a:srgbClr val="FFD5AA"/>
      </a:accent1>
      <a:accent2>
        <a:srgbClr val="C6C7C8"/>
      </a:accent2>
      <a:accent3>
        <a:srgbClr val="B7B7B7"/>
      </a:accent3>
      <a:accent4>
        <a:srgbClr val="999999"/>
      </a:accent4>
      <a:accent5>
        <a:srgbClr val="666666"/>
      </a:accent5>
      <a:accent6>
        <a:srgbClr val="000000"/>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TotalTime>
  <Words>440</Words>
  <Application>Microsoft Office PowerPoint</Application>
  <PresentationFormat>Presentación en pantalla (16:9)</PresentationFormat>
  <Paragraphs>59</Paragraphs>
  <Slides>8</Slides>
  <Notes>8</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Arial</vt:lpstr>
      <vt:lpstr>Playfair Display</vt:lpstr>
      <vt:lpstr>Playfair Display Regular</vt:lpstr>
      <vt:lpstr>Wingdings</vt:lpstr>
      <vt:lpstr>Raleway</vt:lpstr>
      <vt:lpstr>Nouveau Desktop by Slidesgo</vt:lpstr>
      <vt:lpstr>Presentación de PowerPoint</vt:lpstr>
      <vt:lpstr>Presentación de PowerPoint</vt:lpstr>
      <vt:lpstr>¿Para qué sirve un panel de discusión? </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Lenguaje y comunicación</dc:title>
  <dc:creator>Dave Villarroel</dc:creator>
  <cp:lastModifiedBy>HP</cp:lastModifiedBy>
  <cp:revision>16</cp:revision>
  <dcterms:modified xsi:type="dcterms:W3CDTF">2020-12-01T15:52:25Z</dcterms:modified>
</cp:coreProperties>
</file>