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bookmarkIdSeed="2">
  <p:sldMasterIdLst>
    <p:sldMasterId id="2147483695" r:id="rId1"/>
  </p:sldMasterIdLst>
  <p:notesMasterIdLst>
    <p:notesMasterId r:id="rId17"/>
  </p:notesMasterIdLst>
  <p:sldIdLst>
    <p:sldId id="256" r:id="rId2"/>
    <p:sldId id="258" r:id="rId3"/>
    <p:sldId id="259" r:id="rId4"/>
    <p:sldId id="261" r:id="rId5"/>
    <p:sldId id="263" r:id="rId6"/>
    <p:sldId id="265" r:id="rId7"/>
    <p:sldId id="266" r:id="rId8"/>
    <p:sldId id="268" r:id="rId9"/>
    <p:sldId id="269" r:id="rId10"/>
    <p:sldId id="272" r:id="rId11"/>
    <p:sldId id="279" r:id="rId12"/>
    <p:sldId id="280" r:id="rId13"/>
    <p:sldId id="282" r:id="rId14"/>
    <p:sldId id="283" r:id="rId15"/>
    <p:sldId id="284" r:id="rId16"/>
  </p:sldIdLst>
  <p:sldSz cx="9144000" cy="5143500" type="screen16x9"/>
  <p:notesSz cx="6858000" cy="9144000"/>
  <p:embeddedFontLst>
    <p:embeddedFont>
      <p:font typeface="Nunito SemiBold" charset="0"/>
      <p:regular r:id="rId18"/>
      <p:bold r:id="rId19"/>
      <p:italic r:id="rId20"/>
      <p:boldItalic r:id="rId21"/>
    </p:embeddedFont>
    <p:embeddedFont>
      <p:font typeface="Impact" pitchFamily="34" charset="0"/>
      <p:regular r:id="rId22"/>
    </p:embeddedFont>
    <p:embeddedFont>
      <p:font typeface="Anton" charset="0"/>
      <p:regular r:id="rId23"/>
    </p:embeddedFont>
    <p:embeddedFont>
      <p:font typeface="Nunito" charset="0"/>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guide id="3" pos="113">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238992B2-9DE1-4EB7-AECE-8F7FFF9B1AB8}">
  <a:tblStyle styleId="{238992B2-9DE1-4EB7-AECE-8F7FFF9B1AB8}"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0" d="100"/>
          <a:sy n="80" d="100"/>
        </p:scale>
        <p:origin x="-1002" y="-468"/>
      </p:cViewPr>
      <p:guideLst>
        <p:guide orient="horz" pos="1620"/>
        <p:guide pos="2880"/>
        <p:guide pos="11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2.fntdata"/><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font" Target="fonts/font10.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49351472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1"/>
        <p:cNvGrpSpPr/>
        <p:nvPr/>
      </p:nvGrpSpPr>
      <p:grpSpPr>
        <a:xfrm>
          <a:off x="0" y="0"/>
          <a:ext cx="0" cy="0"/>
          <a:chOff x="0" y="0"/>
          <a:chExt cx="0" cy="0"/>
        </a:xfrm>
      </p:grpSpPr>
      <p:sp>
        <p:nvSpPr>
          <p:cNvPr id="602" name="Google Shape;60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3" name="Google Shape;60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4"/>
        <p:cNvGrpSpPr/>
        <p:nvPr/>
      </p:nvGrpSpPr>
      <p:grpSpPr>
        <a:xfrm>
          <a:off x="0" y="0"/>
          <a:ext cx="0" cy="0"/>
          <a:chOff x="0" y="0"/>
          <a:chExt cx="0" cy="0"/>
        </a:xfrm>
      </p:grpSpPr>
      <p:sp>
        <p:nvSpPr>
          <p:cNvPr id="845" name="Google Shape;845;g9bc6e6b0fd_1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6" name="Google Shape;846;g9bc6e6b0fd_1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1"/>
        <p:cNvGrpSpPr/>
        <p:nvPr/>
      </p:nvGrpSpPr>
      <p:grpSpPr>
        <a:xfrm>
          <a:off x="0" y="0"/>
          <a:ext cx="0" cy="0"/>
          <a:chOff x="0" y="0"/>
          <a:chExt cx="0" cy="0"/>
        </a:xfrm>
      </p:grpSpPr>
      <p:sp>
        <p:nvSpPr>
          <p:cNvPr id="952" name="Google Shape;952;g9bc6e6b0fd_1_3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3" name="Google Shape;953;g9bc6e6b0fd_1_3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8"/>
        <p:cNvGrpSpPr/>
        <p:nvPr/>
      </p:nvGrpSpPr>
      <p:grpSpPr>
        <a:xfrm>
          <a:off x="0" y="0"/>
          <a:ext cx="0" cy="0"/>
          <a:chOff x="0" y="0"/>
          <a:chExt cx="0" cy="0"/>
        </a:xfrm>
      </p:grpSpPr>
      <p:sp>
        <p:nvSpPr>
          <p:cNvPr id="979" name="Google Shape;979;ga3929751a4_2_1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0" name="Google Shape;980;ga3929751a4_2_1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3"/>
        <p:cNvGrpSpPr/>
        <p:nvPr/>
      </p:nvGrpSpPr>
      <p:grpSpPr>
        <a:xfrm>
          <a:off x="0" y="0"/>
          <a:ext cx="0" cy="0"/>
          <a:chOff x="0" y="0"/>
          <a:chExt cx="0" cy="0"/>
        </a:xfrm>
      </p:grpSpPr>
      <p:sp>
        <p:nvSpPr>
          <p:cNvPr id="1014" name="Google Shape;1014;ga3929751a4_2_1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5" name="Google Shape;1015;ga3929751a4_2_1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3"/>
        <p:cNvGrpSpPr/>
        <p:nvPr/>
      </p:nvGrpSpPr>
      <p:grpSpPr>
        <a:xfrm>
          <a:off x="0" y="0"/>
          <a:ext cx="0" cy="0"/>
          <a:chOff x="0" y="0"/>
          <a:chExt cx="0" cy="0"/>
        </a:xfrm>
      </p:grpSpPr>
      <p:sp>
        <p:nvSpPr>
          <p:cNvPr id="1024" name="Google Shape;1024;ga3929751a4_2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5" name="Google Shape;1025;ga3929751a4_2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5"/>
        <p:cNvGrpSpPr/>
        <p:nvPr/>
      </p:nvGrpSpPr>
      <p:grpSpPr>
        <a:xfrm>
          <a:off x="0" y="0"/>
          <a:ext cx="0" cy="0"/>
          <a:chOff x="0" y="0"/>
          <a:chExt cx="0" cy="0"/>
        </a:xfrm>
      </p:grpSpPr>
      <p:sp>
        <p:nvSpPr>
          <p:cNvPr id="626" name="Google Shape;626;ga1f6098d63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7" name="Google Shape;627;ga1f6098d63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3"/>
        <p:cNvGrpSpPr/>
        <p:nvPr/>
      </p:nvGrpSpPr>
      <p:grpSpPr>
        <a:xfrm>
          <a:off x="0" y="0"/>
          <a:ext cx="0" cy="0"/>
          <a:chOff x="0" y="0"/>
          <a:chExt cx="0" cy="0"/>
        </a:xfrm>
      </p:grpSpPr>
      <p:sp>
        <p:nvSpPr>
          <p:cNvPr id="644" name="Google Shape;644;g8da62ad62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5" name="Google Shape;645;g8da62ad62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3"/>
        <p:cNvGrpSpPr/>
        <p:nvPr/>
      </p:nvGrpSpPr>
      <p:grpSpPr>
        <a:xfrm>
          <a:off x="0" y="0"/>
          <a:ext cx="0" cy="0"/>
          <a:chOff x="0" y="0"/>
          <a:chExt cx="0" cy="0"/>
        </a:xfrm>
      </p:grpSpPr>
      <p:sp>
        <p:nvSpPr>
          <p:cNvPr id="684" name="Google Shape;684;g8da62ad62d_0_1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5" name="Google Shape;685;g8da62ad62d_0_1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7"/>
        <p:cNvGrpSpPr/>
        <p:nvPr/>
      </p:nvGrpSpPr>
      <p:grpSpPr>
        <a:xfrm>
          <a:off x="0" y="0"/>
          <a:ext cx="0" cy="0"/>
          <a:chOff x="0" y="0"/>
          <a:chExt cx="0" cy="0"/>
        </a:xfrm>
      </p:grpSpPr>
      <p:sp>
        <p:nvSpPr>
          <p:cNvPr id="708" name="Google Shape;708;ga3929751a4_2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9" name="Google Shape;709;ga3929751a4_2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8"/>
        <p:cNvGrpSpPr/>
        <p:nvPr/>
      </p:nvGrpSpPr>
      <p:grpSpPr>
        <a:xfrm>
          <a:off x="0" y="0"/>
          <a:ext cx="0" cy="0"/>
          <a:chOff x="0" y="0"/>
          <a:chExt cx="0" cy="0"/>
        </a:xfrm>
      </p:grpSpPr>
      <p:sp>
        <p:nvSpPr>
          <p:cNvPr id="739" name="Google Shape;739;g8da62ad62d_0_2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0" name="Google Shape;740;g8da62ad62d_0_2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7"/>
        <p:cNvGrpSpPr/>
        <p:nvPr/>
      </p:nvGrpSpPr>
      <p:grpSpPr>
        <a:xfrm>
          <a:off x="0" y="0"/>
          <a:ext cx="0" cy="0"/>
          <a:chOff x="0" y="0"/>
          <a:chExt cx="0" cy="0"/>
        </a:xfrm>
      </p:grpSpPr>
      <p:sp>
        <p:nvSpPr>
          <p:cNvPr id="758" name="Google Shape;758;g8da62ad62d_0_2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9" name="Google Shape;759;g8da62ad62d_0_2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2"/>
        <p:cNvGrpSpPr/>
        <p:nvPr/>
      </p:nvGrpSpPr>
      <p:grpSpPr>
        <a:xfrm>
          <a:off x="0" y="0"/>
          <a:ext cx="0" cy="0"/>
          <a:chOff x="0" y="0"/>
          <a:chExt cx="0" cy="0"/>
        </a:xfrm>
      </p:grpSpPr>
      <p:sp>
        <p:nvSpPr>
          <p:cNvPr id="773" name="Google Shape;773;ga0a4b81f4f_3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4" name="Google Shape;774;ga0a4b81f4f_3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0"/>
        <p:cNvGrpSpPr/>
        <p:nvPr/>
      </p:nvGrpSpPr>
      <p:grpSpPr>
        <a:xfrm>
          <a:off x="0" y="0"/>
          <a:ext cx="0" cy="0"/>
          <a:chOff x="0" y="0"/>
          <a:chExt cx="0" cy="0"/>
        </a:xfrm>
      </p:grpSpPr>
      <p:sp>
        <p:nvSpPr>
          <p:cNvPr id="791" name="Google Shape;791;ga0a4b81f4f_2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2" name="Google Shape;792;ga0a4b81f4f_2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66"/>
        <p:cNvGrpSpPr/>
        <p:nvPr/>
      </p:nvGrpSpPr>
      <p:grpSpPr>
        <a:xfrm>
          <a:off x="0" y="0"/>
          <a:ext cx="0" cy="0"/>
          <a:chOff x="0" y="0"/>
          <a:chExt cx="0" cy="0"/>
        </a:xfrm>
      </p:grpSpPr>
      <p:sp>
        <p:nvSpPr>
          <p:cNvPr id="67" name="Google Shape;67;p2"/>
          <p:cNvSpPr txBox="1">
            <a:spLocks noGrp="1"/>
          </p:cNvSpPr>
          <p:nvPr>
            <p:ph type="ctrTitle"/>
          </p:nvPr>
        </p:nvSpPr>
        <p:spPr>
          <a:xfrm>
            <a:off x="2093100" y="540000"/>
            <a:ext cx="49578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Font typeface="Impact"/>
              <a:buNone/>
              <a:defRPr sz="5200"/>
            </a:lvl1pPr>
            <a:lvl2pPr lvl="1" algn="ctr">
              <a:spcBef>
                <a:spcPts val="0"/>
              </a:spcBef>
              <a:spcAft>
                <a:spcPts val="0"/>
              </a:spcAft>
              <a:buSzPts val="5200"/>
              <a:buFont typeface="Impact"/>
              <a:buNone/>
              <a:defRPr sz="5200">
                <a:latin typeface="Impact"/>
                <a:ea typeface="Impact"/>
                <a:cs typeface="Impact"/>
                <a:sym typeface="Impact"/>
              </a:defRPr>
            </a:lvl2pPr>
            <a:lvl3pPr lvl="2" algn="ctr">
              <a:spcBef>
                <a:spcPts val="0"/>
              </a:spcBef>
              <a:spcAft>
                <a:spcPts val="0"/>
              </a:spcAft>
              <a:buSzPts val="5200"/>
              <a:buFont typeface="Impact"/>
              <a:buNone/>
              <a:defRPr sz="5200">
                <a:latin typeface="Impact"/>
                <a:ea typeface="Impact"/>
                <a:cs typeface="Impact"/>
                <a:sym typeface="Impact"/>
              </a:defRPr>
            </a:lvl3pPr>
            <a:lvl4pPr lvl="3" algn="ctr">
              <a:spcBef>
                <a:spcPts val="0"/>
              </a:spcBef>
              <a:spcAft>
                <a:spcPts val="0"/>
              </a:spcAft>
              <a:buSzPts val="5200"/>
              <a:buFont typeface="Impact"/>
              <a:buNone/>
              <a:defRPr sz="5200">
                <a:latin typeface="Impact"/>
                <a:ea typeface="Impact"/>
                <a:cs typeface="Impact"/>
                <a:sym typeface="Impact"/>
              </a:defRPr>
            </a:lvl4pPr>
            <a:lvl5pPr lvl="4" algn="ctr">
              <a:spcBef>
                <a:spcPts val="0"/>
              </a:spcBef>
              <a:spcAft>
                <a:spcPts val="0"/>
              </a:spcAft>
              <a:buSzPts val="5200"/>
              <a:buFont typeface="Impact"/>
              <a:buNone/>
              <a:defRPr sz="5200">
                <a:latin typeface="Impact"/>
                <a:ea typeface="Impact"/>
                <a:cs typeface="Impact"/>
                <a:sym typeface="Impact"/>
              </a:defRPr>
            </a:lvl5pPr>
            <a:lvl6pPr lvl="5" algn="ctr">
              <a:spcBef>
                <a:spcPts val="0"/>
              </a:spcBef>
              <a:spcAft>
                <a:spcPts val="0"/>
              </a:spcAft>
              <a:buSzPts val="5200"/>
              <a:buFont typeface="Impact"/>
              <a:buNone/>
              <a:defRPr sz="5200">
                <a:latin typeface="Impact"/>
                <a:ea typeface="Impact"/>
                <a:cs typeface="Impact"/>
                <a:sym typeface="Impact"/>
              </a:defRPr>
            </a:lvl6pPr>
            <a:lvl7pPr lvl="6" algn="ctr">
              <a:spcBef>
                <a:spcPts val="0"/>
              </a:spcBef>
              <a:spcAft>
                <a:spcPts val="0"/>
              </a:spcAft>
              <a:buSzPts val="5200"/>
              <a:buFont typeface="Impact"/>
              <a:buNone/>
              <a:defRPr sz="5200">
                <a:latin typeface="Impact"/>
                <a:ea typeface="Impact"/>
                <a:cs typeface="Impact"/>
                <a:sym typeface="Impact"/>
              </a:defRPr>
            </a:lvl7pPr>
            <a:lvl8pPr lvl="7" algn="ctr">
              <a:spcBef>
                <a:spcPts val="0"/>
              </a:spcBef>
              <a:spcAft>
                <a:spcPts val="0"/>
              </a:spcAft>
              <a:buSzPts val="5200"/>
              <a:buFont typeface="Impact"/>
              <a:buNone/>
              <a:defRPr sz="5200">
                <a:latin typeface="Impact"/>
                <a:ea typeface="Impact"/>
                <a:cs typeface="Impact"/>
                <a:sym typeface="Impact"/>
              </a:defRPr>
            </a:lvl8pPr>
            <a:lvl9pPr lvl="8" algn="ctr">
              <a:spcBef>
                <a:spcPts val="0"/>
              </a:spcBef>
              <a:spcAft>
                <a:spcPts val="0"/>
              </a:spcAft>
              <a:buSzPts val="5200"/>
              <a:buFont typeface="Impact"/>
              <a:buNone/>
              <a:defRPr sz="5200">
                <a:latin typeface="Impact"/>
                <a:ea typeface="Impact"/>
                <a:cs typeface="Impact"/>
                <a:sym typeface="Impact"/>
              </a:defRPr>
            </a:lvl9pPr>
          </a:lstStyle>
          <a:p>
            <a:endParaRPr/>
          </a:p>
        </p:txBody>
      </p:sp>
      <p:sp>
        <p:nvSpPr>
          <p:cNvPr id="68" name="Google Shape;68;p2"/>
          <p:cNvSpPr txBox="1">
            <a:spLocks noGrp="1"/>
          </p:cNvSpPr>
          <p:nvPr>
            <p:ph type="subTitle" idx="1"/>
          </p:nvPr>
        </p:nvSpPr>
        <p:spPr>
          <a:xfrm>
            <a:off x="1773000" y="2592600"/>
            <a:ext cx="55980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000">
                <a:solidFill>
                  <a:schemeClr val="accent1"/>
                </a:solidFill>
                <a:latin typeface="Nunito"/>
                <a:ea typeface="Nunito"/>
                <a:cs typeface="Nunito"/>
                <a:sym typeface="Nunito"/>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cxnSp>
        <p:nvCxnSpPr>
          <p:cNvPr id="69" name="Google Shape;69;p2"/>
          <p:cNvCxnSpPr/>
          <p:nvPr/>
        </p:nvCxnSpPr>
        <p:spPr>
          <a:xfrm rot="10800000" flipH="1">
            <a:off x="869700" y="2150450"/>
            <a:ext cx="782700" cy="609900"/>
          </a:xfrm>
          <a:prstGeom prst="straightConnector1">
            <a:avLst/>
          </a:prstGeom>
          <a:noFill/>
          <a:ln w="9525" cap="flat" cmpd="sng">
            <a:solidFill>
              <a:schemeClr val="lt1"/>
            </a:solidFill>
            <a:prstDash val="solid"/>
            <a:round/>
            <a:headEnd type="none" w="med" len="med"/>
            <a:tailEnd type="none" w="med" len="med"/>
          </a:ln>
        </p:spPr>
      </p:cxnSp>
      <p:cxnSp>
        <p:nvCxnSpPr>
          <p:cNvPr id="70" name="Google Shape;70;p2"/>
          <p:cNvCxnSpPr/>
          <p:nvPr/>
        </p:nvCxnSpPr>
        <p:spPr>
          <a:xfrm rot="10800000" flipH="1">
            <a:off x="4813575" y="300300"/>
            <a:ext cx="498300" cy="426900"/>
          </a:xfrm>
          <a:prstGeom prst="straightConnector1">
            <a:avLst/>
          </a:prstGeom>
          <a:noFill/>
          <a:ln w="9525" cap="flat" cmpd="sng">
            <a:solidFill>
              <a:schemeClr val="lt1"/>
            </a:solidFill>
            <a:prstDash val="solid"/>
            <a:round/>
            <a:headEnd type="none" w="med" len="med"/>
            <a:tailEnd type="none" w="med" len="med"/>
          </a:ln>
        </p:spPr>
      </p:cxnSp>
      <p:cxnSp>
        <p:nvCxnSpPr>
          <p:cNvPr id="71" name="Google Shape;71;p2"/>
          <p:cNvCxnSpPr/>
          <p:nvPr/>
        </p:nvCxnSpPr>
        <p:spPr>
          <a:xfrm rot="10800000" flipH="1">
            <a:off x="1357525" y="4142825"/>
            <a:ext cx="477900" cy="406500"/>
          </a:xfrm>
          <a:prstGeom prst="straightConnector1">
            <a:avLst/>
          </a:prstGeom>
          <a:noFill/>
          <a:ln w="9525" cap="flat" cmpd="sng">
            <a:solidFill>
              <a:schemeClr val="lt1"/>
            </a:solidFill>
            <a:prstDash val="solid"/>
            <a:round/>
            <a:headEnd type="none" w="med" len="med"/>
            <a:tailEnd type="none" w="med" len="med"/>
          </a:ln>
        </p:spPr>
      </p:cxnSp>
      <p:cxnSp>
        <p:nvCxnSpPr>
          <p:cNvPr id="72" name="Google Shape;72;p2"/>
          <p:cNvCxnSpPr/>
          <p:nvPr/>
        </p:nvCxnSpPr>
        <p:spPr>
          <a:xfrm rot="10800000" flipH="1">
            <a:off x="8120800" y="1692975"/>
            <a:ext cx="860400" cy="823200"/>
          </a:xfrm>
          <a:prstGeom prst="straightConnector1">
            <a:avLst/>
          </a:prstGeom>
          <a:noFill/>
          <a:ln w="9525" cap="flat" cmpd="sng">
            <a:solidFill>
              <a:schemeClr val="lt1"/>
            </a:solidFill>
            <a:prstDash val="solid"/>
            <a:round/>
            <a:headEnd type="none" w="med" len="med"/>
            <a:tailEnd type="none" w="med" len="med"/>
          </a:ln>
        </p:spPr>
      </p:cxnSp>
      <p:cxnSp>
        <p:nvCxnSpPr>
          <p:cNvPr id="73" name="Google Shape;73;p2"/>
          <p:cNvCxnSpPr/>
          <p:nvPr/>
        </p:nvCxnSpPr>
        <p:spPr>
          <a:xfrm rot="10800000" flipH="1">
            <a:off x="1408250" y="839225"/>
            <a:ext cx="203400" cy="172500"/>
          </a:xfrm>
          <a:prstGeom prst="straightConnector1">
            <a:avLst/>
          </a:prstGeom>
          <a:noFill/>
          <a:ln w="9525" cap="flat" cmpd="sng">
            <a:solidFill>
              <a:schemeClr val="lt1"/>
            </a:solidFill>
            <a:prstDash val="solid"/>
            <a:round/>
            <a:headEnd type="none" w="med" len="med"/>
            <a:tailEnd type="none" w="med" len="med"/>
          </a:ln>
        </p:spPr>
      </p:cxnSp>
      <p:cxnSp>
        <p:nvCxnSpPr>
          <p:cNvPr id="74" name="Google Shape;74;p2"/>
          <p:cNvCxnSpPr/>
          <p:nvPr/>
        </p:nvCxnSpPr>
        <p:spPr>
          <a:xfrm rot="10800000" flipH="1">
            <a:off x="7598650" y="3970325"/>
            <a:ext cx="203400" cy="172500"/>
          </a:xfrm>
          <a:prstGeom prst="straightConnector1">
            <a:avLst/>
          </a:prstGeom>
          <a:noFill/>
          <a:ln w="9525" cap="flat" cmpd="sng">
            <a:solidFill>
              <a:schemeClr val="lt1"/>
            </a:solidFill>
            <a:prstDash val="solid"/>
            <a:round/>
            <a:headEnd type="none" w="med" len="med"/>
            <a:tailEnd type="none" w="med" len="med"/>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only 1">
  <p:cSld name="CUSTOM_14">
    <p:spTree>
      <p:nvGrpSpPr>
        <p:cNvPr id="1" name="Shape 177"/>
        <p:cNvGrpSpPr/>
        <p:nvPr/>
      </p:nvGrpSpPr>
      <p:grpSpPr>
        <a:xfrm>
          <a:off x="0" y="0"/>
          <a:ext cx="0" cy="0"/>
          <a:chOff x="0" y="0"/>
          <a:chExt cx="0" cy="0"/>
        </a:xfrm>
      </p:grpSpPr>
      <p:sp>
        <p:nvSpPr>
          <p:cNvPr id="178" name="Google Shape;178;p15"/>
          <p:cNvSpPr txBox="1">
            <a:spLocks noGrp="1"/>
          </p:cNvSpPr>
          <p:nvPr>
            <p:ph type="title"/>
          </p:nvPr>
        </p:nvSpPr>
        <p:spPr>
          <a:xfrm>
            <a:off x="720000" y="1816050"/>
            <a:ext cx="3852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six columns">
  <p:cSld name="CUSTOM_4">
    <p:spTree>
      <p:nvGrpSpPr>
        <p:cNvPr id="1" name="Shape 179"/>
        <p:cNvGrpSpPr/>
        <p:nvPr/>
      </p:nvGrpSpPr>
      <p:grpSpPr>
        <a:xfrm>
          <a:off x="0" y="0"/>
          <a:ext cx="0" cy="0"/>
          <a:chOff x="0" y="0"/>
          <a:chExt cx="0" cy="0"/>
        </a:xfrm>
      </p:grpSpPr>
      <p:sp>
        <p:nvSpPr>
          <p:cNvPr id="180" name="Google Shape;180;p16"/>
          <p:cNvSpPr txBox="1">
            <a:spLocks noGrp="1"/>
          </p:cNvSpPr>
          <p:nvPr>
            <p:ph type="subTitle" idx="1"/>
          </p:nvPr>
        </p:nvSpPr>
        <p:spPr>
          <a:xfrm>
            <a:off x="720000" y="2179250"/>
            <a:ext cx="2231400" cy="7557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600">
                <a:solidFill>
                  <a:schemeClr val="accent1"/>
                </a:solidFill>
              </a:defRPr>
            </a:lvl1pPr>
            <a:lvl2pPr lvl="1" rtl="0">
              <a:spcBef>
                <a:spcPts val="0"/>
              </a:spcBef>
              <a:spcAft>
                <a:spcPts val="0"/>
              </a:spcAft>
              <a:buSzPts val="16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81" name="Google Shape;181;p16"/>
          <p:cNvSpPr txBox="1">
            <a:spLocks noGrp="1"/>
          </p:cNvSpPr>
          <p:nvPr>
            <p:ph type="subTitle" idx="2"/>
          </p:nvPr>
        </p:nvSpPr>
        <p:spPr>
          <a:xfrm>
            <a:off x="3456300" y="2179250"/>
            <a:ext cx="2231400" cy="7557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600">
                <a:solidFill>
                  <a:schemeClr val="accent1"/>
                </a:solidFill>
              </a:defRPr>
            </a:lvl1pPr>
            <a:lvl2pPr lvl="1" rtl="0">
              <a:spcBef>
                <a:spcPts val="0"/>
              </a:spcBef>
              <a:spcAft>
                <a:spcPts val="0"/>
              </a:spcAft>
              <a:buSzPts val="16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82" name="Google Shape;182;p16"/>
          <p:cNvSpPr txBox="1">
            <a:spLocks noGrp="1"/>
          </p:cNvSpPr>
          <p:nvPr>
            <p:ph type="title"/>
          </p:nvPr>
        </p:nvSpPr>
        <p:spPr>
          <a:xfrm>
            <a:off x="720000" y="540000"/>
            <a:ext cx="3852000" cy="4500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183" name="Google Shape;183;p16"/>
          <p:cNvSpPr txBox="1">
            <a:spLocks noGrp="1"/>
          </p:cNvSpPr>
          <p:nvPr>
            <p:ph type="subTitle" idx="3"/>
          </p:nvPr>
        </p:nvSpPr>
        <p:spPr>
          <a:xfrm>
            <a:off x="6192600" y="2179250"/>
            <a:ext cx="2231400" cy="7557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600">
                <a:solidFill>
                  <a:schemeClr val="accent1"/>
                </a:solidFill>
              </a:defRPr>
            </a:lvl1pPr>
            <a:lvl2pPr lvl="1" rtl="0">
              <a:spcBef>
                <a:spcPts val="0"/>
              </a:spcBef>
              <a:spcAft>
                <a:spcPts val="0"/>
              </a:spcAft>
              <a:buSzPts val="16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84" name="Google Shape;184;p16"/>
          <p:cNvSpPr txBox="1">
            <a:spLocks noGrp="1"/>
          </p:cNvSpPr>
          <p:nvPr>
            <p:ph type="subTitle" idx="4"/>
          </p:nvPr>
        </p:nvSpPr>
        <p:spPr>
          <a:xfrm>
            <a:off x="720025" y="1832675"/>
            <a:ext cx="2231400" cy="3384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1800"/>
              <a:buFont typeface="Nunito"/>
              <a:buNone/>
              <a:defRPr sz="1600" b="1">
                <a:solidFill>
                  <a:schemeClr val="dk2"/>
                </a:solidFill>
                <a:latin typeface="Nunito"/>
                <a:ea typeface="Nunito"/>
                <a:cs typeface="Nunito"/>
                <a:sym typeface="Nunito"/>
              </a:defRPr>
            </a:lvl1pPr>
            <a:lvl2pPr lvl="1" algn="ctr" rtl="0">
              <a:spcBef>
                <a:spcPts val="0"/>
              </a:spcBef>
              <a:spcAft>
                <a:spcPts val="0"/>
              </a:spcAft>
              <a:buSzPts val="16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85" name="Google Shape;185;p16"/>
          <p:cNvSpPr txBox="1">
            <a:spLocks noGrp="1"/>
          </p:cNvSpPr>
          <p:nvPr>
            <p:ph type="subTitle" idx="5"/>
          </p:nvPr>
        </p:nvSpPr>
        <p:spPr>
          <a:xfrm>
            <a:off x="3456300" y="1832675"/>
            <a:ext cx="2231400" cy="3384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1800"/>
              <a:buFont typeface="Nunito"/>
              <a:buNone/>
              <a:defRPr sz="1600" b="1">
                <a:solidFill>
                  <a:schemeClr val="dk2"/>
                </a:solidFill>
                <a:latin typeface="Nunito"/>
                <a:ea typeface="Nunito"/>
                <a:cs typeface="Nunito"/>
                <a:sym typeface="Nunito"/>
              </a:defRPr>
            </a:lvl1pPr>
            <a:lvl2pPr lvl="1" algn="ctr" rtl="0">
              <a:spcBef>
                <a:spcPts val="0"/>
              </a:spcBef>
              <a:spcAft>
                <a:spcPts val="0"/>
              </a:spcAft>
              <a:buSzPts val="16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86" name="Google Shape;186;p16"/>
          <p:cNvSpPr txBox="1">
            <a:spLocks noGrp="1"/>
          </p:cNvSpPr>
          <p:nvPr>
            <p:ph type="subTitle" idx="6"/>
          </p:nvPr>
        </p:nvSpPr>
        <p:spPr>
          <a:xfrm>
            <a:off x="6192600" y="1832675"/>
            <a:ext cx="2231400" cy="3384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1800"/>
              <a:buFont typeface="Nunito"/>
              <a:buNone/>
              <a:defRPr sz="1600" b="1">
                <a:solidFill>
                  <a:schemeClr val="dk2"/>
                </a:solidFill>
                <a:latin typeface="Nunito"/>
                <a:ea typeface="Nunito"/>
                <a:cs typeface="Nunito"/>
                <a:sym typeface="Nunito"/>
              </a:defRPr>
            </a:lvl1pPr>
            <a:lvl2pPr lvl="1" algn="ctr" rtl="0">
              <a:spcBef>
                <a:spcPts val="0"/>
              </a:spcBef>
              <a:spcAft>
                <a:spcPts val="0"/>
              </a:spcAft>
              <a:buSzPts val="16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87" name="Google Shape;187;p16"/>
          <p:cNvSpPr txBox="1">
            <a:spLocks noGrp="1"/>
          </p:cNvSpPr>
          <p:nvPr>
            <p:ph type="subTitle" idx="7"/>
          </p:nvPr>
        </p:nvSpPr>
        <p:spPr>
          <a:xfrm>
            <a:off x="720000" y="3469075"/>
            <a:ext cx="2231400" cy="7557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600">
                <a:solidFill>
                  <a:schemeClr val="accent1"/>
                </a:solidFill>
              </a:defRPr>
            </a:lvl1pPr>
            <a:lvl2pPr lvl="1" rtl="0">
              <a:spcBef>
                <a:spcPts val="0"/>
              </a:spcBef>
              <a:spcAft>
                <a:spcPts val="0"/>
              </a:spcAft>
              <a:buSzPts val="16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88" name="Google Shape;188;p16"/>
          <p:cNvSpPr txBox="1">
            <a:spLocks noGrp="1"/>
          </p:cNvSpPr>
          <p:nvPr>
            <p:ph type="subTitle" idx="8"/>
          </p:nvPr>
        </p:nvSpPr>
        <p:spPr>
          <a:xfrm>
            <a:off x="3456300" y="3469075"/>
            <a:ext cx="2231400" cy="7557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600">
                <a:solidFill>
                  <a:schemeClr val="accent1"/>
                </a:solidFill>
              </a:defRPr>
            </a:lvl1pPr>
            <a:lvl2pPr lvl="1" rtl="0">
              <a:spcBef>
                <a:spcPts val="0"/>
              </a:spcBef>
              <a:spcAft>
                <a:spcPts val="0"/>
              </a:spcAft>
              <a:buSzPts val="16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89" name="Google Shape;189;p16"/>
          <p:cNvSpPr txBox="1">
            <a:spLocks noGrp="1"/>
          </p:cNvSpPr>
          <p:nvPr>
            <p:ph type="subTitle" idx="9"/>
          </p:nvPr>
        </p:nvSpPr>
        <p:spPr>
          <a:xfrm>
            <a:off x="6192600" y="3469075"/>
            <a:ext cx="2231400" cy="7557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600">
                <a:solidFill>
                  <a:schemeClr val="accent1"/>
                </a:solidFill>
              </a:defRPr>
            </a:lvl1pPr>
            <a:lvl2pPr lvl="1" rtl="0">
              <a:spcBef>
                <a:spcPts val="0"/>
              </a:spcBef>
              <a:spcAft>
                <a:spcPts val="0"/>
              </a:spcAft>
              <a:buSzPts val="16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90" name="Google Shape;190;p16"/>
          <p:cNvSpPr txBox="1">
            <a:spLocks noGrp="1"/>
          </p:cNvSpPr>
          <p:nvPr>
            <p:ph type="subTitle" idx="13"/>
          </p:nvPr>
        </p:nvSpPr>
        <p:spPr>
          <a:xfrm>
            <a:off x="720025" y="3122500"/>
            <a:ext cx="2231400" cy="3384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1800"/>
              <a:buFont typeface="Nunito"/>
              <a:buNone/>
              <a:defRPr sz="1600" b="1">
                <a:solidFill>
                  <a:schemeClr val="dk2"/>
                </a:solidFill>
                <a:latin typeface="Nunito"/>
                <a:ea typeface="Nunito"/>
                <a:cs typeface="Nunito"/>
                <a:sym typeface="Nunito"/>
              </a:defRPr>
            </a:lvl1pPr>
            <a:lvl2pPr lvl="1" algn="ctr" rtl="0">
              <a:spcBef>
                <a:spcPts val="0"/>
              </a:spcBef>
              <a:spcAft>
                <a:spcPts val="0"/>
              </a:spcAft>
              <a:buSzPts val="16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91" name="Google Shape;191;p16"/>
          <p:cNvSpPr txBox="1">
            <a:spLocks noGrp="1"/>
          </p:cNvSpPr>
          <p:nvPr>
            <p:ph type="subTitle" idx="14"/>
          </p:nvPr>
        </p:nvSpPr>
        <p:spPr>
          <a:xfrm>
            <a:off x="3456300" y="3122500"/>
            <a:ext cx="2231400" cy="3384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1800"/>
              <a:buFont typeface="Nunito"/>
              <a:buNone/>
              <a:defRPr sz="1600" b="1">
                <a:solidFill>
                  <a:schemeClr val="dk2"/>
                </a:solidFill>
                <a:latin typeface="Nunito"/>
                <a:ea typeface="Nunito"/>
                <a:cs typeface="Nunito"/>
                <a:sym typeface="Nunito"/>
              </a:defRPr>
            </a:lvl1pPr>
            <a:lvl2pPr lvl="1" algn="ctr" rtl="0">
              <a:spcBef>
                <a:spcPts val="0"/>
              </a:spcBef>
              <a:spcAft>
                <a:spcPts val="0"/>
              </a:spcAft>
              <a:buSzPts val="16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92" name="Google Shape;192;p16"/>
          <p:cNvSpPr txBox="1">
            <a:spLocks noGrp="1"/>
          </p:cNvSpPr>
          <p:nvPr>
            <p:ph type="subTitle" idx="15"/>
          </p:nvPr>
        </p:nvSpPr>
        <p:spPr>
          <a:xfrm>
            <a:off x="6192600" y="3122500"/>
            <a:ext cx="2231400" cy="3384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1800"/>
              <a:buFont typeface="Nunito"/>
              <a:buNone/>
              <a:defRPr sz="1600" b="1">
                <a:solidFill>
                  <a:schemeClr val="dk2"/>
                </a:solidFill>
                <a:latin typeface="Nunito"/>
                <a:ea typeface="Nunito"/>
                <a:cs typeface="Nunito"/>
                <a:sym typeface="Nunito"/>
              </a:defRPr>
            </a:lvl1pPr>
            <a:lvl2pPr lvl="1" algn="ctr" rtl="0">
              <a:spcBef>
                <a:spcPts val="0"/>
              </a:spcBef>
              <a:spcAft>
                <a:spcPts val="0"/>
              </a:spcAft>
              <a:buSzPts val="16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cxnSp>
        <p:nvCxnSpPr>
          <p:cNvPr id="193" name="Google Shape;193;p16"/>
          <p:cNvCxnSpPr/>
          <p:nvPr/>
        </p:nvCxnSpPr>
        <p:spPr>
          <a:xfrm rot="10800000" flipH="1">
            <a:off x="590550" y="1832675"/>
            <a:ext cx="258900" cy="258900"/>
          </a:xfrm>
          <a:prstGeom prst="straightConnector1">
            <a:avLst/>
          </a:prstGeom>
          <a:noFill/>
          <a:ln w="9525" cap="flat" cmpd="sng">
            <a:solidFill>
              <a:schemeClr val="lt1"/>
            </a:solidFill>
            <a:prstDash val="solid"/>
            <a:round/>
            <a:headEnd type="none" w="med" len="med"/>
            <a:tailEnd type="none" w="med" len="med"/>
          </a:ln>
        </p:spPr>
      </p:cxnSp>
      <p:cxnSp>
        <p:nvCxnSpPr>
          <p:cNvPr id="194" name="Google Shape;194;p16"/>
          <p:cNvCxnSpPr/>
          <p:nvPr/>
        </p:nvCxnSpPr>
        <p:spPr>
          <a:xfrm rot="10800000" flipH="1">
            <a:off x="3926225" y="4529875"/>
            <a:ext cx="308100" cy="308100"/>
          </a:xfrm>
          <a:prstGeom prst="straightConnector1">
            <a:avLst/>
          </a:prstGeom>
          <a:noFill/>
          <a:ln w="9525" cap="flat" cmpd="sng">
            <a:solidFill>
              <a:schemeClr val="lt1"/>
            </a:solidFill>
            <a:prstDash val="solid"/>
            <a:round/>
            <a:headEnd type="none" w="med" len="med"/>
            <a:tailEnd type="none" w="med" len="med"/>
          </a:ln>
        </p:spPr>
      </p:cxnSp>
      <p:cxnSp>
        <p:nvCxnSpPr>
          <p:cNvPr id="195" name="Google Shape;195;p16"/>
          <p:cNvCxnSpPr/>
          <p:nvPr/>
        </p:nvCxnSpPr>
        <p:spPr>
          <a:xfrm rot="10800000" flipH="1">
            <a:off x="375700" y="4281125"/>
            <a:ext cx="384000" cy="384000"/>
          </a:xfrm>
          <a:prstGeom prst="straightConnector1">
            <a:avLst/>
          </a:prstGeom>
          <a:noFill/>
          <a:ln w="9525" cap="flat" cmpd="sng">
            <a:solidFill>
              <a:schemeClr val="lt1"/>
            </a:solidFill>
            <a:prstDash val="solid"/>
            <a:round/>
            <a:headEnd type="none" w="med" len="med"/>
            <a:tailEnd type="none" w="med" len="med"/>
          </a:ln>
        </p:spPr>
      </p:cxnSp>
      <p:cxnSp>
        <p:nvCxnSpPr>
          <p:cNvPr id="196" name="Google Shape;196;p16"/>
          <p:cNvCxnSpPr/>
          <p:nvPr/>
        </p:nvCxnSpPr>
        <p:spPr>
          <a:xfrm rot="10800000" flipH="1">
            <a:off x="5687700" y="2992900"/>
            <a:ext cx="129600" cy="129600"/>
          </a:xfrm>
          <a:prstGeom prst="straightConnector1">
            <a:avLst/>
          </a:prstGeom>
          <a:noFill/>
          <a:ln w="9525" cap="flat" cmpd="sng">
            <a:solidFill>
              <a:schemeClr val="lt1"/>
            </a:solidFill>
            <a:prstDash val="solid"/>
            <a:round/>
            <a:headEnd type="none" w="med" len="med"/>
            <a:tailEnd type="none" w="med" len="med"/>
          </a:ln>
        </p:spPr>
      </p:cxnSp>
      <p:cxnSp>
        <p:nvCxnSpPr>
          <p:cNvPr id="197" name="Google Shape;197;p16"/>
          <p:cNvCxnSpPr/>
          <p:nvPr/>
        </p:nvCxnSpPr>
        <p:spPr>
          <a:xfrm rot="10800000" flipH="1">
            <a:off x="8468038" y="4412400"/>
            <a:ext cx="384000" cy="384000"/>
          </a:xfrm>
          <a:prstGeom prst="straightConnector1">
            <a:avLst/>
          </a:prstGeom>
          <a:noFill/>
          <a:ln w="9525" cap="flat" cmpd="sng">
            <a:solidFill>
              <a:schemeClr val="lt1"/>
            </a:solidFill>
            <a:prstDash val="solid"/>
            <a:round/>
            <a:headEnd type="none" w="med" len="med"/>
            <a:tailEnd type="none" w="med" len="med"/>
          </a:ln>
        </p:spPr>
      </p:cxnSp>
      <p:cxnSp>
        <p:nvCxnSpPr>
          <p:cNvPr id="198" name="Google Shape;198;p16"/>
          <p:cNvCxnSpPr/>
          <p:nvPr/>
        </p:nvCxnSpPr>
        <p:spPr>
          <a:xfrm rot="10800000" flipH="1">
            <a:off x="3619763" y="356300"/>
            <a:ext cx="921000" cy="921000"/>
          </a:xfrm>
          <a:prstGeom prst="straightConnector1">
            <a:avLst/>
          </a:prstGeom>
          <a:noFill/>
          <a:ln w="9525" cap="flat" cmpd="sng">
            <a:solidFill>
              <a:schemeClr val="lt1"/>
            </a:solidFill>
            <a:prstDash val="solid"/>
            <a:round/>
            <a:headEnd type="none" w="med" len="med"/>
            <a:tailEnd type="none" w="med" len="med"/>
          </a:ln>
        </p:spPr>
      </p:cxnSp>
      <p:cxnSp>
        <p:nvCxnSpPr>
          <p:cNvPr id="199" name="Google Shape;199;p16"/>
          <p:cNvCxnSpPr/>
          <p:nvPr/>
        </p:nvCxnSpPr>
        <p:spPr>
          <a:xfrm rot="10800000" flipH="1">
            <a:off x="2924475" y="2626850"/>
            <a:ext cx="308100" cy="308100"/>
          </a:xfrm>
          <a:prstGeom prst="straightConnector1">
            <a:avLst/>
          </a:prstGeom>
          <a:noFill/>
          <a:ln w="9525" cap="flat" cmpd="sng">
            <a:solidFill>
              <a:schemeClr val="lt1"/>
            </a:solidFill>
            <a:prstDash val="solid"/>
            <a:round/>
            <a:headEnd type="none" w="med" len="med"/>
            <a:tailEnd type="none" w="med" len="med"/>
          </a:ln>
        </p:spPr>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
  <p:cSld name="CUSTOM_15_1">
    <p:spTree>
      <p:nvGrpSpPr>
        <p:cNvPr id="1" name="Shape 258"/>
        <p:cNvGrpSpPr/>
        <p:nvPr/>
      </p:nvGrpSpPr>
      <p:grpSpPr>
        <a:xfrm>
          <a:off x="0" y="0"/>
          <a:ext cx="0" cy="0"/>
          <a:chOff x="0" y="0"/>
          <a:chExt cx="0" cy="0"/>
        </a:xfrm>
      </p:grpSpPr>
      <p:grpSp>
        <p:nvGrpSpPr>
          <p:cNvPr id="259" name="Google Shape;259;p23"/>
          <p:cNvGrpSpPr/>
          <p:nvPr/>
        </p:nvGrpSpPr>
        <p:grpSpPr>
          <a:xfrm>
            <a:off x="179675" y="108775"/>
            <a:ext cx="8920450" cy="4887725"/>
            <a:chOff x="179675" y="108775"/>
            <a:chExt cx="8920450" cy="4887725"/>
          </a:xfrm>
        </p:grpSpPr>
        <p:sp>
          <p:nvSpPr>
            <p:cNvPr id="260" name="Google Shape;260;p23"/>
            <p:cNvSpPr/>
            <p:nvPr/>
          </p:nvSpPr>
          <p:spPr>
            <a:xfrm>
              <a:off x="2375025" y="1764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23"/>
            <p:cNvSpPr/>
            <p:nvPr/>
          </p:nvSpPr>
          <p:spPr>
            <a:xfrm>
              <a:off x="812325" y="3778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23"/>
            <p:cNvSpPr/>
            <p:nvPr/>
          </p:nvSpPr>
          <p:spPr>
            <a:xfrm>
              <a:off x="7632825" y="14718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23"/>
            <p:cNvSpPr/>
            <p:nvPr/>
          </p:nvSpPr>
          <p:spPr>
            <a:xfrm>
              <a:off x="2146425" y="47484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23"/>
            <p:cNvSpPr/>
            <p:nvPr/>
          </p:nvSpPr>
          <p:spPr>
            <a:xfrm>
              <a:off x="2984625" y="7860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23"/>
            <p:cNvSpPr/>
            <p:nvPr/>
          </p:nvSpPr>
          <p:spPr>
            <a:xfrm>
              <a:off x="6261225" y="6336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23"/>
            <p:cNvSpPr/>
            <p:nvPr/>
          </p:nvSpPr>
          <p:spPr>
            <a:xfrm>
              <a:off x="3289425" y="17004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23"/>
            <p:cNvSpPr/>
            <p:nvPr/>
          </p:nvSpPr>
          <p:spPr>
            <a:xfrm>
              <a:off x="4441475" y="4448025"/>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23"/>
            <p:cNvSpPr/>
            <p:nvPr/>
          </p:nvSpPr>
          <p:spPr>
            <a:xfrm>
              <a:off x="1046050" y="30617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23"/>
            <p:cNvSpPr/>
            <p:nvPr/>
          </p:nvSpPr>
          <p:spPr>
            <a:xfrm>
              <a:off x="5990950" y="240065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23"/>
            <p:cNvSpPr/>
            <p:nvPr/>
          </p:nvSpPr>
          <p:spPr>
            <a:xfrm>
              <a:off x="6489825" y="31482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23"/>
            <p:cNvSpPr/>
            <p:nvPr/>
          </p:nvSpPr>
          <p:spPr>
            <a:xfrm>
              <a:off x="7785225" y="33006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23"/>
            <p:cNvSpPr/>
            <p:nvPr/>
          </p:nvSpPr>
          <p:spPr>
            <a:xfrm>
              <a:off x="7937625" y="46722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23"/>
            <p:cNvSpPr/>
            <p:nvPr/>
          </p:nvSpPr>
          <p:spPr>
            <a:xfrm>
              <a:off x="6642225" y="45198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23"/>
            <p:cNvSpPr/>
            <p:nvPr/>
          </p:nvSpPr>
          <p:spPr>
            <a:xfrm>
              <a:off x="5346825" y="32244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23"/>
            <p:cNvSpPr/>
            <p:nvPr/>
          </p:nvSpPr>
          <p:spPr>
            <a:xfrm>
              <a:off x="9080625" y="2005200"/>
              <a:ext cx="19500" cy="195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23"/>
            <p:cNvSpPr/>
            <p:nvPr/>
          </p:nvSpPr>
          <p:spPr>
            <a:xfrm>
              <a:off x="393825" y="10908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23"/>
            <p:cNvSpPr/>
            <p:nvPr/>
          </p:nvSpPr>
          <p:spPr>
            <a:xfrm>
              <a:off x="4889625" y="12432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23"/>
            <p:cNvSpPr/>
            <p:nvPr/>
          </p:nvSpPr>
          <p:spPr>
            <a:xfrm>
              <a:off x="8623425" y="7860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23"/>
            <p:cNvSpPr/>
            <p:nvPr/>
          </p:nvSpPr>
          <p:spPr>
            <a:xfrm>
              <a:off x="8242425" y="6336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23"/>
            <p:cNvSpPr/>
            <p:nvPr/>
          </p:nvSpPr>
          <p:spPr>
            <a:xfrm>
              <a:off x="8775825" y="39102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23"/>
            <p:cNvSpPr/>
            <p:nvPr/>
          </p:nvSpPr>
          <p:spPr>
            <a:xfrm>
              <a:off x="8013825" y="24624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23"/>
            <p:cNvSpPr/>
            <p:nvPr/>
          </p:nvSpPr>
          <p:spPr>
            <a:xfrm>
              <a:off x="8394825" y="26148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23"/>
            <p:cNvSpPr/>
            <p:nvPr/>
          </p:nvSpPr>
          <p:spPr>
            <a:xfrm>
              <a:off x="8318625" y="49770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23"/>
            <p:cNvSpPr/>
            <p:nvPr/>
          </p:nvSpPr>
          <p:spPr>
            <a:xfrm>
              <a:off x="6108825" y="26910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23"/>
            <p:cNvSpPr/>
            <p:nvPr/>
          </p:nvSpPr>
          <p:spPr>
            <a:xfrm>
              <a:off x="5956425" y="1764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23"/>
            <p:cNvSpPr/>
            <p:nvPr/>
          </p:nvSpPr>
          <p:spPr>
            <a:xfrm>
              <a:off x="3594225" y="3288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23"/>
            <p:cNvSpPr/>
            <p:nvPr/>
          </p:nvSpPr>
          <p:spPr>
            <a:xfrm>
              <a:off x="3746625" y="2526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23"/>
            <p:cNvSpPr/>
            <p:nvPr/>
          </p:nvSpPr>
          <p:spPr>
            <a:xfrm>
              <a:off x="3899025" y="37578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23"/>
            <p:cNvSpPr/>
            <p:nvPr/>
          </p:nvSpPr>
          <p:spPr>
            <a:xfrm>
              <a:off x="3441825" y="39102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23"/>
            <p:cNvSpPr/>
            <p:nvPr/>
          </p:nvSpPr>
          <p:spPr>
            <a:xfrm>
              <a:off x="3746625" y="41388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23"/>
            <p:cNvSpPr/>
            <p:nvPr/>
          </p:nvSpPr>
          <p:spPr>
            <a:xfrm>
              <a:off x="1536825" y="46722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23"/>
            <p:cNvSpPr/>
            <p:nvPr/>
          </p:nvSpPr>
          <p:spPr>
            <a:xfrm>
              <a:off x="1326350" y="4831725"/>
              <a:ext cx="68700" cy="687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23"/>
            <p:cNvSpPr/>
            <p:nvPr/>
          </p:nvSpPr>
          <p:spPr>
            <a:xfrm>
              <a:off x="1478750" y="488325"/>
              <a:ext cx="68700" cy="687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23"/>
            <p:cNvSpPr/>
            <p:nvPr/>
          </p:nvSpPr>
          <p:spPr>
            <a:xfrm>
              <a:off x="8336750" y="1097925"/>
              <a:ext cx="68700" cy="687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23"/>
            <p:cNvSpPr/>
            <p:nvPr/>
          </p:nvSpPr>
          <p:spPr>
            <a:xfrm>
              <a:off x="7879550" y="4298325"/>
              <a:ext cx="68700" cy="687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23"/>
            <p:cNvSpPr/>
            <p:nvPr/>
          </p:nvSpPr>
          <p:spPr>
            <a:xfrm>
              <a:off x="4298150" y="2240925"/>
              <a:ext cx="68700" cy="687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23"/>
            <p:cNvSpPr/>
            <p:nvPr/>
          </p:nvSpPr>
          <p:spPr>
            <a:xfrm>
              <a:off x="179675" y="2851975"/>
              <a:ext cx="40800" cy="408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23"/>
            <p:cNvSpPr/>
            <p:nvPr/>
          </p:nvSpPr>
          <p:spPr>
            <a:xfrm>
              <a:off x="789275" y="3994975"/>
              <a:ext cx="40800" cy="408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23"/>
            <p:cNvSpPr/>
            <p:nvPr/>
          </p:nvSpPr>
          <p:spPr>
            <a:xfrm>
              <a:off x="4218275" y="3994975"/>
              <a:ext cx="40800" cy="408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23"/>
            <p:cNvSpPr/>
            <p:nvPr/>
          </p:nvSpPr>
          <p:spPr>
            <a:xfrm>
              <a:off x="5361275" y="4909375"/>
              <a:ext cx="40800" cy="408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23"/>
            <p:cNvSpPr/>
            <p:nvPr/>
          </p:nvSpPr>
          <p:spPr>
            <a:xfrm>
              <a:off x="1475075" y="1556575"/>
              <a:ext cx="40800" cy="408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23"/>
            <p:cNvSpPr/>
            <p:nvPr/>
          </p:nvSpPr>
          <p:spPr>
            <a:xfrm>
              <a:off x="3227675" y="1861375"/>
              <a:ext cx="40800" cy="408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23"/>
            <p:cNvSpPr/>
            <p:nvPr/>
          </p:nvSpPr>
          <p:spPr>
            <a:xfrm>
              <a:off x="2389475" y="3309175"/>
              <a:ext cx="40800" cy="408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23"/>
            <p:cNvSpPr/>
            <p:nvPr/>
          </p:nvSpPr>
          <p:spPr>
            <a:xfrm>
              <a:off x="8485475" y="2928175"/>
              <a:ext cx="40800" cy="408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23"/>
            <p:cNvSpPr/>
            <p:nvPr/>
          </p:nvSpPr>
          <p:spPr>
            <a:xfrm>
              <a:off x="5437475" y="1175575"/>
              <a:ext cx="40800" cy="408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23"/>
            <p:cNvSpPr/>
            <p:nvPr/>
          </p:nvSpPr>
          <p:spPr>
            <a:xfrm>
              <a:off x="2846675" y="4680775"/>
              <a:ext cx="40800" cy="408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23"/>
            <p:cNvSpPr/>
            <p:nvPr/>
          </p:nvSpPr>
          <p:spPr>
            <a:xfrm>
              <a:off x="6428075" y="2623375"/>
              <a:ext cx="40800" cy="408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23"/>
            <p:cNvSpPr/>
            <p:nvPr/>
          </p:nvSpPr>
          <p:spPr>
            <a:xfrm>
              <a:off x="3151475" y="1023175"/>
              <a:ext cx="40800" cy="408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23"/>
            <p:cNvSpPr/>
            <p:nvPr/>
          </p:nvSpPr>
          <p:spPr>
            <a:xfrm>
              <a:off x="8942675" y="4604575"/>
              <a:ext cx="40800" cy="408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23"/>
            <p:cNvSpPr/>
            <p:nvPr/>
          </p:nvSpPr>
          <p:spPr>
            <a:xfrm>
              <a:off x="9018875" y="2318575"/>
              <a:ext cx="40800" cy="408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23"/>
            <p:cNvSpPr/>
            <p:nvPr/>
          </p:nvSpPr>
          <p:spPr>
            <a:xfrm>
              <a:off x="6732875" y="1632775"/>
              <a:ext cx="40800" cy="408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23"/>
            <p:cNvSpPr/>
            <p:nvPr/>
          </p:nvSpPr>
          <p:spPr>
            <a:xfrm>
              <a:off x="7342475" y="337375"/>
              <a:ext cx="40800" cy="408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23"/>
            <p:cNvSpPr/>
            <p:nvPr/>
          </p:nvSpPr>
          <p:spPr>
            <a:xfrm>
              <a:off x="3913475" y="108775"/>
              <a:ext cx="40800" cy="408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89"/>
        <p:cNvGrpSpPr/>
        <p:nvPr/>
      </p:nvGrpSpPr>
      <p:grpSpPr>
        <a:xfrm>
          <a:off x="0" y="0"/>
          <a:ext cx="0" cy="0"/>
          <a:chOff x="0" y="0"/>
          <a:chExt cx="0" cy="0"/>
        </a:xfrm>
      </p:grpSpPr>
      <p:sp>
        <p:nvSpPr>
          <p:cNvPr id="90" name="Google Shape;90;p5"/>
          <p:cNvSpPr txBox="1">
            <a:spLocks noGrp="1"/>
          </p:cNvSpPr>
          <p:nvPr>
            <p:ph type="subTitle" idx="1"/>
          </p:nvPr>
        </p:nvSpPr>
        <p:spPr>
          <a:xfrm>
            <a:off x="1708225" y="2573300"/>
            <a:ext cx="2097900" cy="755700"/>
          </a:xfrm>
          <a:prstGeom prst="rect">
            <a:avLst/>
          </a:prstGeom>
        </p:spPr>
        <p:txBody>
          <a:bodyPr spcFirstLastPara="1" wrap="square" lIns="91425" tIns="91425" rIns="91425" bIns="91425" anchor="t" anchorCtr="0">
            <a:noAutofit/>
          </a:bodyPr>
          <a:lstStyle>
            <a:lvl1pPr lvl="0" algn="ctr">
              <a:spcBef>
                <a:spcPts val="0"/>
              </a:spcBef>
              <a:spcAft>
                <a:spcPts val="0"/>
              </a:spcAft>
              <a:buSzPts val="1400"/>
              <a:buNone/>
              <a:defRPr sz="1600">
                <a:solidFill>
                  <a:schemeClr val="accent1"/>
                </a:solidFill>
              </a:defRPr>
            </a:lvl1pPr>
            <a:lvl2pPr lvl="1">
              <a:spcBef>
                <a:spcPts val="0"/>
              </a:spcBef>
              <a:spcAft>
                <a:spcPts val="0"/>
              </a:spcAft>
              <a:buSzPts val="16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1" name="Google Shape;91;p5"/>
          <p:cNvSpPr txBox="1">
            <a:spLocks noGrp="1"/>
          </p:cNvSpPr>
          <p:nvPr>
            <p:ph type="subTitle" idx="2"/>
          </p:nvPr>
        </p:nvSpPr>
        <p:spPr>
          <a:xfrm>
            <a:off x="5337325" y="2573300"/>
            <a:ext cx="2097900" cy="755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600">
                <a:solidFill>
                  <a:schemeClr val="accent1"/>
                </a:solidFill>
              </a:defRPr>
            </a:lvl1pPr>
            <a:lvl2pPr lvl="1" rtl="0">
              <a:spcBef>
                <a:spcPts val="0"/>
              </a:spcBef>
              <a:spcAft>
                <a:spcPts val="0"/>
              </a:spcAft>
              <a:buSzPts val="16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2" name="Google Shape;92;p5"/>
          <p:cNvSpPr txBox="1">
            <a:spLocks noGrp="1"/>
          </p:cNvSpPr>
          <p:nvPr>
            <p:ph type="title"/>
          </p:nvPr>
        </p:nvSpPr>
        <p:spPr>
          <a:xfrm>
            <a:off x="2646000" y="540000"/>
            <a:ext cx="3852000" cy="450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cxnSp>
        <p:nvCxnSpPr>
          <p:cNvPr id="93" name="Google Shape;93;p5"/>
          <p:cNvCxnSpPr/>
          <p:nvPr/>
        </p:nvCxnSpPr>
        <p:spPr>
          <a:xfrm rot="10800000" flipH="1">
            <a:off x="270300" y="1403250"/>
            <a:ext cx="629700" cy="629400"/>
          </a:xfrm>
          <a:prstGeom prst="straightConnector1">
            <a:avLst/>
          </a:prstGeom>
          <a:noFill/>
          <a:ln w="9525" cap="flat" cmpd="sng">
            <a:solidFill>
              <a:schemeClr val="lt1"/>
            </a:solidFill>
            <a:prstDash val="solid"/>
            <a:round/>
            <a:headEnd type="none" w="med" len="med"/>
            <a:tailEnd type="none" w="med" len="med"/>
          </a:ln>
        </p:spPr>
      </p:cxnSp>
      <p:cxnSp>
        <p:nvCxnSpPr>
          <p:cNvPr id="94" name="Google Shape;94;p5"/>
          <p:cNvCxnSpPr/>
          <p:nvPr/>
        </p:nvCxnSpPr>
        <p:spPr>
          <a:xfrm rot="10800000" flipH="1">
            <a:off x="4673450" y="2442300"/>
            <a:ext cx="258900" cy="258900"/>
          </a:xfrm>
          <a:prstGeom prst="straightConnector1">
            <a:avLst/>
          </a:prstGeom>
          <a:noFill/>
          <a:ln w="9525" cap="flat" cmpd="sng">
            <a:solidFill>
              <a:schemeClr val="lt1"/>
            </a:solidFill>
            <a:prstDash val="solid"/>
            <a:round/>
            <a:headEnd type="none" w="med" len="med"/>
            <a:tailEnd type="none" w="med" len="med"/>
          </a:ln>
        </p:spPr>
      </p:cxnSp>
      <p:cxnSp>
        <p:nvCxnSpPr>
          <p:cNvPr id="95" name="Google Shape;95;p5"/>
          <p:cNvCxnSpPr/>
          <p:nvPr/>
        </p:nvCxnSpPr>
        <p:spPr>
          <a:xfrm rot="10800000" flipH="1">
            <a:off x="7669050" y="540000"/>
            <a:ext cx="812700" cy="812700"/>
          </a:xfrm>
          <a:prstGeom prst="straightConnector1">
            <a:avLst/>
          </a:prstGeom>
          <a:noFill/>
          <a:ln w="9525" cap="flat" cmpd="sng">
            <a:solidFill>
              <a:schemeClr val="lt1"/>
            </a:solidFill>
            <a:prstDash val="solid"/>
            <a:round/>
            <a:headEnd type="none" w="med" len="med"/>
            <a:tailEnd type="none" w="med" len="med"/>
          </a:ln>
        </p:spPr>
      </p:cxnSp>
      <p:cxnSp>
        <p:nvCxnSpPr>
          <p:cNvPr id="96" name="Google Shape;96;p5"/>
          <p:cNvCxnSpPr/>
          <p:nvPr/>
        </p:nvCxnSpPr>
        <p:spPr>
          <a:xfrm rot="10800000" flipH="1">
            <a:off x="8424000" y="2573300"/>
            <a:ext cx="308100" cy="308100"/>
          </a:xfrm>
          <a:prstGeom prst="straightConnector1">
            <a:avLst/>
          </a:prstGeom>
          <a:noFill/>
          <a:ln w="9525" cap="flat" cmpd="sng">
            <a:solidFill>
              <a:schemeClr val="lt1"/>
            </a:solidFill>
            <a:prstDash val="solid"/>
            <a:round/>
            <a:headEnd type="none" w="med" len="med"/>
            <a:tailEnd type="none" w="med" len="med"/>
          </a:ln>
        </p:spPr>
      </p:cxnSp>
      <p:cxnSp>
        <p:nvCxnSpPr>
          <p:cNvPr id="97" name="Google Shape;97;p5"/>
          <p:cNvCxnSpPr/>
          <p:nvPr/>
        </p:nvCxnSpPr>
        <p:spPr>
          <a:xfrm rot="10800000" flipH="1">
            <a:off x="6068225" y="187500"/>
            <a:ext cx="384000" cy="384000"/>
          </a:xfrm>
          <a:prstGeom prst="straightConnector1">
            <a:avLst/>
          </a:prstGeom>
          <a:noFill/>
          <a:ln w="9525" cap="flat" cmpd="sng">
            <a:solidFill>
              <a:schemeClr val="lt1"/>
            </a:solidFill>
            <a:prstDash val="solid"/>
            <a:round/>
            <a:headEnd type="none" w="med" len="med"/>
            <a:tailEnd type="none" w="med" len="med"/>
          </a:ln>
        </p:spPr>
      </p:cxnSp>
      <p:cxnSp>
        <p:nvCxnSpPr>
          <p:cNvPr id="98" name="Google Shape;98;p5"/>
          <p:cNvCxnSpPr/>
          <p:nvPr/>
        </p:nvCxnSpPr>
        <p:spPr>
          <a:xfrm rot="10800000" flipH="1">
            <a:off x="900000" y="3092175"/>
            <a:ext cx="308100" cy="308100"/>
          </a:xfrm>
          <a:prstGeom prst="straightConnector1">
            <a:avLst/>
          </a:prstGeom>
          <a:noFill/>
          <a:ln w="9525" cap="flat" cmpd="sng">
            <a:solidFill>
              <a:schemeClr val="lt1"/>
            </a:solidFill>
            <a:prstDash val="solid"/>
            <a:round/>
            <a:headEnd type="none" w="med" len="med"/>
            <a:tailEnd type="none" w="med" len="med"/>
          </a:ln>
        </p:spPr>
      </p:cxnSp>
      <p:cxnSp>
        <p:nvCxnSpPr>
          <p:cNvPr id="99" name="Google Shape;99;p5"/>
          <p:cNvCxnSpPr/>
          <p:nvPr/>
        </p:nvCxnSpPr>
        <p:spPr>
          <a:xfrm rot="10800000" flipH="1">
            <a:off x="2967875" y="1403250"/>
            <a:ext cx="129600" cy="129600"/>
          </a:xfrm>
          <a:prstGeom prst="straightConnector1">
            <a:avLst/>
          </a:prstGeom>
          <a:noFill/>
          <a:ln w="9525" cap="flat" cmpd="sng">
            <a:solidFill>
              <a:schemeClr val="lt1"/>
            </a:solidFill>
            <a:prstDash val="solid"/>
            <a:round/>
            <a:headEnd type="none" w="med" len="med"/>
            <a:tailEnd type="none" w="med" len="med"/>
          </a:ln>
        </p:spPr>
      </p:cxnSp>
      <p:cxnSp>
        <p:nvCxnSpPr>
          <p:cNvPr id="100" name="Google Shape;100;p5"/>
          <p:cNvCxnSpPr/>
          <p:nvPr/>
        </p:nvCxnSpPr>
        <p:spPr>
          <a:xfrm rot="10800000" flipH="1">
            <a:off x="707988" y="285450"/>
            <a:ext cx="384000" cy="384000"/>
          </a:xfrm>
          <a:prstGeom prst="straightConnector1">
            <a:avLst/>
          </a:prstGeom>
          <a:noFill/>
          <a:ln w="9525" cap="flat" cmpd="sng">
            <a:solidFill>
              <a:schemeClr val="lt1"/>
            </a:solidFill>
            <a:prstDash val="solid"/>
            <a:round/>
            <a:headEnd type="none" w="med" len="med"/>
            <a:tailEnd type="none" w="med" len="med"/>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01"/>
        <p:cNvGrpSpPr/>
        <p:nvPr/>
      </p:nvGrpSpPr>
      <p:grpSpPr>
        <a:xfrm>
          <a:off x="0" y="0"/>
          <a:ext cx="0" cy="0"/>
          <a:chOff x="0" y="0"/>
          <a:chExt cx="0" cy="0"/>
        </a:xfrm>
      </p:grpSpPr>
      <p:sp>
        <p:nvSpPr>
          <p:cNvPr id="102" name="Google Shape;102;p6"/>
          <p:cNvSpPr txBox="1">
            <a:spLocks noGrp="1"/>
          </p:cNvSpPr>
          <p:nvPr>
            <p:ph type="title"/>
          </p:nvPr>
        </p:nvSpPr>
        <p:spPr>
          <a:xfrm>
            <a:off x="720000" y="540000"/>
            <a:ext cx="7704000" cy="450000"/>
          </a:xfrm>
          <a:prstGeom prst="rect">
            <a:avLst/>
          </a:prstGeom>
        </p:spPr>
        <p:txBody>
          <a:bodyPr spcFirstLastPara="1" wrap="square" lIns="91425" tIns="91425" rIns="91425" bIns="91425" anchor="t" anchorCtr="0">
            <a:noAutofit/>
          </a:bodyPr>
          <a:lstStyle>
            <a:lvl1pPr lvl="0" algn="ctr">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cxnSp>
        <p:nvCxnSpPr>
          <p:cNvPr id="103" name="Google Shape;103;p6"/>
          <p:cNvCxnSpPr/>
          <p:nvPr/>
        </p:nvCxnSpPr>
        <p:spPr>
          <a:xfrm rot="10800000" flipH="1">
            <a:off x="270300" y="713075"/>
            <a:ext cx="629700" cy="629400"/>
          </a:xfrm>
          <a:prstGeom prst="straightConnector1">
            <a:avLst/>
          </a:prstGeom>
          <a:noFill/>
          <a:ln w="9525" cap="flat" cmpd="sng">
            <a:solidFill>
              <a:schemeClr val="lt1"/>
            </a:solidFill>
            <a:prstDash val="solid"/>
            <a:round/>
            <a:headEnd type="none" w="med" len="med"/>
            <a:tailEnd type="none" w="med" len="med"/>
          </a:ln>
        </p:spPr>
      </p:cxnSp>
      <p:cxnSp>
        <p:nvCxnSpPr>
          <p:cNvPr id="104" name="Google Shape;104;p6"/>
          <p:cNvCxnSpPr/>
          <p:nvPr/>
        </p:nvCxnSpPr>
        <p:spPr>
          <a:xfrm rot="10800000" flipH="1">
            <a:off x="3836350" y="1586600"/>
            <a:ext cx="258900" cy="258900"/>
          </a:xfrm>
          <a:prstGeom prst="straightConnector1">
            <a:avLst/>
          </a:prstGeom>
          <a:noFill/>
          <a:ln w="9525" cap="flat" cmpd="sng">
            <a:solidFill>
              <a:schemeClr val="lt1"/>
            </a:solidFill>
            <a:prstDash val="solid"/>
            <a:round/>
            <a:headEnd type="none" w="med" len="med"/>
            <a:tailEnd type="none" w="med" len="med"/>
          </a:ln>
        </p:spPr>
      </p:cxnSp>
      <p:cxnSp>
        <p:nvCxnSpPr>
          <p:cNvPr id="105" name="Google Shape;105;p6"/>
          <p:cNvCxnSpPr/>
          <p:nvPr/>
        </p:nvCxnSpPr>
        <p:spPr>
          <a:xfrm rot="10800000" flipH="1">
            <a:off x="8628650" y="2061750"/>
            <a:ext cx="308100" cy="308100"/>
          </a:xfrm>
          <a:prstGeom prst="straightConnector1">
            <a:avLst/>
          </a:prstGeom>
          <a:noFill/>
          <a:ln w="9525" cap="flat" cmpd="sng">
            <a:solidFill>
              <a:schemeClr val="lt1"/>
            </a:solidFill>
            <a:prstDash val="solid"/>
            <a:round/>
            <a:headEnd type="none" w="med" len="med"/>
            <a:tailEnd type="none" w="med" len="med"/>
          </a:ln>
        </p:spPr>
      </p:cxnSp>
      <p:cxnSp>
        <p:nvCxnSpPr>
          <p:cNvPr id="106" name="Google Shape;106;p6"/>
          <p:cNvCxnSpPr/>
          <p:nvPr/>
        </p:nvCxnSpPr>
        <p:spPr>
          <a:xfrm rot="10800000" flipH="1">
            <a:off x="7193650" y="66575"/>
            <a:ext cx="384000" cy="384000"/>
          </a:xfrm>
          <a:prstGeom prst="straightConnector1">
            <a:avLst/>
          </a:prstGeom>
          <a:noFill/>
          <a:ln w="9525" cap="flat" cmpd="sng">
            <a:solidFill>
              <a:schemeClr val="lt1"/>
            </a:solidFill>
            <a:prstDash val="solid"/>
            <a:round/>
            <a:headEnd type="none" w="med" len="med"/>
            <a:tailEnd type="none" w="med" len="med"/>
          </a:ln>
        </p:spPr>
      </p:cxnSp>
      <p:cxnSp>
        <p:nvCxnSpPr>
          <p:cNvPr id="107" name="Google Shape;107;p6"/>
          <p:cNvCxnSpPr/>
          <p:nvPr/>
        </p:nvCxnSpPr>
        <p:spPr>
          <a:xfrm rot="10800000" flipH="1">
            <a:off x="44288" y="2499125"/>
            <a:ext cx="384000" cy="384000"/>
          </a:xfrm>
          <a:prstGeom prst="straightConnector1">
            <a:avLst/>
          </a:prstGeom>
          <a:noFill/>
          <a:ln w="9525" cap="flat" cmpd="sng">
            <a:solidFill>
              <a:schemeClr val="lt1"/>
            </a:solidFill>
            <a:prstDash val="solid"/>
            <a:round/>
            <a:headEnd type="none" w="med" len="med"/>
            <a:tailEnd type="none" w="med" len="med"/>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8"/>
        <p:cNvGrpSpPr/>
        <p:nvPr/>
      </p:nvGrpSpPr>
      <p:grpSpPr>
        <a:xfrm>
          <a:off x="0" y="0"/>
          <a:ext cx="0" cy="0"/>
          <a:chOff x="0" y="0"/>
          <a:chExt cx="0" cy="0"/>
        </a:xfrm>
      </p:grpSpPr>
      <p:cxnSp>
        <p:nvCxnSpPr>
          <p:cNvPr id="109" name="Google Shape;109;p7"/>
          <p:cNvCxnSpPr/>
          <p:nvPr/>
        </p:nvCxnSpPr>
        <p:spPr>
          <a:xfrm rot="10800000" flipH="1">
            <a:off x="506600" y="455850"/>
            <a:ext cx="949200" cy="548100"/>
          </a:xfrm>
          <a:prstGeom prst="straightConnector1">
            <a:avLst/>
          </a:prstGeom>
          <a:noFill/>
          <a:ln w="9525" cap="flat" cmpd="sng">
            <a:solidFill>
              <a:schemeClr val="lt1"/>
            </a:solidFill>
            <a:prstDash val="solid"/>
            <a:round/>
            <a:headEnd type="none" w="med" len="med"/>
            <a:tailEnd type="none" w="med" len="med"/>
          </a:ln>
        </p:spPr>
      </p:cxnSp>
      <p:cxnSp>
        <p:nvCxnSpPr>
          <p:cNvPr id="110" name="Google Shape;110;p7"/>
          <p:cNvCxnSpPr/>
          <p:nvPr/>
        </p:nvCxnSpPr>
        <p:spPr>
          <a:xfrm rot="10800000" flipH="1">
            <a:off x="201550" y="3429825"/>
            <a:ext cx="475500" cy="274500"/>
          </a:xfrm>
          <a:prstGeom prst="straightConnector1">
            <a:avLst/>
          </a:prstGeom>
          <a:noFill/>
          <a:ln w="9525" cap="flat" cmpd="sng">
            <a:solidFill>
              <a:schemeClr val="lt1"/>
            </a:solidFill>
            <a:prstDash val="solid"/>
            <a:round/>
            <a:headEnd type="none" w="med" len="med"/>
            <a:tailEnd type="none" w="med" len="med"/>
          </a:ln>
        </p:spPr>
      </p:cxnSp>
      <p:cxnSp>
        <p:nvCxnSpPr>
          <p:cNvPr id="111" name="Google Shape;111;p7"/>
          <p:cNvCxnSpPr/>
          <p:nvPr/>
        </p:nvCxnSpPr>
        <p:spPr>
          <a:xfrm rot="10800000" flipH="1">
            <a:off x="2903650" y="730350"/>
            <a:ext cx="475500" cy="274500"/>
          </a:xfrm>
          <a:prstGeom prst="straightConnector1">
            <a:avLst/>
          </a:prstGeom>
          <a:noFill/>
          <a:ln w="9525" cap="flat" cmpd="sng">
            <a:solidFill>
              <a:schemeClr val="lt1"/>
            </a:solidFill>
            <a:prstDash val="solid"/>
            <a:round/>
            <a:headEnd type="none" w="med" len="med"/>
            <a:tailEnd type="none" w="med" len="med"/>
          </a:ln>
        </p:spPr>
      </p:cxnSp>
      <p:cxnSp>
        <p:nvCxnSpPr>
          <p:cNvPr id="112" name="Google Shape;112;p7"/>
          <p:cNvCxnSpPr/>
          <p:nvPr/>
        </p:nvCxnSpPr>
        <p:spPr>
          <a:xfrm rot="10800000" flipH="1">
            <a:off x="5364538" y="362400"/>
            <a:ext cx="1272900" cy="735000"/>
          </a:xfrm>
          <a:prstGeom prst="straightConnector1">
            <a:avLst/>
          </a:prstGeom>
          <a:noFill/>
          <a:ln w="9525" cap="flat" cmpd="sng">
            <a:solidFill>
              <a:schemeClr val="lt1"/>
            </a:solidFill>
            <a:prstDash val="solid"/>
            <a:round/>
            <a:headEnd type="none" w="med" len="med"/>
            <a:tailEnd type="none" w="med" len="med"/>
          </a:ln>
        </p:spPr>
      </p:cxnSp>
      <p:cxnSp>
        <p:nvCxnSpPr>
          <p:cNvPr id="113" name="Google Shape;113;p7"/>
          <p:cNvCxnSpPr/>
          <p:nvPr/>
        </p:nvCxnSpPr>
        <p:spPr>
          <a:xfrm rot="10800000" flipH="1">
            <a:off x="8517975" y="2567775"/>
            <a:ext cx="785700" cy="473400"/>
          </a:xfrm>
          <a:prstGeom prst="straightConnector1">
            <a:avLst/>
          </a:prstGeom>
          <a:noFill/>
          <a:ln w="9525" cap="flat" cmpd="sng">
            <a:solidFill>
              <a:schemeClr val="lt1"/>
            </a:solidFill>
            <a:prstDash val="solid"/>
            <a:round/>
            <a:headEnd type="none" w="med" len="med"/>
            <a:tailEnd type="none" w="med" len="med"/>
          </a:ln>
        </p:spPr>
      </p:cxnSp>
      <p:cxnSp>
        <p:nvCxnSpPr>
          <p:cNvPr id="114" name="Google Shape;114;p7"/>
          <p:cNvCxnSpPr/>
          <p:nvPr/>
        </p:nvCxnSpPr>
        <p:spPr>
          <a:xfrm rot="10800000" flipH="1">
            <a:off x="3562475" y="3704325"/>
            <a:ext cx="475500" cy="274500"/>
          </a:xfrm>
          <a:prstGeom prst="straightConnector1">
            <a:avLst/>
          </a:prstGeom>
          <a:noFill/>
          <a:ln w="9525" cap="flat" cmpd="sng">
            <a:solidFill>
              <a:schemeClr val="lt1"/>
            </a:solidFill>
            <a:prstDash val="solid"/>
            <a:round/>
            <a:headEnd type="none" w="med" len="med"/>
            <a:tailEnd type="none" w="med" len="med"/>
          </a:ln>
        </p:spPr>
      </p:cxnSp>
      <p:cxnSp>
        <p:nvCxnSpPr>
          <p:cNvPr id="115" name="Google Shape;115;p7"/>
          <p:cNvCxnSpPr/>
          <p:nvPr/>
        </p:nvCxnSpPr>
        <p:spPr>
          <a:xfrm rot="10800000" flipH="1">
            <a:off x="6378550" y="2752575"/>
            <a:ext cx="180000" cy="103800"/>
          </a:xfrm>
          <a:prstGeom prst="straightConnector1">
            <a:avLst/>
          </a:prstGeom>
          <a:noFill/>
          <a:ln w="9525" cap="flat" cmpd="sng">
            <a:solidFill>
              <a:schemeClr val="lt1"/>
            </a:solidFill>
            <a:prstDash val="solid"/>
            <a:round/>
            <a:headEnd type="none" w="med" len="med"/>
            <a:tailEnd type="none" w="med" len="med"/>
          </a:ln>
        </p:spPr>
      </p:cxnSp>
      <p:cxnSp>
        <p:nvCxnSpPr>
          <p:cNvPr id="116" name="Google Shape;116;p7"/>
          <p:cNvCxnSpPr/>
          <p:nvPr/>
        </p:nvCxnSpPr>
        <p:spPr>
          <a:xfrm rot="10800000" flipH="1">
            <a:off x="8622825" y="352050"/>
            <a:ext cx="180000" cy="103800"/>
          </a:xfrm>
          <a:prstGeom prst="straightConnector1">
            <a:avLst/>
          </a:prstGeom>
          <a:noFill/>
          <a:ln w="9525" cap="flat" cmpd="sng">
            <a:solidFill>
              <a:schemeClr val="lt1"/>
            </a:solidFill>
            <a:prstDash val="solid"/>
            <a:round/>
            <a:headEnd type="none" w="med" len="med"/>
            <a:tailEnd type="none" w="med" len="med"/>
          </a:ln>
        </p:spPr>
      </p:cxnSp>
      <p:sp>
        <p:nvSpPr>
          <p:cNvPr id="117" name="Google Shape;117;p7"/>
          <p:cNvSpPr txBox="1">
            <a:spLocks noGrp="1"/>
          </p:cNvSpPr>
          <p:nvPr>
            <p:ph type="subTitle" idx="1"/>
          </p:nvPr>
        </p:nvSpPr>
        <p:spPr>
          <a:xfrm>
            <a:off x="4574525" y="2571750"/>
            <a:ext cx="3852000" cy="20016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Char char="●"/>
              <a:defRPr sz="1600">
                <a:solidFill>
                  <a:schemeClr val="accent1"/>
                </a:solidFill>
              </a:defRPr>
            </a:lvl1pPr>
            <a:lvl2pPr lvl="1" rtl="0">
              <a:spcBef>
                <a:spcPts val="0"/>
              </a:spcBef>
              <a:spcAft>
                <a:spcPts val="0"/>
              </a:spcAft>
              <a:buSzPts val="16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118" name="Google Shape;118;p7"/>
          <p:cNvSpPr txBox="1">
            <a:spLocks noGrp="1"/>
          </p:cNvSpPr>
          <p:nvPr>
            <p:ph type="title"/>
          </p:nvPr>
        </p:nvSpPr>
        <p:spPr>
          <a:xfrm>
            <a:off x="4574525" y="1513950"/>
            <a:ext cx="3077100" cy="10578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6"/>
        <p:cNvGrpSpPr/>
        <p:nvPr/>
      </p:nvGrpSpPr>
      <p:grpSpPr>
        <a:xfrm>
          <a:off x="0" y="0"/>
          <a:ext cx="0" cy="0"/>
          <a:chOff x="0" y="0"/>
          <a:chExt cx="0" cy="0"/>
        </a:xfrm>
      </p:grpSpPr>
      <p:cxnSp>
        <p:nvCxnSpPr>
          <p:cNvPr id="127" name="Google Shape;127;p9"/>
          <p:cNvCxnSpPr/>
          <p:nvPr/>
        </p:nvCxnSpPr>
        <p:spPr>
          <a:xfrm rot="10800000" flipH="1">
            <a:off x="6488700" y="1822675"/>
            <a:ext cx="629700" cy="629400"/>
          </a:xfrm>
          <a:prstGeom prst="straightConnector1">
            <a:avLst/>
          </a:prstGeom>
          <a:noFill/>
          <a:ln w="9525" cap="flat" cmpd="sng">
            <a:solidFill>
              <a:schemeClr val="lt1"/>
            </a:solidFill>
            <a:prstDash val="solid"/>
            <a:round/>
            <a:headEnd type="none" w="med" len="med"/>
            <a:tailEnd type="none" w="med" len="med"/>
          </a:ln>
        </p:spPr>
      </p:cxnSp>
      <p:cxnSp>
        <p:nvCxnSpPr>
          <p:cNvPr id="128" name="Google Shape;128;p9"/>
          <p:cNvCxnSpPr/>
          <p:nvPr/>
        </p:nvCxnSpPr>
        <p:spPr>
          <a:xfrm rot="10800000" flipH="1">
            <a:off x="4337350" y="1060550"/>
            <a:ext cx="258900" cy="258900"/>
          </a:xfrm>
          <a:prstGeom prst="straightConnector1">
            <a:avLst/>
          </a:prstGeom>
          <a:noFill/>
          <a:ln w="9525" cap="flat" cmpd="sng">
            <a:solidFill>
              <a:schemeClr val="lt1"/>
            </a:solidFill>
            <a:prstDash val="solid"/>
            <a:round/>
            <a:headEnd type="none" w="med" len="med"/>
            <a:tailEnd type="none" w="med" len="med"/>
          </a:ln>
        </p:spPr>
      </p:cxnSp>
      <p:cxnSp>
        <p:nvCxnSpPr>
          <p:cNvPr id="129" name="Google Shape;129;p9"/>
          <p:cNvCxnSpPr/>
          <p:nvPr/>
        </p:nvCxnSpPr>
        <p:spPr>
          <a:xfrm rot="10800000" flipH="1">
            <a:off x="8424000" y="800300"/>
            <a:ext cx="308100" cy="308100"/>
          </a:xfrm>
          <a:prstGeom prst="straightConnector1">
            <a:avLst/>
          </a:prstGeom>
          <a:noFill/>
          <a:ln w="9525" cap="flat" cmpd="sng">
            <a:solidFill>
              <a:schemeClr val="lt1"/>
            </a:solidFill>
            <a:prstDash val="solid"/>
            <a:round/>
            <a:headEnd type="none" w="med" len="med"/>
            <a:tailEnd type="none" w="med" len="med"/>
          </a:ln>
        </p:spPr>
      </p:cxnSp>
      <p:cxnSp>
        <p:nvCxnSpPr>
          <p:cNvPr id="130" name="Google Shape;130;p9"/>
          <p:cNvCxnSpPr/>
          <p:nvPr/>
        </p:nvCxnSpPr>
        <p:spPr>
          <a:xfrm rot="10800000" flipH="1">
            <a:off x="8232000" y="3709950"/>
            <a:ext cx="384000" cy="384000"/>
          </a:xfrm>
          <a:prstGeom prst="straightConnector1">
            <a:avLst/>
          </a:prstGeom>
          <a:noFill/>
          <a:ln w="9525" cap="flat" cmpd="sng">
            <a:solidFill>
              <a:schemeClr val="lt1"/>
            </a:solidFill>
            <a:prstDash val="solid"/>
            <a:round/>
            <a:headEnd type="none" w="med" len="med"/>
            <a:tailEnd type="none" w="med" len="med"/>
          </a:ln>
        </p:spPr>
      </p:cxnSp>
      <p:cxnSp>
        <p:nvCxnSpPr>
          <p:cNvPr id="131" name="Google Shape;131;p9"/>
          <p:cNvCxnSpPr/>
          <p:nvPr/>
        </p:nvCxnSpPr>
        <p:spPr>
          <a:xfrm rot="10800000" flipH="1">
            <a:off x="899988" y="762350"/>
            <a:ext cx="384000" cy="384000"/>
          </a:xfrm>
          <a:prstGeom prst="straightConnector1">
            <a:avLst/>
          </a:prstGeom>
          <a:noFill/>
          <a:ln w="9525" cap="flat" cmpd="sng">
            <a:solidFill>
              <a:schemeClr val="lt1"/>
            </a:solidFill>
            <a:prstDash val="solid"/>
            <a:round/>
            <a:headEnd type="none" w="med" len="med"/>
            <a:tailEnd type="none" w="med" len="med"/>
          </a:ln>
        </p:spPr>
      </p:cxnSp>
      <p:cxnSp>
        <p:nvCxnSpPr>
          <p:cNvPr id="132" name="Google Shape;132;p9"/>
          <p:cNvCxnSpPr/>
          <p:nvPr/>
        </p:nvCxnSpPr>
        <p:spPr>
          <a:xfrm rot="10800000" flipH="1">
            <a:off x="1117063" y="4093950"/>
            <a:ext cx="384000" cy="384000"/>
          </a:xfrm>
          <a:prstGeom prst="straightConnector1">
            <a:avLst/>
          </a:prstGeom>
          <a:noFill/>
          <a:ln w="9525" cap="flat" cmpd="sng">
            <a:solidFill>
              <a:schemeClr val="lt1"/>
            </a:solidFill>
            <a:prstDash val="solid"/>
            <a:round/>
            <a:headEnd type="none" w="med" len="med"/>
            <a:tailEnd type="none" w="med" len="med"/>
          </a:ln>
        </p:spPr>
      </p:cxnSp>
      <p:cxnSp>
        <p:nvCxnSpPr>
          <p:cNvPr id="133" name="Google Shape;133;p9"/>
          <p:cNvCxnSpPr/>
          <p:nvPr/>
        </p:nvCxnSpPr>
        <p:spPr>
          <a:xfrm rot="10800000" flipH="1">
            <a:off x="5097175" y="3907850"/>
            <a:ext cx="258900" cy="258900"/>
          </a:xfrm>
          <a:prstGeom prst="straightConnector1">
            <a:avLst/>
          </a:prstGeom>
          <a:noFill/>
          <a:ln w="9525" cap="flat" cmpd="sng">
            <a:solidFill>
              <a:schemeClr val="lt1"/>
            </a:solidFill>
            <a:prstDash val="solid"/>
            <a:round/>
            <a:headEnd type="none" w="med" len="med"/>
            <a:tailEnd type="none" w="med" len="med"/>
          </a:ln>
        </p:spPr>
      </p:cxnSp>
      <p:sp>
        <p:nvSpPr>
          <p:cNvPr id="134" name="Google Shape;134;p9"/>
          <p:cNvSpPr txBox="1">
            <a:spLocks noGrp="1"/>
          </p:cNvSpPr>
          <p:nvPr>
            <p:ph type="title"/>
          </p:nvPr>
        </p:nvSpPr>
        <p:spPr>
          <a:xfrm>
            <a:off x="720000" y="1816050"/>
            <a:ext cx="3852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35" name="Google Shape;135;p9"/>
          <p:cNvSpPr txBox="1">
            <a:spLocks noGrp="1"/>
          </p:cNvSpPr>
          <p:nvPr>
            <p:ph type="subTitle" idx="1"/>
          </p:nvPr>
        </p:nvSpPr>
        <p:spPr>
          <a:xfrm>
            <a:off x="720000" y="2567775"/>
            <a:ext cx="3013500" cy="14277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sz="1600">
                <a:solidFill>
                  <a:schemeClr val="accent1"/>
                </a:solidFill>
              </a:defRPr>
            </a:lvl1pPr>
            <a:lvl2pPr lvl="1" rtl="0">
              <a:spcBef>
                <a:spcPts val="0"/>
              </a:spcBef>
              <a:spcAft>
                <a:spcPts val="0"/>
              </a:spcAft>
              <a:buSzPts val="16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44"/>
        <p:cNvGrpSpPr/>
        <p:nvPr/>
      </p:nvGrpSpPr>
      <p:grpSpPr>
        <a:xfrm>
          <a:off x="0" y="0"/>
          <a:ext cx="0" cy="0"/>
          <a:chOff x="0" y="0"/>
          <a:chExt cx="0" cy="0"/>
        </a:xfrm>
      </p:grpSpPr>
      <p:sp>
        <p:nvSpPr>
          <p:cNvPr id="145" name="Google Shape;145;p11"/>
          <p:cNvSpPr txBox="1">
            <a:spLocks noGrp="1"/>
          </p:cNvSpPr>
          <p:nvPr>
            <p:ph type="title" hasCustomPrompt="1"/>
          </p:nvPr>
        </p:nvSpPr>
        <p:spPr>
          <a:xfrm>
            <a:off x="900000" y="990000"/>
            <a:ext cx="73440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96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146" name="Google Shape;146;p11"/>
          <p:cNvSpPr txBox="1">
            <a:spLocks noGrp="1"/>
          </p:cNvSpPr>
          <p:nvPr>
            <p:ph type="subTitle" idx="1"/>
          </p:nvPr>
        </p:nvSpPr>
        <p:spPr>
          <a:xfrm>
            <a:off x="900000" y="2953500"/>
            <a:ext cx="7344000" cy="754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600">
                <a:solidFill>
                  <a:schemeClr val="accent1"/>
                </a:solidFill>
              </a:defRPr>
            </a:lvl1pPr>
            <a:lvl2pPr lvl="1" algn="ctr" rtl="0">
              <a:spcBef>
                <a:spcPts val="0"/>
              </a:spcBef>
              <a:spcAft>
                <a:spcPts val="0"/>
              </a:spcAft>
              <a:buSzPts val="16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cxnSp>
        <p:nvCxnSpPr>
          <p:cNvPr id="147" name="Google Shape;147;p11"/>
          <p:cNvCxnSpPr/>
          <p:nvPr/>
        </p:nvCxnSpPr>
        <p:spPr>
          <a:xfrm rot="10800000" flipH="1">
            <a:off x="1512225" y="4104825"/>
            <a:ext cx="782700" cy="609900"/>
          </a:xfrm>
          <a:prstGeom prst="straightConnector1">
            <a:avLst/>
          </a:prstGeom>
          <a:noFill/>
          <a:ln w="9525" cap="flat" cmpd="sng">
            <a:solidFill>
              <a:schemeClr val="lt1"/>
            </a:solidFill>
            <a:prstDash val="solid"/>
            <a:round/>
            <a:headEnd type="none" w="med" len="med"/>
            <a:tailEnd type="none" w="med" len="med"/>
          </a:ln>
        </p:spPr>
      </p:cxnSp>
      <p:cxnSp>
        <p:nvCxnSpPr>
          <p:cNvPr id="148" name="Google Shape;148;p11"/>
          <p:cNvCxnSpPr/>
          <p:nvPr/>
        </p:nvCxnSpPr>
        <p:spPr>
          <a:xfrm rot="10800000" flipH="1">
            <a:off x="2161275" y="326550"/>
            <a:ext cx="498300" cy="426900"/>
          </a:xfrm>
          <a:prstGeom prst="straightConnector1">
            <a:avLst/>
          </a:prstGeom>
          <a:noFill/>
          <a:ln w="9525" cap="flat" cmpd="sng">
            <a:solidFill>
              <a:schemeClr val="lt1"/>
            </a:solidFill>
            <a:prstDash val="solid"/>
            <a:round/>
            <a:headEnd type="none" w="med" len="med"/>
            <a:tailEnd type="none" w="med" len="med"/>
          </a:ln>
        </p:spPr>
      </p:cxnSp>
      <p:cxnSp>
        <p:nvCxnSpPr>
          <p:cNvPr id="149" name="Google Shape;149;p11"/>
          <p:cNvCxnSpPr/>
          <p:nvPr/>
        </p:nvCxnSpPr>
        <p:spPr>
          <a:xfrm rot="10800000" flipH="1">
            <a:off x="5596275" y="4604400"/>
            <a:ext cx="477900" cy="406500"/>
          </a:xfrm>
          <a:prstGeom prst="straightConnector1">
            <a:avLst/>
          </a:prstGeom>
          <a:noFill/>
          <a:ln w="9525" cap="flat" cmpd="sng">
            <a:solidFill>
              <a:schemeClr val="lt1"/>
            </a:solidFill>
            <a:prstDash val="solid"/>
            <a:round/>
            <a:headEnd type="none" w="med" len="med"/>
            <a:tailEnd type="none" w="med" len="med"/>
          </a:ln>
        </p:spPr>
      </p:cxnSp>
      <p:cxnSp>
        <p:nvCxnSpPr>
          <p:cNvPr id="150" name="Google Shape;150;p11"/>
          <p:cNvCxnSpPr/>
          <p:nvPr/>
        </p:nvCxnSpPr>
        <p:spPr>
          <a:xfrm rot="10800000" flipH="1">
            <a:off x="7993800" y="300300"/>
            <a:ext cx="860400" cy="823200"/>
          </a:xfrm>
          <a:prstGeom prst="straightConnector1">
            <a:avLst/>
          </a:prstGeom>
          <a:noFill/>
          <a:ln w="9525" cap="flat" cmpd="sng">
            <a:solidFill>
              <a:schemeClr val="lt1"/>
            </a:solidFill>
            <a:prstDash val="solid"/>
            <a:round/>
            <a:headEnd type="none" w="med" len="med"/>
            <a:tailEnd type="none" w="med" len="med"/>
          </a:ln>
        </p:spPr>
      </p:cxnSp>
      <p:cxnSp>
        <p:nvCxnSpPr>
          <p:cNvPr id="151" name="Google Shape;151;p11"/>
          <p:cNvCxnSpPr/>
          <p:nvPr/>
        </p:nvCxnSpPr>
        <p:spPr>
          <a:xfrm rot="10800000" flipH="1">
            <a:off x="516600" y="625650"/>
            <a:ext cx="203400" cy="172500"/>
          </a:xfrm>
          <a:prstGeom prst="straightConnector1">
            <a:avLst/>
          </a:prstGeom>
          <a:noFill/>
          <a:ln w="9525" cap="flat" cmpd="sng">
            <a:solidFill>
              <a:schemeClr val="lt1"/>
            </a:solidFill>
            <a:prstDash val="solid"/>
            <a:round/>
            <a:headEnd type="none" w="med" len="med"/>
            <a:tailEnd type="none" w="med" len="med"/>
          </a:ln>
        </p:spPr>
      </p:cxnSp>
      <p:cxnSp>
        <p:nvCxnSpPr>
          <p:cNvPr id="152" name="Google Shape;152;p11"/>
          <p:cNvCxnSpPr/>
          <p:nvPr/>
        </p:nvCxnSpPr>
        <p:spPr>
          <a:xfrm rot="10800000" flipH="1">
            <a:off x="8605275" y="3244650"/>
            <a:ext cx="203400" cy="172500"/>
          </a:xfrm>
          <a:prstGeom prst="straightConnector1">
            <a:avLst/>
          </a:prstGeom>
          <a:noFill/>
          <a:ln w="9525" cap="flat" cmpd="sng">
            <a:solidFill>
              <a:schemeClr val="lt1"/>
            </a:solidFill>
            <a:prstDash val="solid"/>
            <a:round/>
            <a:headEnd type="none" w="med" len="med"/>
            <a:tailEnd type="none" w="med" len="med"/>
          </a:ln>
        </p:spPr>
      </p:cxnSp>
      <p:cxnSp>
        <p:nvCxnSpPr>
          <p:cNvPr id="153" name="Google Shape;153;p11"/>
          <p:cNvCxnSpPr/>
          <p:nvPr/>
        </p:nvCxnSpPr>
        <p:spPr>
          <a:xfrm rot="10800000" flipH="1">
            <a:off x="221700" y="2656950"/>
            <a:ext cx="498300" cy="426900"/>
          </a:xfrm>
          <a:prstGeom prst="straightConnector1">
            <a:avLst/>
          </a:prstGeom>
          <a:noFill/>
          <a:ln w="9525" cap="flat" cmpd="sng">
            <a:solidFill>
              <a:schemeClr val="lt1"/>
            </a:solidFill>
            <a:prstDash val="solid"/>
            <a:round/>
            <a:headEnd type="none" w="med" len="med"/>
            <a:tailEnd type="none" w="med" len="med"/>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lt1"/>
        </a:solidFill>
        <a:effectLst/>
      </p:bgPr>
    </p:bg>
    <p:spTree>
      <p:nvGrpSpPr>
        <p:cNvPr id="1" name="Shape 154"/>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able of Contents">
  <p:cSld name="CUSTOM">
    <p:spTree>
      <p:nvGrpSpPr>
        <p:cNvPr id="1" name="Shape 155"/>
        <p:cNvGrpSpPr/>
        <p:nvPr/>
      </p:nvGrpSpPr>
      <p:grpSpPr>
        <a:xfrm>
          <a:off x="0" y="0"/>
          <a:ext cx="0" cy="0"/>
          <a:chOff x="0" y="0"/>
          <a:chExt cx="0" cy="0"/>
        </a:xfrm>
      </p:grpSpPr>
      <p:sp>
        <p:nvSpPr>
          <p:cNvPr id="156" name="Google Shape;156;p13"/>
          <p:cNvSpPr txBox="1">
            <a:spLocks noGrp="1"/>
          </p:cNvSpPr>
          <p:nvPr>
            <p:ph type="title"/>
          </p:nvPr>
        </p:nvSpPr>
        <p:spPr>
          <a:xfrm>
            <a:off x="720000" y="540000"/>
            <a:ext cx="3852000" cy="4500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atin typeface="Nunito SemiBold"/>
                <a:ea typeface="Nunito SemiBold"/>
                <a:cs typeface="Nunito SemiBold"/>
                <a:sym typeface="Nunito SemiBold"/>
              </a:defRPr>
            </a:lvl2pPr>
            <a:lvl3pPr lvl="2">
              <a:spcBef>
                <a:spcPts val="0"/>
              </a:spcBef>
              <a:spcAft>
                <a:spcPts val="0"/>
              </a:spcAft>
              <a:buSzPts val="2800"/>
              <a:buNone/>
              <a:defRPr>
                <a:latin typeface="Nunito SemiBold"/>
                <a:ea typeface="Nunito SemiBold"/>
                <a:cs typeface="Nunito SemiBold"/>
                <a:sym typeface="Nunito SemiBold"/>
              </a:defRPr>
            </a:lvl3pPr>
            <a:lvl4pPr lvl="3">
              <a:spcBef>
                <a:spcPts val="0"/>
              </a:spcBef>
              <a:spcAft>
                <a:spcPts val="0"/>
              </a:spcAft>
              <a:buSzPts val="2800"/>
              <a:buNone/>
              <a:defRPr>
                <a:latin typeface="Nunito SemiBold"/>
                <a:ea typeface="Nunito SemiBold"/>
                <a:cs typeface="Nunito SemiBold"/>
                <a:sym typeface="Nunito SemiBold"/>
              </a:defRPr>
            </a:lvl4pPr>
            <a:lvl5pPr lvl="4">
              <a:spcBef>
                <a:spcPts val="0"/>
              </a:spcBef>
              <a:spcAft>
                <a:spcPts val="0"/>
              </a:spcAft>
              <a:buSzPts val="2800"/>
              <a:buNone/>
              <a:defRPr>
                <a:latin typeface="Nunito SemiBold"/>
                <a:ea typeface="Nunito SemiBold"/>
                <a:cs typeface="Nunito SemiBold"/>
                <a:sym typeface="Nunito SemiBold"/>
              </a:defRPr>
            </a:lvl5pPr>
            <a:lvl6pPr lvl="5">
              <a:spcBef>
                <a:spcPts val="0"/>
              </a:spcBef>
              <a:spcAft>
                <a:spcPts val="0"/>
              </a:spcAft>
              <a:buSzPts val="2800"/>
              <a:buNone/>
              <a:defRPr>
                <a:latin typeface="Nunito SemiBold"/>
                <a:ea typeface="Nunito SemiBold"/>
                <a:cs typeface="Nunito SemiBold"/>
                <a:sym typeface="Nunito SemiBold"/>
              </a:defRPr>
            </a:lvl6pPr>
            <a:lvl7pPr lvl="6">
              <a:spcBef>
                <a:spcPts val="0"/>
              </a:spcBef>
              <a:spcAft>
                <a:spcPts val="0"/>
              </a:spcAft>
              <a:buSzPts val="2800"/>
              <a:buNone/>
              <a:defRPr>
                <a:latin typeface="Nunito SemiBold"/>
                <a:ea typeface="Nunito SemiBold"/>
                <a:cs typeface="Nunito SemiBold"/>
                <a:sym typeface="Nunito SemiBold"/>
              </a:defRPr>
            </a:lvl7pPr>
            <a:lvl8pPr lvl="7">
              <a:spcBef>
                <a:spcPts val="0"/>
              </a:spcBef>
              <a:spcAft>
                <a:spcPts val="0"/>
              </a:spcAft>
              <a:buSzPts val="2800"/>
              <a:buNone/>
              <a:defRPr>
                <a:latin typeface="Nunito SemiBold"/>
                <a:ea typeface="Nunito SemiBold"/>
                <a:cs typeface="Nunito SemiBold"/>
                <a:sym typeface="Nunito SemiBold"/>
              </a:defRPr>
            </a:lvl8pPr>
            <a:lvl9pPr lvl="8">
              <a:spcBef>
                <a:spcPts val="0"/>
              </a:spcBef>
              <a:spcAft>
                <a:spcPts val="0"/>
              </a:spcAft>
              <a:buSzPts val="2800"/>
              <a:buNone/>
              <a:defRPr>
                <a:latin typeface="Nunito SemiBold"/>
                <a:ea typeface="Nunito SemiBold"/>
                <a:cs typeface="Nunito SemiBold"/>
                <a:sym typeface="Nunito SemiBold"/>
              </a:defRPr>
            </a:lvl9pPr>
          </a:lstStyle>
          <a:p>
            <a:endParaRPr/>
          </a:p>
        </p:txBody>
      </p:sp>
      <p:sp>
        <p:nvSpPr>
          <p:cNvPr id="157" name="Google Shape;157;p13"/>
          <p:cNvSpPr txBox="1">
            <a:spLocks noGrp="1"/>
          </p:cNvSpPr>
          <p:nvPr>
            <p:ph type="subTitle" idx="1"/>
          </p:nvPr>
        </p:nvSpPr>
        <p:spPr>
          <a:xfrm>
            <a:off x="720000" y="1339725"/>
            <a:ext cx="4096800" cy="3384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1800"/>
              <a:buFont typeface="Nunito"/>
              <a:buNone/>
              <a:defRPr sz="1600" b="1">
                <a:solidFill>
                  <a:schemeClr val="dk2"/>
                </a:solidFill>
                <a:latin typeface="Nunito"/>
                <a:ea typeface="Nunito"/>
                <a:cs typeface="Nunito"/>
                <a:sym typeface="Nunito"/>
              </a:defRPr>
            </a:lvl1pPr>
            <a:lvl2pPr lvl="1">
              <a:spcBef>
                <a:spcPts val="0"/>
              </a:spcBef>
              <a:spcAft>
                <a:spcPts val="0"/>
              </a:spcAft>
              <a:buSzPts val="16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8" name="Google Shape;158;p13"/>
          <p:cNvSpPr txBox="1">
            <a:spLocks noGrp="1"/>
          </p:cNvSpPr>
          <p:nvPr>
            <p:ph type="subTitle" idx="2"/>
          </p:nvPr>
        </p:nvSpPr>
        <p:spPr>
          <a:xfrm>
            <a:off x="720000" y="1551050"/>
            <a:ext cx="4698600" cy="417600"/>
          </a:xfrm>
          <a:prstGeom prst="rect">
            <a:avLst/>
          </a:prstGeom>
        </p:spPr>
        <p:txBody>
          <a:bodyPr spcFirstLastPara="1" wrap="square" lIns="91425" tIns="91425" rIns="91425" bIns="91425" anchor="t" anchorCtr="0">
            <a:noAutofit/>
          </a:bodyPr>
          <a:lstStyle>
            <a:lvl1pPr lvl="0">
              <a:spcBef>
                <a:spcPts val="0"/>
              </a:spcBef>
              <a:spcAft>
                <a:spcPts val="0"/>
              </a:spcAft>
              <a:buSzPts val="1600"/>
              <a:buNone/>
              <a:defRPr sz="1600">
                <a:solidFill>
                  <a:schemeClr val="accent1"/>
                </a:solidFill>
              </a:defRPr>
            </a:lvl1pPr>
            <a:lvl2pPr lvl="1">
              <a:spcBef>
                <a:spcPts val="0"/>
              </a:spcBef>
              <a:spcAft>
                <a:spcPts val="0"/>
              </a:spcAft>
              <a:buSzPts val="16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9" name="Google Shape;159;p13"/>
          <p:cNvSpPr txBox="1">
            <a:spLocks noGrp="1"/>
          </p:cNvSpPr>
          <p:nvPr>
            <p:ph type="subTitle" idx="3"/>
          </p:nvPr>
        </p:nvSpPr>
        <p:spPr>
          <a:xfrm>
            <a:off x="720000" y="2044850"/>
            <a:ext cx="4096800" cy="3384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1800"/>
              <a:buFont typeface="Nunito"/>
              <a:buNone/>
              <a:defRPr sz="1600" b="1">
                <a:solidFill>
                  <a:schemeClr val="dk2"/>
                </a:solidFill>
                <a:latin typeface="Nunito"/>
                <a:ea typeface="Nunito"/>
                <a:cs typeface="Nunito"/>
                <a:sym typeface="Nunito"/>
              </a:defRPr>
            </a:lvl1pPr>
            <a:lvl2pPr lvl="1" rtl="0">
              <a:spcBef>
                <a:spcPts val="0"/>
              </a:spcBef>
              <a:spcAft>
                <a:spcPts val="0"/>
              </a:spcAft>
              <a:buSzPts val="16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0" name="Google Shape;160;p13"/>
          <p:cNvSpPr txBox="1">
            <a:spLocks noGrp="1"/>
          </p:cNvSpPr>
          <p:nvPr>
            <p:ph type="subTitle" idx="4"/>
          </p:nvPr>
        </p:nvSpPr>
        <p:spPr>
          <a:xfrm>
            <a:off x="720000" y="2256175"/>
            <a:ext cx="4698600" cy="4176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sz="1600">
                <a:solidFill>
                  <a:schemeClr val="accent1"/>
                </a:solidFill>
              </a:defRPr>
            </a:lvl1pPr>
            <a:lvl2pPr lvl="1" rtl="0">
              <a:spcBef>
                <a:spcPts val="0"/>
              </a:spcBef>
              <a:spcAft>
                <a:spcPts val="0"/>
              </a:spcAft>
              <a:buSzPts val="16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1" name="Google Shape;161;p13"/>
          <p:cNvSpPr txBox="1">
            <a:spLocks noGrp="1"/>
          </p:cNvSpPr>
          <p:nvPr>
            <p:ph type="subTitle" idx="5"/>
          </p:nvPr>
        </p:nvSpPr>
        <p:spPr>
          <a:xfrm>
            <a:off x="720000" y="2749975"/>
            <a:ext cx="4096800" cy="3384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1800"/>
              <a:buFont typeface="Nunito"/>
              <a:buNone/>
              <a:defRPr sz="1600" b="1">
                <a:solidFill>
                  <a:schemeClr val="dk2"/>
                </a:solidFill>
                <a:latin typeface="Nunito"/>
                <a:ea typeface="Nunito"/>
                <a:cs typeface="Nunito"/>
                <a:sym typeface="Nunito"/>
              </a:defRPr>
            </a:lvl1pPr>
            <a:lvl2pPr lvl="1" rtl="0">
              <a:spcBef>
                <a:spcPts val="0"/>
              </a:spcBef>
              <a:spcAft>
                <a:spcPts val="0"/>
              </a:spcAft>
              <a:buSzPts val="16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2" name="Google Shape;162;p13"/>
          <p:cNvSpPr txBox="1">
            <a:spLocks noGrp="1"/>
          </p:cNvSpPr>
          <p:nvPr>
            <p:ph type="subTitle" idx="6"/>
          </p:nvPr>
        </p:nvSpPr>
        <p:spPr>
          <a:xfrm>
            <a:off x="720000" y="2961300"/>
            <a:ext cx="4698600" cy="4176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sz="1600">
                <a:solidFill>
                  <a:schemeClr val="accent1"/>
                </a:solidFill>
              </a:defRPr>
            </a:lvl1pPr>
            <a:lvl2pPr lvl="1" rtl="0">
              <a:spcBef>
                <a:spcPts val="0"/>
              </a:spcBef>
              <a:spcAft>
                <a:spcPts val="0"/>
              </a:spcAft>
              <a:buSzPts val="16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3" name="Google Shape;163;p13"/>
          <p:cNvSpPr txBox="1">
            <a:spLocks noGrp="1"/>
          </p:cNvSpPr>
          <p:nvPr>
            <p:ph type="subTitle" idx="7"/>
          </p:nvPr>
        </p:nvSpPr>
        <p:spPr>
          <a:xfrm>
            <a:off x="720000" y="3404225"/>
            <a:ext cx="4096800" cy="3384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1800"/>
              <a:buFont typeface="Nunito"/>
              <a:buNone/>
              <a:defRPr sz="1600" b="1">
                <a:solidFill>
                  <a:schemeClr val="dk2"/>
                </a:solidFill>
                <a:latin typeface="Nunito"/>
                <a:ea typeface="Nunito"/>
                <a:cs typeface="Nunito"/>
                <a:sym typeface="Nunito"/>
              </a:defRPr>
            </a:lvl1pPr>
            <a:lvl2pPr lvl="1" rtl="0">
              <a:spcBef>
                <a:spcPts val="0"/>
              </a:spcBef>
              <a:spcAft>
                <a:spcPts val="0"/>
              </a:spcAft>
              <a:buSzPts val="16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4" name="Google Shape;164;p13"/>
          <p:cNvSpPr txBox="1">
            <a:spLocks noGrp="1"/>
          </p:cNvSpPr>
          <p:nvPr>
            <p:ph type="subTitle" idx="8"/>
          </p:nvPr>
        </p:nvSpPr>
        <p:spPr>
          <a:xfrm>
            <a:off x="720000" y="3615550"/>
            <a:ext cx="4698600" cy="4176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sz="1600">
                <a:solidFill>
                  <a:schemeClr val="accent1"/>
                </a:solidFill>
              </a:defRPr>
            </a:lvl1pPr>
            <a:lvl2pPr lvl="1" rtl="0">
              <a:spcBef>
                <a:spcPts val="0"/>
              </a:spcBef>
              <a:spcAft>
                <a:spcPts val="0"/>
              </a:spcAft>
              <a:buSzPts val="16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5" name="Google Shape;165;p13"/>
          <p:cNvSpPr txBox="1">
            <a:spLocks noGrp="1"/>
          </p:cNvSpPr>
          <p:nvPr>
            <p:ph type="subTitle" idx="9"/>
          </p:nvPr>
        </p:nvSpPr>
        <p:spPr>
          <a:xfrm>
            <a:off x="720000" y="4058475"/>
            <a:ext cx="4096800" cy="3384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1800"/>
              <a:buFont typeface="Nunito"/>
              <a:buNone/>
              <a:defRPr sz="1600" b="1">
                <a:solidFill>
                  <a:schemeClr val="dk2"/>
                </a:solidFill>
                <a:latin typeface="Nunito"/>
                <a:ea typeface="Nunito"/>
                <a:cs typeface="Nunito"/>
                <a:sym typeface="Nunito"/>
              </a:defRPr>
            </a:lvl1pPr>
            <a:lvl2pPr lvl="1" rtl="0">
              <a:spcBef>
                <a:spcPts val="0"/>
              </a:spcBef>
              <a:spcAft>
                <a:spcPts val="0"/>
              </a:spcAft>
              <a:buSzPts val="16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6" name="Google Shape;166;p13"/>
          <p:cNvSpPr txBox="1">
            <a:spLocks noGrp="1"/>
          </p:cNvSpPr>
          <p:nvPr>
            <p:ph type="subTitle" idx="13"/>
          </p:nvPr>
        </p:nvSpPr>
        <p:spPr>
          <a:xfrm>
            <a:off x="720000" y="4269800"/>
            <a:ext cx="4698600" cy="4176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sz="1600">
                <a:solidFill>
                  <a:schemeClr val="accent1"/>
                </a:solidFill>
              </a:defRPr>
            </a:lvl1pPr>
            <a:lvl2pPr lvl="1" rtl="0">
              <a:spcBef>
                <a:spcPts val="0"/>
              </a:spcBef>
              <a:spcAft>
                <a:spcPts val="0"/>
              </a:spcAft>
              <a:buSzPts val="16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cxnSp>
        <p:nvCxnSpPr>
          <p:cNvPr id="167" name="Google Shape;167;p13"/>
          <p:cNvCxnSpPr/>
          <p:nvPr/>
        </p:nvCxnSpPr>
        <p:spPr>
          <a:xfrm rot="10800000" flipH="1">
            <a:off x="0" y="3786975"/>
            <a:ext cx="782700" cy="609900"/>
          </a:xfrm>
          <a:prstGeom prst="straightConnector1">
            <a:avLst/>
          </a:prstGeom>
          <a:noFill/>
          <a:ln w="9525" cap="flat" cmpd="sng">
            <a:solidFill>
              <a:schemeClr val="lt1"/>
            </a:solidFill>
            <a:prstDash val="solid"/>
            <a:round/>
            <a:headEnd type="none" w="med" len="med"/>
            <a:tailEnd type="none" w="med" len="med"/>
          </a:ln>
        </p:spPr>
      </p:cxnSp>
      <p:cxnSp>
        <p:nvCxnSpPr>
          <p:cNvPr id="168" name="Google Shape;168;p13"/>
          <p:cNvCxnSpPr/>
          <p:nvPr/>
        </p:nvCxnSpPr>
        <p:spPr>
          <a:xfrm rot="10800000" flipH="1">
            <a:off x="5817500" y="3359975"/>
            <a:ext cx="498300" cy="426900"/>
          </a:xfrm>
          <a:prstGeom prst="straightConnector1">
            <a:avLst/>
          </a:prstGeom>
          <a:noFill/>
          <a:ln w="9525" cap="flat" cmpd="sng">
            <a:solidFill>
              <a:schemeClr val="lt1"/>
            </a:solidFill>
            <a:prstDash val="solid"/>
            <a:round/>
            <a:headEnd type="none" w="med" len="med"/>
            <a:tailEnd type="none" w="med" len="med"/>
          </a:ln>
        </p:spPr>
      </p:cxnSp>
      <p:cxnSp>
        <p:nvCxnSpPr>
          <p:cNvPr id="169" name="Google Shape;169;p13"/>
          <p:cNvCxnSpPr/>
          <p:nvPr/>
        </p:nvCxnSpPr>
        <p:spPr>
          <a:xfrm rot="10800000" flipH="1">
            <a:off x="5596275" y="4604400"/>
            <a:ext cx="477900" cy="406500"/>
          </a:xfrm>
          <a:prstGeom prst="straightConnector1">
            <a:avLst/>
          </a:prstGeom>
          <a:noFill/>
          <a:ln w="9525" cap="flat" cmpd="sng">
            <a:solidFill>
              <a:schemeClr val="lt1"/>
            </a:solidFill>
            <a:prstDash val="solid"/>
            <a:round/>
            <a:headEnd type="none" w="med" len="med"/>
            <a:tailEnd type="none" w="med" len="med"/>
          </a:ln>
        </p:spPr>
      </p:cxnSp>
      <p:cxnSp>
        <p:nvCxnSpPr>
          <p:cNvPr id="170" name="Google Shape;170;p13"/>
          <p:cNvCxnSpPr/>
          <p:nvPr/>
        </p:nvCxnSpPr>
        <p:spPr>
          <a:xfrm rot="10800000" flipH="1">
            <a:off x="5675250" y="237150"/>
            <a:ext cx="715500" cy="605700"/>
          </a:xfrm>
          <a:prstGeom prst="straightConnector1">
            <a:avLst/>
          </a:prstGeom>
          <a:noFill/>
          <a:ln w="9525" cap="flat" cmpd="sng">
            <a:solidFill>
              <a:schemeClr val="lt1"/>
            </a:solidFill>
            <a:prstDash val="solid"/>
            <a:round/>
            <a:headEnd type="none" w="med" len="med"/>
            <a:tailEnd type="none" w="med" len="med"/>
          </a:ln>
        </p:spPr>
      </p:cxnSp>
      <p:cxnSp>
        <p:nvCxnSpPr>
          <p:cNvPr id="171" name="Google Shape;171;p13"/>
          <p:cNvCxnSpPr/>
          <p:nvPr/>
        </p:nvCxnSpPr>
        <p:spPr>
          <a:xfrm rot="10800000" flipH="1">
            <a:off x="516600" y="625650"/>
            <a:ext cx="203400" cy="172500"/>
          </a:xfrm>
          <a:prstGeom prst="straightConnector1">
            <a:avLst/>
          </a:prstGeom>
          <a:noFill/>
          <a:ln w="9525" cap="flat" cmpd="sng">
            <a:solidFill>
              <a:schemeClr val="lt1"/>
            </a:solidFill>
            <a:prstDash val="solid"/>
            <a:round/>
            <a:headEnd type="none" w="med" len="med"/>
            <a:tailEnd type="none" w="med" len="med"/>
          </a:ln>
        </p:spPr>
      </p:cxnSp>
      <p:cxnSp>
        <p:nvCxnSpPr>
          <p:cNvPr id="172" name="Google Shape;172;p13"/>
          <p:cNvCxnSpPr/>
          <p:nvPr/>
        </p:nvCxnSpPr>
        <p:spPr>
          <a:xfrm rot="10800000" flipH="1">
            <a:off x="7016125" y="4721400"/>
            <a:ext cx="203400" cy="172500"/>
          </a:xfrm>
          <a:prstGeom prst="straightConnector1">
            <a:avLst/>
          </a:prstGeom>
          <a:noFill/>
          <a:ln w="9525" cap="flat" cmpd="sng">
            <a:solidFill>
              <a:schemeClr val="lt1"/>
            </a:solidFill>
            <a:prstDash val="solid"/>
            <a:round/>
            <a:headEnd type="none" w="med" len="med"/>
            <a:tailEnd type="none" w="med" len="med"/>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Quote">
  <p:cSld name="CUSTOM_13">
    <p:spTree>
      <p:nvGrpSpPr>
        <p:cNvPr id="1" name="Shape 173"/>
        <p:cNvGrpSpPr/>
        <p:nvPr/>
      </p:nvGrpSpPr>
      <p:grpSpPr>
        <a:xfrm>
          <a:off x="0" y="0"/>
          <a:ext cx="0" cy="0"/>
          <a:chOff x="0" y="0"/>
          <a:chExt cx="0" cy="0"/>
        </a:xfrm>
      </p:grpSpPr>
      <p:sp>
        <p:nvSpPr>
          <p:cNvPr id="174" name="Google Shape;174;p14"/>
          <p:cNvSpPr txBox="1">
            <a:spLocks noGrp="1"/>
          </p:cNvSpPr>
          <p:nvPr>
            <p:ph type="subTitle" idx="1"/>
          </p:nvPr>
        </p:nvSpPr>
        <p:spPr>
          <a:xfrm>
            <a:off x="2102550" y="1701100"/>
            <a:ext cx="4938900" cy="999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a:lvl1pPr>
            <a:lvl2pPr lvl="1" rtl="0">
              <a:spcBef>
                <a:spcPts val="0"/>
              </a:spcBef>
              <a:spcAft>
                <a:spcPts val="0"/>
              </a:spcAft>
              <a:buSzPts val="16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75" name="Google Shape;175;p14"/>
          <p:cNvSpPr txBox="1">
            <a:spLocks noGrp="1"/>
          </p:cNvSpPr>
          <p:nvPr>
            <p:ph type="title"/>
          </p:nvPr>
        </p:nvSpPr>
        <p:spPr>
          <a:xfrm>
            <a:off x="3106200" y="2700000"/>
            <a:ext cx="2931600" cy="821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2600"/>
            </a:lvl1pPr>
            <a:lvl2pPr lvl="1" algn="ctr" rtl="0">
              <a:spcBef>
                <a:spcPts val="0"/>
              </a:spcBef>
              <a:spcAft>
                <a:spcPts val="0"/>
              </a:spcAft>
              <a:buSzPts val="2800"/>
              <a:buNone/>
              <a:defRPr>
                <a:latin typeface="Nunito SemiBold"/>
                <a:ea typeface="Nunito SemiBold"/>
                <a:cs typeface="Nunito SemiBold"/>
                <a:sym typeface="Nunito SemiBold"/>
              </a:defRPr>
            </a:lvl2pPr>
            <a:lvl3pPr lvl="2" algn="ctr" rtl="0">
              <a:spcBef>
                <a:spcPts val="0"/>
              </a:spcBef>
              <a:spcAft>
                <a:spcPts val="0"/>
              </a:spcAft>
              <a:buSzPts val="2800"/>
              <a:buNone/>
              <a:defRPr>
                <a:latin typeface="Nunito SemiBold"/>
                <a:ea typeface="Nunito SemiBold"/>
                <a:cs typeface="Nunito SemiBold"/>
                <a:sym typeface="Nunito SemiBold"/>
              </a:defRPr>
            </a:lvl3pPr>
            <a:lvl4pPr lvl="3" algn="ctr" rtl="0">
              <a:spcBef>
                <a:spcPts val="0"/>
              </a:spcBef>
              <a:spcAft>
                <a:spcPts val="0"/>
              </a:spcAft>
              <a:buSzPts val="2800"/>
              <a:buNone/>
              <a:defRPr>
                <a:latin typeface="Nunito SemiBold"/>
                <a:ea typeface="Nunito SemiBold"/>
                <a:cs typeface="Nunito SemiBold"/>
                <a:sym typeface="Nunito SemiBold"/>
              </a:defRPr>
            </a:lvl4pPr>
            <a:lvl5pPr lvl="4" algn="ctr" rtl="0">
              <a:spcBef>
                <a:spcPts val="0"/>
              </a:spcBef>
              <a:spcAft>
                <a:spcPts val="0"/>
              </a:spcAft>
              <a:buSzPts val="2800"/>
              <a:buNone/>
              <a:defRPr>
                <a:latin typeface="Nunito SemiBold"/>
                <a:ea typeface="Nunito SemiBold"/>
                <a:cs typeface="Nunito SemiBold"/>
                <a:sym typeface="Nunito SemiBold"/>
              </a:defRPr>
            </a:lvl5pPr>
            <a:lvl6pPr lvl="5" algn="ctr" rtl="0">
              <a:spcBef>
                <a:spcPts val="0"/>
              </a:spcBef>
              <a:spcAft>
                <a:spcPts val="0"/>
              </a:spcAft>
              <a:buSzPts val="2800"/>
              <a:buNone/>
              <a:defRPr>
                <a:latin typeface="Nunito SemiBold"/>
                <a:ea typeface="Nunito SemiBold"/>
                <a:cs typeface="Nunito SemiBold"/>
                <a:sym typeface="Nunito SemiBold"/>
              </a:defRPr>
            </a:lvl6pPr>
            <a:lvl7pPr lvl="6" algn="ctr" rtl="0">
              <a:spcBef>
                <a:spcPts val="0"/>
              </a:spcBef>
              <a:spcAft>
                <a:spcPts val="0"/>
              </a:spcAft>
              <a:buSzPts val="2800"/>
              <a:buNone/>
              <a:defRPr>
                <a:latin typeface="Nunito SemiBold"/>
                <a:ea typeface="Nunito SemiBold"/>
                <a:cs typeface="Nunito SemiBold"/>
                <a:sym typeface="Nunito SemiBold"/>
              </a:defRPr>
            </a:lvl7pPr>
            <a:lvl8pPr lvl="7" algn="ctr" rtl="0">
              <a:spcBef>
                <a:spcPts val="0"/>
              </a:spcBef>
              <a:spcAft>
                <a:spcPts val="0"/>
              </a:spcAft>
              <a:buSzPts val="2800"/>
              <a:buNone/>
              <a:defRPr>
                <a:latin typeface="Nunito SemiBold"/>
                <a:ea typeface="Nunito SemiBold"/>
                <a:cs typeface="Nunito SemiBold"/>
                <a:sym typeface="Nunito SemiBold"/>
              </a:defRPr>
            </a:lvl8pPr>
            <a:lvl9pPr lvl="8" algn="ctr" rtl="0">
              <a:spcBef>
                <a:spcPts val="0"/>
              </a:spcBef>
              <a:spcAft>
                <a:spcPts val="0"/>
              </a:spcAft>
              <a:buSzPts val="2800"/>
              <a:buNone/>
              <a:defRPr>
                <a:latin typeface="Nunito SemiBold"/>
                <a:ea typeface="Nunito SemiBold"/>
                <a:cs typeface="Nunito SemiBold"/>
                <a:sym typeface="Nunito SemiBold"/>
              </a:defRPr>
            </a:lvl9pPr>
          </a:lstStyle>
          <a:p>
            <a:endParaRPr/>
          </a:p>
        </p:txBody>
      </p:sp>
      <p:cxnSp>
        <p:nvCxnSpPr>
          <p:cNvPr id="176" name="Google Shape;176;p14"/>
          <p:cNvCxnSpPr/>
          <p:nvPr/>
        </p:nvCxnSpPr>
        <p:spPr>
          <a:xfrm rot="10800000" flipH="1">
            <a:off x="1463763" y="2599325"/>
            <a:ext cx="384000" cy="384000"/>
          </a:xfrm>
          <a:prstGeom prst="straightConnector1">
            <a:avLst/>
          </a:prstGeom>
          <a:noFill/>
          <a:ln w="9525" cap="flat" cmpd="sng">
            <a:solidFill>
              <a:schemeClr val="lt1"/>
            </a:solidFill>
            <a:prstDash val="solid"/>
            <a:round/>
            <a:headEnd type="none" w="med" len="med"/>
            <a:tailEnd type="none" w="med" len="med"/>
          </a:ln>
        </p:spPr>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0000" y="552588"/>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2"/>
              </a:buClr>
              <a:buSzPts val="2800"/>
              <a:buFont typeface="Anton"/>
              <a:buNone/>
              <a:defRPr sz="2800">
                <a:solidFill>
                  <a:schemeClr val="dk2"/>
                </a:solidFill>
                <a:latin typeface="Anton"/>
                <a:ea typeface="Anton"/>
                <a:cs typeface="Anton"/>
                <a:sym typeface="Anton"/>
              </a:defRPr>
            </a:lvl1pPr>
            <a:lvl2pPr lvl="1">
              <a:spcBef>
                <a:spcPts val="0"/>
              </a:spcBef>
              <a:spcAft>
                <a:spcPts val="0"/>
              </a:spcAft>
              <a:buClr>
                <a:schemeClr val="dk1"/>
              </a:buClr>
              <a:buSzPts val="2800"/>
              <a:buFont typeface="Impact"/>
              <a:buNone/>
              <a:defRPr sz="2800">
                <a:solidFill>
                  <a:schemeClr val="dk1"/>
                </a:solidFill>
                <a:latin typeface="Impact"/>
                <a:ea typeface="Impact"/>
                <a:cs typeface="Impact"/>
                <a:sym typeface="Impact"/>
              </a:defRPr>
            </a:lvl2pPr>
            <a:lvl3pPr lvl="2">
              <a:spcBef>
                <a:spcPts val="0"/>
              </a:spcBef>
              <a:spcAft>
                <a:spcPts val="0"/>
              </a:spcAft>
              <a:buClr>
                <a:schemeClr val="dk1"/>
              </a:buClr>
              <a:buSzPts val="2800"/>
              <a:buFont typeface="Impact"/>
              <a:buNone/>
              <a:defRPr sz="2800">
                <a:solidFill>
                  <a:schemeClr val="dk1"/>
                </a:solidFill>
                <a:latin typeface="Impact"/>
                <a:ea typeface="Impact"/>
                <a:cs typeface="Impact"/>
                <a:sym typeface="Impact"/>
              </a:defRPr>
            </a:lvl3pPr>
            <a:lvl4pPr lvl="3">
              <a:spcBef>
                <a:spcPts val="0"/>
              </a:spcBef>
              <a:spcAft>
                <a:spcPts val="0"/>
              </a:spcAft>
              <a:buClr>
                <a:schemeClr val="dk1"/>
              </a:buClr>
              <a:buSzPts val="2800"/>
              <a:buFont typeface="Impact"/>
              <a:buNone/>
              <a:defRPr sz="2800">
                <a:solidFill>
                  <a:schemeClr val="dk1"/>
                </a:solidFill>
                <a:latin typeface="Impact"/>
                <a:ea typeface="Impact"/>
                <a:cs typeface="Impact"/>
                <a:sym typeface="Impact"/>
              </a:defRPr>
            </a:lvl4pPr>
            <a:lvl5pPr lvl="4">
              <a:spcBef>
                <a:spcPts val="0"/>
              </a:spcBef>
              <a:spcAft>
                <a:spcPts val="0"/>
              </a:spcAft>
              <a:buClr>
                <a:schemeClr val="dk1"/>
              </a:buClr>
              <a:buSzPts val="2800"/>
              <a:buFont typeface="Impact"/>
              <a:buNone/>
              <a:defRPr sz="2800">
                <a:solidFill>
                  <a:schemeClr val="dk1"/>
                </a:solidFill>
                <a:latin typeface="Impact"/>
                <a:ea typeface="Impact"/>
                <a:cs typeface="Impact"/>
                <a:sym typeface="Impact"/>
              </a:defRPr>
            </a:lvl5pPr>
            <a:lvl6pPr lvl="5">
              <a:spcBef>
                <a:spcPts val="0"/>
              </a:spcBef>
              <a:spcAft>
                <a:spcPts val="0"/>
              </a:spcAft>
              <a:buClr>
                <a:schemeClr val="dk1"/>
              </a:buClr>
              <a:buSzPts val="2800"/>
              <a:buFont typeface="Impact"/>
              <a:buNone/>
              <a:defRPr sz="2800">
                <a:solidFill>
                  <a:schemeClr val="dk1"/>
                </a:solidFill>
                <a:latin typeface="Impact"/>
                <a:ea typeface="Impact"/>
                <a:cs typeface="Impact"/>
                <a:sym typeface="Impact"/>
              </a:defRPr>
            </a:lvl6pPr>
            <a:lvl7pPr lvl="6">
              <a:spcBef>
                <a:spcPts val="0"/>
              </a:spcBef>
              <a:spcAft>
                <a:spcPts val="0"/>
              </a:spcAft>
              <a:buClr>
                <a:schemeClr val="dk1"/>
              </a:buClr>
              <a:buSzPts val="2800"/>
              <a:buFont typeface="Impact"/>
              <a:buNone/>
              <a:defRPr sz="2800">
                <a:solidFill>
                  <a:schemeClr val="dk1"/>
                </a:solidFill>
                <a:latin typeface="Impact"/>
                <a:ea typeface="Impact"/>
                <a:cs typeface="Impact"/>
                <a:sym typeface="Impact"/>
              </a:defRPr>
            </a:lvl7pPr>
            <a:lvl8pPr lvl="7">
              <a:spcBef>
                <a:spcPts val="0"/>
              </a:spcBef>
              <a:spcAft>
                <a:spcPts val="0"/>
              </a:spcAft>
              <a:buClr>
                <a:schemeClr val="dk1"/>
              </a:buClr>
              <a:buSzPts val="2800"/>
              <a:buFont typeface="Impact"/>
              <a:buNone/>
              <a:defRPr sz="2800">
                <a:solidFill>
                  <a:schemeClr val="dk1"/>
                </a:solidFill>
                <a:latin typeface="Impact"/>
                <a:ea typeface="Impact"/>
                <a:cs typeface="Impact"/>
                <a:sym typeface="Impact"/>
              </a:defRPr>
            </a:lvl8pPr>
            <a:lvl9pPr lvl="8">
              <a:spcBef>
                <a:spcPts val="0"/>
              </a:spcBef>
              <a:spcAft>
                <a:spcPts val="0"/>
              </a:spcAft>
              <a:buClr>
                <a:schemeClr val="dk1"/>
              </a:buClr>
              <a:buSzPts val="2800"/>
              <a:buFont typeface="Impact"/>
              <a:buNone/>
              <a:defRPr sz="2800">
                <a:solidFill>
                  <a:schemeClr val="dk1"/>
                </a:solidFill>
                <a:latin typeface="Impact"/>
                <a:ea typeface="Impact"/>
                <a:cs typeface="Impact"/>
                <a:sym typeface="Impact"/>
              </a:defRPr>
            </a:lvl9pPr>
          </a:lstStyle>
          <a:p>
            <a:endParaRPr/>
          </a:p>
        </p:txBody>
      </p:sp>
      <p:sp>
        <p:nvSpPr>
          <p:cNvPr id="7" name="Google Shape;7;p1"/>
          <p:cNvSpPr txBox="1">
            <a:spLocks noGrp="1"/>
          </p:cNvSpPr>
          <p:nvPr>
            <p:ph type="body" idx="1"/>
          </p:nvPr>
        </p:nvSpPr>
        <p:spPr>
          <a:xfrm>
            <a:off x="720000" y="1260038"/>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lt2"/>
              </a:buClr>
              <a:buSzPts val="1800"/>
              <a:buFont typeface="Nunito SemiBold"/>
              <a:buChar char="●"/>
              <a:defRPr sz="1800">
                <a:solidFill>
                  <a:schemeClr val="lt2"/>
                </a:solidFill>
                <a:latin typeface="Nunito SemiBold"/>
                <a:ea typeface="Nunito SemiBold"/>
                <a:cs typeface="Nunito SemiBold"/>
                <a:sym typeface="Nunito SemiBold"/>
              </a:defRPr>
            </a:lvl1pPr>
            <a:lvl2pPr marL="914400" lvl="1" indent="-330200">
              <a:lnSpc>
                <a:spcPct val="100000"/>
              </a:lnSpc>
              <a:spcBef>
                <a:spcPts val="0"/>
              </a:spcBef>
              <a:spcAft>
                <a:spcPts val="0"/>
              </a:spcAft>
              <a:buClr>
                <a:schemeClr val="lt2"/>
              </a:buClr>
              <a:buSzPts val="1600"/>
              <a:buFont typeface="Nunito SemiBold"/>
              <a:buChar char="○"/>
              <a:defRPr sz="1600">
                <a:solidFill>
                  <a:schemeClr val="lt2"/>
                </a:solidFill>
                <a:latin typeface="Nunito SemiBold"/>
                <a:ea typeface="Nunito SemiBold"/>
                <a:cs typeface="Nunito SemiBold"/>
                <a:sym typeface="Nunito SemiBold"/>
              </a:defRPr>
            </a:lvl2pPr>
            <a:lvl3pPr marL="1371600" lvl="2" indent="-317500">
              <a:lnSpc>
                <a:spcPct val="100000"/>
              </a:lnSpc>
              <a:spcBef>
                <a:spcPts val="0"/>
              </a:spcBef>
              <a:spcAft>
                <a:spcPts val="0"/>
              </a:spcAft>
              <a:buClr>
                <a:schemeClr val="lt2"/>
              </a:buClr>
              <a:buSzPts val="1400"/>
              <a:buFont typeface="Nunito SemiBold"/>
              <a:buChar char="■"/>
              <a:defRPr>
                <a:solidFill>
                  <a:schemeClr val="lt2"/>
                </a:solidFill>
                <a:latin typeface="Nunito SemiBold"/>
                <a:ea typeface="Nunito SemiBold"/>
                <a:cs typeface="Nunito SemiBold"/>
                <a:sym typeface="Nunito SemiBold"/>
              </a:defRPr>
            </a:lvl3pPr>
            <a:lvl4pPr marL="1828800" lvl="3" indent="-317500">
              <a:lnSpc>
                <a:spcPct val="100000"/>
              </a:lnSpc>
              <a:spcBef>
                <a:spcPts val="0"/>
              </a:spcBef>
              <a:spcAft>
                <a:spcPts val="0"/>
              </a:spcAft>
              <a:buClr>
                <a:schemeClr val="lt2"/>
              </a:buClr>
              <a:buSzPts val="1400"/>
              <a:buFont typeface="Nunito SemiBold"/>
              <a:buChar char="●"/>
              <a:defRPr>
                <a:solidFill>
                  <a:schemeClr val="lt2"/>
                </a:solidFill>
                <a:latin typeface="Nunito SemiBold"/>
                <a:ea typeface="Nunito SemiBold"/>
                <a:cs typeface="Nunito SemiBold"/>
                <a:sym typeface="Nunito SemiBold"/>
              </a:defRPr>
            </a:lvl4pPr>
            <a:lvl5pPr marL="2286000" lvl="4" indent="-317500">
              <a:lnSpc>
                <a:spcPct val="100000"/>
              </a:lnSpc>
              <a:spcBef>
                <a:spcPts val="0"/>
              </a:spcBef>
              <a:spcAft>
                <a:spcPts val="0"/>
              </a:spcAft>
              <a:buClr>
                <a:schemeClr val="lt2"/>
              </a:buClr>
              <a:buSzPts val="1400"/>
              <a:buFont typeface="Nunito SemiBold"/>
              <a:buChar char="○"/>
              <a:defRPr>
                <a:solidFill>
                  <a:schemeClr val="lt2"/>
                </a:solidFill>
                <a:latin typeface="Nunito SemiBold"/>
                <a:ea typeface="Nunito SemiBold"/>
                <a:cs typeface="Nunito SemiBold"/>
                <a:sym typeface="Nunito SemiBold"/>
              </a:defRPr>
            </a:lvl5pPr>
            <a:lvl6pPr marL="2743200" lvl="5" indent="-317500">
              <a:lnSpc>
                <a:spcPct val="100000"/>
              </a:lnSpc>
              <a:spcBef>
                <a:spcPts val="0"/>
              </a:spcBef>
              <a:spcAft>
                <a:spcPts val="0"/>
              </a:spcAft>
              <a:buClr>
                <a:schemeClr val="lt2"/>
              </a:buClr>
              <a:buSzPts val="1400"/>
              <a:buFont typeface="Nunito SemiBold"/>
              <a:buChar char="■"/>
              <a:defRPr>
                <a:solidFill>
                  <a:schemeClr val="lt2"/>
                </a:solidFill>
                <a:latin typeface="Nunito SemiBold"/>
                <a:ea typeface="Nunito SemiBold"/>
                <a:cs typeface="Nunito SemiBold"/>
                <a:sym typeface="Nunito SemiBold"/>
              </a:defRPr>
            </a:lvl6pPr>
            <a:lvl7pPr marL="3200400" lvl="6" indent="-317500">
              <a:lnSpc>
                <a:spcPct val="100000"/>
              </a:lnSpc>
              <a:spcBef>
                <a:spcPts val="0"/>
              </a:spcBef>
              <a:spcAft>
                <a:spcPts val="0"/>
              </a:spcAft>
              <a:buClr>
                <a:schemeClr val="lt2"/>
              </a:buClr>
              <a:buSzPts val="1400"/>
              <a:buFont typeface="Nunito SemiBold"/>
              <a:buChar char="●"/>
              <a:defRPr>
                <a:solidFill>
                  <a:schemeClr val="lt2"/>
                </a:solidFill>
                <a:latin typeface="Nunito SemiBold"/>
                <a:ea typeface="Nunito SemiBold"/>
                <a:cs typeface="Nunito SemiBold"/>
                <a:sym typeface="Nunito SemiBold"/>
              </a:defRPr>
            </a:lvl7pPr>
            <a:lvl8pPr marL="3657600" lvl="7" indent="-317500">
              <a:lnSpc>
                <a:spcPct val="100000"/>
              </a:lnSpc>
              <a:spcBef>
                <a:spcPts val="0"/>
              </a:spcBef>
              <a:spcAft>
                <a:spcPts val="0"/>
              </a:spcAft>
              <a:buClr>
                <a:schemeClr val="lt2"/>
              </a:buClr>
              <a:buSzPts val="1400"/>
              <a:buFont typeface="Nunito SemiBold"/>
              <a:buChar char="○"/>
              <a:defRPr>
                <a:solidFill>
                  <a:schemeClr val="lt2"/>
                </a:solidFill>
                <a:latin typeface="Nunito SemiBold"/>
                <a:ea typeface="Nunito SemiBold"/>
                <a:cs typeface="Nunito SemiBold"/>
                <a:sym typeface="Nunito SemiBold"/>
              </a:defRPr>
            </a:lvl8pPr>
            <a:lvl9pPr marL="4114800" lvl="8" indent="-317500">
              <a:lnSpc>
                <a:spcPct val="100000"/>
              </a:lnSpc>
              <a:spcBef>
                <a:spcPts val="0"/>
              </a:spcBef>
              <a:spcAft>
                <a:spcPts val="0"/>
              </a:spcAft>
              <a:buClr>
                <a:schemeClr val="lt2"/>
              </a:buClr>
              <a:buSzPts val="1400"/>
              <a:buFont typeface="Nunito SemiBold"/>
              <a:buChar char="■"/>
              <a:defRPr>
                <a:solidFill>
                  <a:schemeClr val="lt2"/>
                </a:solidFill>
                <a:latin typeface="Nunito SemiBold"/>
                <a:ea typeface="Nunito SemiBold"/>
                <a:cs typeface="Nunito SemiBold"/>
                <a:sym typeface="Nunito SemiBold"/>
              </a:defRPr>
            </a:lvl9pPr>
          </a:lstStyle>
          <a:p>
            <a:endParaRPr/>
          </a:p>
        </p:txBody>
      </p:sp>
      <p:sp>
        <p:nvSpPr>
          <p:cNvPr id="8" name="Google Shape;8;p1"/>
          <p:cNvSpPr/>
          <p:nvPr/>
        </p:nvSpPr>
        <p:spPr>
          <a:xfrm>
            <a:off x="89025" y="39864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9;p1"/>
          <p:cNvSpPr/>
          <p:nvPr/>
        </p:nvSpPr>
        <p:spPr>
          <a:xfrm>
            <a:off x="8318625" y="1002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1"/>
          <p:cNvSpPr/>
          <p:nvPr/>
        </p:nvSpPr>
        <p:spPr>
          <a:xfrm>
            <a:off x="5651625" y="1002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1"/>
          <p:cNvGrpSpPr/>
          <p:nvPr/>
        </p:nvGrpSpPr>
        <p:grpSpPr>
          <a:xfrm>
            <a:off x="179675" y="108775"/>
            <a:ext cx="8920450" cy="4887725"/>
            <a:chOff x="179675" y="108775"/>
            <a:chExt cx="8920450" cy="4887725"/>
          </a:xfrm>
        </p:grpSpPr>
        <p:sp>
          <p:nvSpPr>
            <p:cNvPr id="12" name="Google Shape;12;p1"/>
            <p:cNvSpPr/>
            <p:nvPr/>
          </p:nvSpPr>
          <p:spPr>
            <a:xfrm>
              <a:off x="2375025" y="1764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1"/>
            <p:cNvSpPr/>
            <p:nvPr/>
          </p:nvSpPr>
          <p:spPr>
            <a:xfrm>
              <a:off x="812325" y="3778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1"/>
            <p:cNvSpPr/>
            <p:nvPr/>
          </p:nvSpPr>
          <p:spPr>
            <a:xfrm>
              <a:off x="7632825" y="14718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1"/>
            <p:cNvSpPr/>
            <p:nvPr/>
          </p:nvSpPr>
          <p:spPr>
            <a:xfrm>
              <a:off x="2146425" y="47484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1"/>
            <p:cNvSpPr/>
            <p:nvPr/>
          </p:nvSpPr>
          <p:spPr>
            <a:xfrm>
              <a:off x="2984625" y="7860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1"/>
            <p:cNvSpPr/>
            <p:nvPr/>
          </p:nvSpPr>
          <p:spPr>
            <a:xfrm>
              <a:off x="6261225" y="6336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1"/>
            <p:cNvSpPr/>
            <p:nvPr/>
          </p:nvSpPr>
          <p:spPr>
            <a:xfrm>
              <a:off x="3289425" y="17004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1"/>
            <p:cNvSpPr/>
            <p:nvPr/>
          </p:nvSpPr>
          <p:spPr>
            <a:xfrm>
              <a:off x="4441475" y="4448025"/>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1"/>
            <p:cNvSpPr/>
            <p:nvPr/>
          </p:nvSpPr>
          <p:spPr>
            <a:xfrm>
              <a:off x="1046050" y="30617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1"/>
            <p:cNvSpPr/>
            <p:nvPr/>
          </p:nvSpPr>
          <p:spPr>
            <a:xfrm>
              <a:off x="5990950" y="240065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1"/>
            <p:cNvSpPr/>
            <p:nvPr/>
          </p:nvSpPr>
          <p:spPr>
            <a:xfrm>
              <a:off x="6489825" y="31482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1"/>
            <p:cNvSpPr/>
            <p:nvPr/>
          </p:nvSpPr>
          <p:spPr>
            <a:xfrm>
              <a:off x="7785225" y="33006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1"/>
            <p:cNvSpPr/>
            <p:nvPr/>
          </p:nvSpPr>
          <p:spPr>
            <a:xfrm>
              <a:off x="7937625" y="46722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1"/>
            <p:cNvSpPr/>
            <p:nvPr/>
          </p:nvSpPr>
          <p:spPr>
            <a:xfrm>
              <a:off x="6642225" y="45198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1"/>
            <p:cNvSpPr/>
            <p:nvPr/>
          </p:nvSpPr>
          <p:spPr>
            <a:xfrm>
              <a:off x="5346825" y="32244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1"/>
            <p:cNvSpPr/>
            <p:nvPr/>
          </p:nvSpPr>
          <p:spPr>
            <a:xfrm>
              <a:off x="9080625" y="2005200"/>
              <a:ext cx="19500" cy="195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1"/>
            <p:cNvSpPr/>
            <p:nvPr/>
          </p:nvSpPr>
          <p:spPr>
            <a:xfrm>
              <a:off x="393825" y="10908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1"/>
            <p:cNvSpPr/>
            <p:nvPr/>
          </p:nvSpPr>
          <p:spPr>
            <a:xfrm>
              <a:off x="4889625" y="12432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1"/>
            <p:cNvSpPr/>
            <p:nvPr/>
          </p:nvSpPr>
          <p:spPr>
            <a:xfrm>
              <a:off x="8623425" y="7860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1"/>
            <p:cNvSpPr/>
            <p:nvPr/>
          </p:nvSpPr>
          <p:spPr>
            <a:xfrm>
              <a:off x="8242425" y="6336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1"/>
            <p:cNvSpPr/>
            <p:nvPr/>
          </p:nvSpPr>
          <p:spPr>
            <a:xfrm>
              <a:off x="8775825" y="39102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1"/>
            <p:cNvSpPr/>
            <p:nvPr/>
          </p:nvSpPr>
          <p:spPr>
            <a:xfrm>
              <a:off x="8013825" y="24624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1"/>
            <p:cNvSpPr/>
            <p:nvPr/>
          </p:nvSpPr>
          <p:spPr>
            <a:xfrm>
              <a:off x="8394825" y="26148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1"/>
            <p:cNvSpPr/>
            <p:nvPr/>
          </p:nvSpPr>
          <p:spPr>
            <a:xfrm>
              <a:off x="8318625" y="49770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1"/>
            <p:cNvSpPr/>
            <p:nvPr/>
          </p:nvSpPr>
          <p:spPr>
            <a:xfrm>
              <a:off x="6108825" y="26910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1"/>
            <p:cNvSpPr/>
            <p:nvPr/>
          </p:nvSpPr>
          <p:spPr>
            <a:xfrm>
              <a:off x="5956425" y="1764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1"/>
            <p:cNvSpPr/>
            <p:nvPr/>
          </p:nvSpPr>
          <p:spPr>
            <a:xfrm>
              <a:off x="3594225" y="3288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1"/>
            <p:cNvSpPr/>
            <p:nvPr/>
          </p:nvSpPr>
          <p:spPr>
            <a:xfrm>
              <a:off x="3746625" y="2526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1"/>
            <p:cNvSpPr/>
            <p:nvPr/>
          </p:nvSpPr>
          <p:spPr>
            <a:xfrm>
              <a:off x="3899025" y="37578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1"/>
            <p:cNvSpPr/>
            <p:nvPr/>
          </p:nvSpPr>
          <p:spPr>
            <a:xfrm>
              <a:off x="3441825" y="39102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1"/>
            <p:cNvSpPr/>
            <p:nvPr/>
          </p:nvSpPr>
          <p:spPr>
            <a:xfrm>
              <a:off x="3746625" y="41388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1"/>
            <p:cNvSpPr/>
            <p:nvPr/>
          </p:nvSpPr>
          <p:spPr>
            <a:xfrm>
              <a:off x="1536825" y="4672200"/>
              <a:ext cx="19500" cy="19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1"/>
            <p:cNvSpPr/>
            <p:nvPr/>
          </p:nvSpPr>
          <p:spPr>
            <a:xfrm>
              <a:off x="1326350" y="4831725"/>
              <a:ext cx="68700" cy="687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1"/>
            <p:cNvSpPr/>
            <p:nvPr/>
          </p:nvSpPr>
          <p:spPr>
            <a:xfrm>
              <a:off x="1478750" y="488325"/>
              <a:ext cx="68700" cy="687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1"/>
            <p:cNvSpPr/>
            <p:nvPr/>
          </p:nvSpPr>
          <p:spPr>
            <a:xfrm>
              <a:off x="8336750" y="1097925"/>
              <a:ext cx="68700" cy="687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1"/>
            <p:cNvSpPr/>
            <p:nvPr/>
          </p:nvSpPr>
          <p:spPr>
            <a:xfrm>
              <a:off x="7879550" y="4298325"/>
              <a:ext cx="68700" cy="687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1"/>
            <p:cNvSpPr/>
            <p:nvPr/>
          </p:nvSpPr>
          <p:spPr>
            <a:xfrm>
              <a:off x="4298150" y="2240925"/>
              <a:ext cx="68700" cy="687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1"/>
            <p:cNvSpPr/>
            <p:nvPr/>
          </p:nvSpPr>
          <p:spPr>
            <a:xfrm>
              <a:off x="179675" y="2851975"/>
              <a:ext cx="40800" cy="408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1"/>
            <p:cNvSpPr/>
            <p:nvPr/>
          </p:nvSpPr>
          <p:spPr>
            <a:xfrm>
              <a:off x="789275" y="3994975"/>
              <a:ext cx="40800" cy="408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1"/>
            <p:cNvSpPr/>
            <p:nvPr/>
          </p:nvSpPr>
          <p:spPr>
            <a:xfrm>
              <a:off x="4218275" y="3994975"/>
              <a:ext cx="40800" cy="408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1"/>
            <p:cNvSpPr/>
            <p:nvPr/>
          </p:nvSpPr>
          <p:spPr>
            <a:xfrm>
              <a:off x="5361275" y="4909375"/>
              <a:ext cx="40800" cy="408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1"/>
            <p:cNvSpPr/>
            <p:nvPr/>
          </p:nvSpPr>
          <p:spPr>
            <a:xfrm>
              <a:off x="1475075" y="1556575"/>
              <a:ext cx="40800" cy="408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
            <p:cNvSpPr/>
            <p:nvPr/>
          </p:nvSpPr>
          <p:spPr>
            <a:xfrm>
              <a:off x="3227675" y="1861375"/>
              <a:ext cx="40800" cy="408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
            <p:cNvSpPr/>
            <p:nvPr/>
          </p:nvSpPr>
          <p:spPr>
            <a:xfrm>
              <a:off x="2389475" y="3309175"/>
              <a:ext cx="40800" cy="408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1"/>
            <p:cNvSpPr/>
            <p:nvPr/>
          </p:nvSpPr>
          <p:spPr>
            <a:xfrm>
              <a:off x="8485475" y="2928175"/>
              <a:ext cx="40800" cy="408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
            <p:cNvSpPr/>
            <p:nvPr/>
          </p:nvSpPr>
          <p:spPr>
            <a:xfrm>
              <a:off x="5437475" y="1175575"/>
              <a:ext cx="40800" cy="408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1"/>
            <p:cNvSpPr/>
            <p:nvPr/>
          </p:nvSpPr>
          <p:spPr>
            <a:xfrm>
              <a:off x="2846675" y="4680775"/>
              <a:ext cx="40800" cy="408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1"/>
            <p:cNvSpPr/>
            <p:nvPr/>
          </p:nvSpPr>
          <p:spPr>
            <a:xfrm>
              <a:off x="6428075" y="2623375"/>
              <a:ext cx="40800" cy="408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1"/>
            <p:cNvSpPr/>
            <p:nvPr/>
          </p:nvSpPr>
          <p:spPr>
            <a:xfrm>
              <a:off x="3151475" y="1023175"/>
              <a:ext cx="40800" cy="408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1"/>
            <p:cNvSpPr/>
            <p:nvPr/>
          </p:nvSpPr>
          <p:spPr>
            <a:xfrm>
              <a:off x="8942675" y="4604575"/>
              <a:ext cx="40800" cy="408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1"/>
            <p:cNvSpPr/>
            <p:nvPr/>
          </p:nvSpPr>
          <p:spPr>
            <a:xfrm>
              <a:off x="9018875" y="2318575"/>
              <a:ext cx="40800" cy="408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1"/>
            <p:cNvSpPr/>
            <p:nvPr/>
          </p:nvSpPr>
          <p:spPr>
            <a:xfrm>
              <a:off x="6732875" y="1632775"/>
              <a:ext cx="40800" cy="408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
            <p:cNvSpPr/>
            <p:nvPr/>
          </p:nvSpPr>
          <p:spPr>
            <a:xfrm>
              <a:off x="7342475" y="337375"/>
              <a:ext cx="40800" cy="408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
            <p:cNvSpPr/>
            <p:nvPr/>
          </p:nvSpPr>
          <p:spPr>
            <a:xfrm>
              <a:off x="3913475" y="108775"/>
              <a:ext cx="40800" cy="408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5" r:id="rId5"/>
    <p:sldLayoutId id="2147483657" r:id="rId6"/>
    <p:sldLayoutId id="2147483658" r:id="rId7"/>
    <p:sldLayoutId id="2147483659" r:id="rId8"/>
    <p:sldLayoutId id="2147483660" r:id="rId9"/>
    <p:sldLayoutId id="2147483661" r:id="rId10"/>
    <p:sldLayoutId id="2147483662" r:id="rId11"/>
    <p:sldLayoutId id="214748366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xmlns="">
        <p15:guide id="1" pos="454">
          <p15:clr>
            <a:srgbClr val="EA4335"/>
          </p15:clr>
        </p15:guide>
        <p15:guide id="2" pos="5306">
          <p15:clr>
            <a:srgbClr val="EA4335"/>
          </p15:clr>
        </p15:guide>
        <p15:guide id="3" orient="horz" pos="340">
          <p15:clr>
            <a:srgbClr val="EA4335"/>
          </p15:clr>
        </p15:guide>
        <p15:guide id="4" orient="horz" pos="2900">
          <p15:clr>
            <a:srgbClr val="EA4335"/>
          </p15:clr>
        </p15:guide>
        <p15:guide id="5" pos="567">
          <p15:clr>
            <a:srgbClr val="EA4335"/>
          </p15:clr>
        </p15:guide>
        <p15:guide id="6" pos="5193">
          <p15:clr>
            <a:srgbClr val="EA4335"/>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04"/>
        <p:cNvGrpSpPr/>
        <p:nvPr/>
      </p:nvGrpSpPr>
      <p:grpSpPr>
        <a:xfrm>
          <a:off x="0" y="0"/>
          <a:ext cx="0" cy="0"/>
          <a:chOff x="0" y="0"/>
          <a:chExt cx="0" cy="0"/>
        </a:xfrm>
      </p:grpSpPr>
      <p:sp>
        <p:nvSpPr>
          <p:cNvPr id="605" name="Google Shape;605;p51"/>
          <p:cNvSpPr txBox="1">
            <a:spLocks noGrp="1"/>
          </p:cNvSpPr>
          <p:nvPr>
            <p:ph type="ctrTitle"/>
          </p:nvPr>
        </p:nvSpPr>
        <p:spPr>
          <a:xfrm>
            <a:off x="1416205" y="540000"/>
            <a:ext cx="7114478" cy="113759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s-MX" dirty="0" smtClean="0"/>
              <a:t>Lenguaje y Comunicación</a:t>
            </a:r>
            <a:endParaRPr dirty="0"/>
          </a:p>
        </p:txBody>
      </p:sp>
      <p:sp>
        <p:nvSpPr>
          <p:cNvPr id="606" name="Google Shape;606;p51"/>
          <p:cNvSpPr txBox="1">
            <a:spLocks noGrp="1"/>
          </p:cNvSpPr>
          <p:nvPr>
            <p:ph type="subTitle" idx="1"/>
          </p:nvPr>
        </p:nvSpPr>
        <p:spPr>
          <a:xfrm>
            <a:off x="1773000" y="2592600"/>
            <a:ext cx="55980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dirty="0" smtClean="0"/>
              <a:t>Profesor: Dave J. Villarroel V.</a:t>
            </a:r>
            <a:endParaRPr dirty="0"/>
          </a:p>
        </p:txBody>
      </p:sp>
      <p:grpSp>
        <p:nvGrpSpPr>
          <p:cNvPr id="607" name="Google Shape;607;p51"/>
          <p:cNvGrpSpPr/>
          <p:nvPr/>
        </p:nvGrpSpPr>
        <p:grpSpPr>
          <a:xfrm>
            <a:off x="1835535" y="3283616"/>
            <a:ext cx="5472916" cy="5471576"/>
            <a:chOff x="1835535" y="3283616"/>
            <a:chExt cx="5472916" cy="5471576"/>
          </a:xfrm>
        </p:grpSpPr>
        <p:sp>
          <p:nvSpPr>
            <p:cNvPr id="608" name="Google Shape;608;p51"/>
            <p:cNvSpPr/>
            <p:nvPr/>
          </p:nvSpPr>
          <p:spPr>
            <a:xfrm>
              <a:off x="3077937" y="7584979"/>
              <a:ext cx="3736781" cy="928805"/>
            </a:xfrm>
            <a:custGeom>
              <a:avLst/>
              <a:gdLst/>
              <a:ahLst/>
              <a:cxnLst/>
              <a:rect l="l" t="t" r="r" b="b"/>
              <a:pathLst>
                <a:path w="55802" h="13870" extrusionOk="0">
                  <a:moveTo>
                    <a:pt x="55802" y="1"/>
                  </a:moveTo>
                  <a:lnTo>
                    <a:pt x="54213" y="367"/>
                  </a:lnTo>
                  <a:lnTo>
                    <a:pt x="50975" y="775"/>
                  </a:lnTo>
                  <a:lnTo>
                    <a:pt x="49387" y="876"/>
                  </a:lnTo>
                  <a:lnTo>
                    <a:pt x="48124" y="917"/>
                  </a:lnTo>
                  <a:lnTo>
                    <a:pt x="45639" y="795"/>
                  </a:lnTo>
                  <a:lnTo>
                    <a:pt x="41974" y="388"/>
                  </a:lnTo>
                  <a:lnTo>
                    <a:pt x="38410" y="82"/>
                  </a:lnTo>
                  <a:lnTo>
                    <a:pt x="36088" y="102"/>
                  </a:lnTo>
                  <a:lnTo>
                    <a:pt x="34357" y="326"/>
                  </a:lnTo>
                  <a:lnTo>
                    <a:pt x="33237" y="571"/>
                  </a:lnTo>
                  <a:lnTo>
                    <a:pt x="32117" y="937"/>
                  </a:lnTo>
                  <a:lnTo>
                    <a:pt x="30997" y="1426"/>
                  </a:lnTo>
                  <a:lnTo>
                    <a:pt x="30447" y="1732"/>
                  </a:lnTo>
                  <a:lnTo>
                    <a:pt x="27718" y="3361"/>
                  </a:lnTo>
                  <a:lnTo>
                    <a:pt x="23563" y="5846"/>
                  </a:lnTo>
                  <a:lnTo>
                    <a:pt x="21425" y="6905"/>
                  </a:lnTo>
                  <a:lnTo>
                    <a:pt x="19979" y="7495"/>
                  </a:lnTo>
                  <a:lnTo>
                    <a:pt x="19225" y="7740"/>
                  </a:lnTo>
                  <a:lnTo>
                    <a:pt x="18533" y="7923"/>
                  </a:lnTo>
                  <a:lnTo>
                    <a:pt x="17087" y="8167"/>
                  </a:lnTo>
                  <a:lnTo>
                    <a:pt x="14847" y="8269"/>
                  </a:lnTo>
                  <a:lnTo>
                    <a:pt x="11792" y="8126"/>
                  </a:lnTo>
                  <a:lnTo>
                    <a:pt x="8757" y="7984"/>
                  </a:lnTo>
                  <a:lnTo>
                    <a:pt x="7291" y="8004"/>
                  </a:lnTo>
                  <a:lnTo>
                    <a:pt x="6334" y="8086"/>
                  </a:lnTo>
                  <a:lnTo>
                    <a:pt x="4481" y="8554"/>
                  </a:lnTo>
                  <a:lnTo>
                    <a:pt x="2648" y="9308"/>
                  </a:lnTo>
                  <a:lnTo>
                    <a:pt x="876" y="10285"/>
                  </a:lnTo>
                  <a:lnTo>
                    <a:pt x="0" y="10835"/>
                  </a:lnTo>
                  <a:lnTo>
                    <a:pt x="1324" y="11670"/>
                  </a:lnTo>
                  <a:lnTo>
                    <a:pt x="4094" y="13198"/>
                  </a:lnTo>
                  <a:lnTo>
                    <a:pt x="5540" y="13870"/>
                  </a:lnTo>
                  <a:lnTo>
                    <a:pt x="5988" y="13707"/>
                  </a:lnTo>
                  <a:lnTo>
                    <a:pt x="6924" y="13544"/>
                  </a:lnTo>
                  <a:lnTo>
                    <a:pt x="8391" y="13503"/>
                  </a:lnTo>
                  <a:lnTo>
                    <a:pt x="9348" y="13544"/>
                  </a:lnTo>
                  <a:lnTo>
                    <a:pt x="11303" y="13605"/>
                  </a:lnTo>
                  <a:lnTo>
                    <a:pt x="15010" y="13686"/>
                  </a:lnTo>
                  <a:lnTo>
                    <a:pt x="17698" y="13523"/>
                  </a:lnTo>
                  <a:lnTo>
                    <a:pt x="19470" y="13279"/>
                  </a:lnTo>
                  <a:lnTo>
                    <a:pt x="21241" y="12872"/>
                  </a:lnTo>
                  <a:lnTo>
                    <a:pt x="23034" y="12301"/>
                  </a:lnTo>
                  <a:lnTo>
                    <a:pt x="23950" y="11914"/>
                  </a:lnTo>
                  <a:lnTo>
                    <a:pt x="24765" y="11528"/>
                  </a:lnTo>
                  <a:lnTo>
                    <a:pt x="26455" y="10509"/>
                  </a:lnTo>
                  <a:lnTo>
                    <a:pt x="29042" y="8697"/>
                  </a:lnTo>
                  <a:lnTo>
                    <a:pt x="31709" y="6782"/>
                  </a:lnTo>
                  <a:lnTo>
                    <a:pt x="33481" y="5662"/>
                  </a:lnTo>
                  <a:lnTo>
                    <a:pt x="35273" y="4746"/>
                  </a:lnTo>
                  <a:lnTo>
                    <a:pt x="36618" y="4277"/>
                  </a:lnTo>
                  <a:lnTo>
                    <a:pt x="37514" y="4074"/>
                  </a:lnTo>
                  <a:lnTo>
                    <a:pt x="37962" y="4033"/>
                  </a:lnTo>
                  <a:lnTo>
                    <a:pt x="38756" y="3972"/>
                  </a:lnTo>
                  <a:lnTo>
                    <a:pt x="40365" y="4053"/>
                  </a:lnTo>
                  <a:lnTo>
                    <a:pt x="42768" y="4461"/>
                  </a:lnTo>
                  <a:lnTo>
                    <a:pt x="46006" y="5255"/>
                  </a:lnTo>
                  <a:lnTo>
                    <a:pt x="48409" y="5744"/>
                  </a:lnTo>
                  <a:lnTo>
                    <a:pt x="49977" y="5927"/>
                  </a:lnTo>
                  <a:lnTo>
                    <a:pt x="50751" y="5947"/>
                  </a:lnTo>
                  <a:lnTo>
                    <a:pt x="51179" y="5520"/>
                  </a:lnTo>
                  <a:lnTo>
                    <a:pt x="51586" y="5112"/>
                  </a:lnTo>
                  <a:lnTo>
                    <a:pt x="50690" y="4990"/>
                  </a:lnTo>
                  <a:lnTo>
                    <a:pt x="51199" y="4990"/>
                  </a:lnTo>
                  <a:lnTo>
                    <a:pt x="51688" y="5011"/>
                  </a:lnTo>
                  <a:lnTo>
                    <a:pt x="52808" y="3829"/>
                  </a:lnTo>
                  <a:lnTo>
                    <a:pt x="54865" y="1324"/>
                  </a:lnTo>
                  <a:lnTo>
                    <a:pt x="5580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51"/>
            <p:cNvSpPr/>
            <p:nvPr/>
          </p:nvSpPr>
          <p:spPr>
            <a:xfrm>
              <a:off x="3489772" y="3447279"/>
              <a:ext cx="2655363" cy="1065212"/>
            </a:xfrm>
            <a:custGeom>
              <a:avLst/>
              <a:gdLst/>
              <a:ahLst/>
              <a:cxnLst/>
              <a:rect l="l" t="t" r="r" b="b"/>
              <a:pathLst>
                <a:path w="39653" h="15907" extrusionOk="0">
                  <a:moveTo>
                    <a:pt x="30019" y="1"/>
                  </a:moveTo>
                  <a:lnTo>
                    <a:pt x="29103" y="367"/>
                  </a:lnTo>
                  <a:lnTo>
                    <a:pt x="28166" y="734"/>
                  </a:lnTo>
                  <a:lnTo>
                    <a:pt x="16293" y="5357"/>
                  </a:lnTo>
                  <a:lnTo>
                    <a:pt x="4400" y="10000"/>
                  </a:lnTo>
                  <a:lnTo>
                    <a:pt x="3218" y="10448"/>
                  </a:lnTo>
                  <a:lnTo>
                    <a:pt x="1569" y="11365"/>
                  </a:lnTo>
                  <a:lnTo>
                    <a:pt x="632" y="12159"/>
                  </a:lnTo>
                  <a:lnTo>
                    <a:pt x="265" y="12668"/>
                  </a:lnTo>
                  <a:lnTo>
                    <a:pt x="102" y="12912"/>
                  </a:lnTo>
                  <a:lnTo>
                    <a:pt x="1" y="13422"/>
                  </a:lnTo>
                  <a:lnTo>
                    <a:pt x="82" y="13910"/>
                  </a:lnTo>
                  <a:lnTo>
                    <a:pt x="367" y="14358"/>
                  </a:lnTo>
                  <a:lnTo>
                    <a:pt x="998" y="14990"/>
                  </a:lnTo>
                  <a:lnTo>
                    <a:pt x="2119" y="15662"/>
                  </a:lnTo>
                  <a:lnTo>
                    <a:pt x="2730" y="15906"/>
                  </a:lnTo>
                  <a:lnTo>
                    <a:pt x="3320" y="15825"/>
                  </a:lnTo>
                  <a:lnTo>
                    <a:pt x="4481" y="15560"/>
                  </a:lnTo>
                  <a:lnTo>
                    <a:pt x="6090" y="15030"/>
                  </a:lnTo>
                  <a:lnTo>
                    <a:pt x="8065" y="14094"/>
                  </a:lnTo>
                  <a:lnTo>
                    <a:pt x="9898" y="13014"/>
                  </a:lnTo>
                  <a:lnTo>
                    <a:pt x="12607" y="11222"/>
                  </a:lnTo>
                  <a:lnTo>
                    <a:pt x="15458" y="9511"/>
                  </a:lnTo>
                  <a:lnTo>
                    <a:pt x="17556" y="8554"/>
                  </a:lnTo>
                  <a:lnTo>
                    <a:pt x="18717" y="8167"/>
                  </a:lnTo>
                  <a:lnTo>
                    <a:pt x="19490" y="7943"/>
                  </a:lnTo>
                  <a:lnTo>
                    <a:pt x="21079" y="7617"/>
                  </a:lnTo>
                  <a:lnTo>
                    <a:pt x="23462" y="7332"/>
                  </a:lnTo>
                  <a:lnTo>
                    <a:pt x="26700" y="7210"/>
                  </a:lnTo>
                  <a:lnTo>
                    <a:pt x="29958" y="7129"/>
                  </a:lnTo>
                  <a:lnTo>
                    <a:pt x="31567" y="6986"/>
                  </a:lnTo>
                  <a:lnTo>
                    <a:pt x="32606" y="6884"/>
                  </a:lnTo>
                  <a:lnTo>
                    <a:pt x="34663" y="6518"/>
                  </a:lnTo>
                  <a:lnTo>
                    <a:pt x="36699" y="6029"/>
                  </a:lnTo>
                  <a:lnTo>
                    <a:pt x="38695" y="5377"/>
                  </a:lnTo>
                  <a:lnTo>
                    <a:pt x="39652" y="5011"/>
                  </a:lnTo>
                  <a:lnTo>
                    <a:pt x="38532" y="4237"/>
                  </a:lnTo>
                  <a:lnTo>
                    <a:pt x="36211" y="2831"/>
                  </a:lnTo>
                  <a:lnTo>
                    <a:pt x="33807" y="1569"/>
                  </a:lnTo>
                  <a:lnTo>
                    <a:pt x="31303" y="469"/>
                  </a:lnTo>
                  <a:lnTo>
                    <a:pt x="3001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51"/>
            <p:cNvSpPr/>
            <p:nvPr/>
          </p:nvSpPr>
          <p:spPr>
            <a:xfrm>
              <a:off x="1864129" y="3990097"/>
              <a:ext cx="4833333" cy="2679872"/>
            </a:xfrm>
            <a:custGeom>
              <a:avLst/>
              <a:gdLst/>
              <a:ahLst/>
              <a:cxnLst/>
              <a:rect l="l" t="t" r="r" b="b"/>
              <a:pathLst>
                <a:path w="72177" h="40019" extrusionOk="0">
                  <a:moveTo>
                    <a:pt x="67818" y="0"/>
                  </a:moveTo>
                  <a:lnTo>
                    <a:pt x="66556" y="530"/>
                  </a:lnTo>
                  <a:lnTo>
                    <a:pt x="64112" y="1874"/>
                  </a:lnTo>
                  <a:lnTo>
                    <a:pt x="61770" y="3422"/>
                  </a:lnTo>
                  <a:lnTo>
                    <a:pt x="59509" y="5153"/>
                  </a:lnTo>
                  <a:lnTo>
                    <a:pt x="56169" y="7820"/>
                  </a:lnTo>
                  <a:lnTo>
                    <a:pt x="52727" y="10366"/>
                  </a:lnTo>
                  <a:lnTo>
                    <a:pt x="50304" y="11853"/>
                  </a:lnTo>
                  <a:lnTo>
                    <a:pt x="49041" y="12484"/>
                  </a:lnTo>
                  <a:lnTo>
                    <a:pt x="48145" y="12912"/>
                  </a:lnTo>
                  <a:lnTo>
                    <a:pt x="46292" y="13604"/>
                  </a:lnTo>
                  <a:lnTo>
                    <a:pt x="44377" y="14195"/>
                  </a:lnTo>
                  <a:lnTo>
                    <a:pt x="42443" y="14643"/>
                  </a:lnTo>
                  <a:lnTo>
                    <a:pt x="39469" y="15193"/>
                  </a:lnTo>
                  <a:lnTo>
                    <a:pt x="35457" y="15743"/>
                  </a:lnTo>
                  <a:lnTo>
                    <a:pt x="31445" y="16231"/>
                  </a:lnTo>
                  <a:lnTo>
                    <a:pt x="27474" y="16883"/>
                  </a:lnTo>
                  <a:lnTo>
                    <a:pt x="24582" y="17555"/>
                  </a:lnTo>
                  <a:lnTo>
                    <a:pt x="22708" y="18146"/>
                  </a:lnTo>
                  <a:lnTo>
                    <a:pt x="20875" y="18859"/>
                  </a:lnTo>
                  <a:lnTo>
                    <a:pt x="19124" y="19734"/>
                  </a:lnTo>
                  <a:lnTo>
                    <a:pt x="18269" y="20243"/>
                  </a:lnTo>
                  <a:lnTo>
                    <a:pt x="17454" y="20773"/>
                  </a:lnTo>
                  <a:lnTo>
                    <a:pt x="16028" y="21852"/>
                  </a:lnTo>
                  <a:lnTo>
                    <a:pt x="14766" y="22972"/>
                  </a:lnTo>
                  <a:lnTo>
                    <a:pt x="13646" y="24174"/>
                  </a:lnTo>
                  <a:lnTo>
                    <a:pt x="12098" y="26068"/>
                  </a:lnTo>
                  <a:lnTo>
                    <a:pt x="10061" y="28838"/>
                  </a:lnTo>
                  <a:lnTo>
                    <a:pt x="8921" y="30345"/>
                  </a:lnTo>
                  <a:lnTo>
                    <a:pt x="8554" y="30793"/>
                  </a:lnTo>
                  <a:lnTo>
                    <a:pt x="7719" y="31628"/>
                  </a:lnTo>
                  <a:lnTo>
                    <a:pt x="6233" y="32809"/>
                  </a:lnTo>
                  <a:lnTo>
                    <a:pt x="3911" y="34235"/>
                  </a:lnTo>
                  <a:lnTo>
                    <a:pt x="1324" y="35518"/>
                  </a:lnTo>
                  <a:lnTo>
                    <a:pt x="1" y="36088"/>
                  </a:lnTo>
                  <a:lnTo>
                    <a:pt x="143" y="37065"/>
                  </a:lnTo>
                  <a:lnTo>
                    <a:pt x="530" y="39020"/>
                  </a:lnTo>
                  <a:lnTo>
                    <a:pt x="775" y="40018"/>
                  </a:lnTo>
                  <a:lnTo>
                    <a:pt x="2770" y="39489"/>
                  </a:lnTo>
                  <a:lnTo>
                    <a:pt x="5723" y="38532"/>
                  </a:lnTo>
                  <a:lnTo>
                    <a:pt x="7617" y="37778"/>
                  </a:lnTo>
                  <a:lnTo>
                    <a:pt x="9430" y="36882"/>
                  </a:lnTo>
                  <a:lnTo>
                    <a:pt x="11141" y="35843"/>
                  </a:lnTo>
                  <a:lnTo>
                    <a:pt x="12729" y="34662"/>
                  </a:lnTo>
                  <a:lnTo>
                    <a:pt x="14175" y="33277"/>
                  </a:lnTo>
                  <a:lnTo>
                    <a:pt x="14827" y="32483"/>
                  </a:lnTo>
                  <a:lnTo>
                    <a:pt x="15356" y="31791"/>
                  </a:lnTo>
                  <a:lnTo>
                    <a:pt x="16354" y="30304"/>
                  </a:lnTo>
                  <a:lnTo>
                    <a:pt x="17739" y="28003"/>
                  </a:lnTo>
                  <a:lnTo>
                    <a:pt x="19165" y="25885"/>
                  </a:lnTo>
                  <a:lnTo>
                    <a:pt x="20265" y="24683"/>
                  </a:lnTo>
                  <a:lnTo>
                    <a:pt x="21181" y="23950"/>
                  </a:lnTo>
                  <a:lnTo>
                    <a:pt x="21853" y="23543"/>
                  </a:lnTo>
                  <a:lnTo>
                    <a:pt x="22586" y="23217"/>
                  </a:lnTo>
                  <a:lnTo>
                    <a:pt x="23401" y="23013"/>
                  </a:lnTo>
                  <a:lnTo>
                    <a:pt x="23829" y="22932"/>
                  </a:lnTo>
                  <a:lnTo>
                    <a:pt x="26904" y="22463"/>
                  </a:lnTo>
                  <a:lnTo>
                    <a:pt x="33747" y="21241"/>
                  </a:lnTo>
                  <a:lnTo>
                    <a:pt x="37922" y="20569"/>
                  </a:lnTo>
                  <a:lnTo>
                    <a:pt x="39449" y="20386"/>
                  </a:lnTo>
                  <a:lnTo>
                    <a:pt x="41200" y="20203"/>
                  </a:lnTo>
                  <a:lnTo>
                    <a:pt x="44357" y="19653"/>
                  </a:lnTo>
                  <a:lnTo>
                    <a:pt x="47127" y="18960"/>
                  </a:lnTo>
                  <a:lnTo>
                    <a:pt x="49571" y="18085"/>
                  </a:lnTo>
                  <a:lnTo>
                    <a:pt x="51750" y="17107"/>
                  </a:lnTo>
                  <a:lnTo>
                    <a:pt x="53685" y="16028"/>
                  </a:lnTo>
                  <a:lnTo>
                    <a:pt x="55456" y="14867"/>
                  </a:lnTo>
                  <a:lnTo>
                    <a:pt x="57065" y="13645"/>
                  </a:lnTo>
                  <a:lnTo>
                    <a:pt x="59346" y="11792"/>
                  </a:lnTo>
                  <a:lnTo>
                    <a:pt x="62360" y="9328"/>
                  </a:lnTo>
                  <a:lnTo>
                    <a:pt x="64825" y="7637"/>
                  </a:lnTo>
                  <a:lnTo>
                    <a:pt x="66637" y="6599"/>
                  </a:lnTo>
                  <a:lnTo>
                    <a:pt x="68653" y="5702"/>
                  </a:lnTo>
                  <a:lnTo>
                    <a:pt x="70914" y="4908"/>
                  </a:lnTo>
                  <a:lnTo>
                    <a:pt x="72176" y="4603"/>
                  </a:lnTo>
                  <a:lnTo>
                    <a:pt x="71158" y="3381"/>
                  </a:lnTo>
                  <a:lnTo>
                    <a:pt x="68979" y="1079"/>
                  </a:lnTo>
                  <a:lnTo>
                    <a:pt x="6781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51"/>
            <p:cNvSpPr/>
            <p:nvPr/>
          </p:nvSpPr>
          <p:spPr>
            <a:xfrm>
              <a:off x="1943215" y="4496018"/>
              <a:ext cx="1037957" cy="766548"/>
            </a:xfrm>
            <a:custGeom>
              <a:avLst/>
              <a:gdLst/>
              <a:ahLst/>
              <a:cxnLst/>
              <a:rect l="l" t="t" r="r" b="b"/>
              <a:pathLst>
                <a:path w="15500" h="11447" extrusionOk="0">
                  <a:moveTo>
                    <a:pt x="5337" y="1"/>
                  </a:moveTo>
                  <a:lnTo>
                    <a:pt x="4461" y="1345"/>
                  </a:lnTo>
                  <a:lnTo>
                    <a:pt x="2913" y="4094"/>
                  </a:lnTo>
                  <a:lnTo>
                    <a:pt x="1589" y="6966"/>
                  </a:lnTo>
                  <a:lnTo>
                    <a:pt x="469" y="9919"/>
                  </a:lnTo>
                  <a:lnTo>
                    <a:pt x="1" y="11446"/>
                  </a:lnTo>
                  <a:lnTo>
                    <a:pt x="5826" y="8412"/>
                  </a:lnTo>
                  <a:lnTo>
                    <a:pt x="11650" y="5398"/>
                  </a:lnTo>
                  <a:lnTo>
                    <a:pt x="12485" y="4868"/>
                  </a:lnTo>
                  <a:lnTo>
                    <a:pt x="13809" y="3952"/>
                  </a:lnTo>
                  <a:lnTo>
                    <a:pt x="14725" y="3198"/>
                  </a:lnTo>
                  <a:lnTo>
                    <a:pt x="15275" y="2587"/>
                  </a:lnTo>
                  <a:lnTo>
                    <a:pt x="15499" y="2119"/>
                  </a:lnTo>
                  <a:lnTo>
                    <a:pt x="15458" y="1752"/>
                  </a:lnTo>
                  <a:lnTo>
                    <a:pt x="15153" y="1487"/>
                  </a:lnTo>
                  <a:lnTo>
                    <a:pt x="14664" y="1304"/>
                  </a:lnTo>
                  <a:lnTo>
                    <a:pt x="13646" y="1141"/>
                  </a:lnTo>
                  <a:lnTo>
                    <a:pt x="11915" y="1121"/>
                  </a:lnTo>
                  <a:lnTo>
                    <a:pt x="10143" y="1162"/>
                  </a:lnTo>
                  <a:lnTo>
                    <a:pt x="8616" y="1162"/>
                  </a:lnTo>
                  <a:lnTo>
                    <a:pt x="8066" y="1121"/>
                  </a:lnTo>
                  <a:lnTo>
                    <a:pt x="7373" y="978"/>
                  </a:lnTo>
                  <a:lnTo>
                    <a:pt x="5968" y="408"/>
                  </a:lnTo>
                  <a:lnTo>
                    <a:pt x="533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51"/>
            <p:cNvSpPr/>
            <p:nvPr/>
          </p:nvSpPr>
          <p:spPr>
            <a:xfrm>
              <a:off x="2413778" y="4490593"/>
              <a:ext cx="4602839" cy="3526779"/>
            </a:xfrm>
            <a:custGeom>
              <a:avLst/>
              <a:gdLst/>
              <a:ahLst/>
              <a:cxnLst/>
              <a:rect l="l" t="t" r="r" b="b"/>
              <a:pathLst>
                <a:path w="68735" h="52666" extrusionOk="0">
                  <a:moveTo>
                    <a:pt x="66107" y="0"/>
                  </a:moveTo>
                  <a:lnTo>
                    <a:pt x="65374" y="448"/>
                  </a:lnTo>
                  <a:lnTo>
                    <a:pt x="63948" y="1446"/>
                  </a:lnTo>
                  <a:lnTo>
                    <a:pt x="62584" y="2627"/>
                  </a:lnTo>
                  <a:lnTo>
                    <a:pt x="61219" y="3910"/>
                  </a:lnTo>
                  <a:lnTo>
                    <a:pt x="57940" y="7454"/>
                  </a:lnTo>
                  <a:lnTo>
                    <a:pt x="54050" y="11975"/>
                  </a:lnTo>
                  <a:lnTo>
                    <a:pt x="52075" y="14073"/>
                  </a:lnTo>
                  <a:lnTo>
                    <a:pt x="50710" y="15376"/>
                  </a:lnTo>
                  <a:lnTo>
                    <a:pt x="49326" y="16537"/>
                  </a:lnTo>
                  <a:lnTo>
                    <a:pt x="47900" y="17576"/>
                  </a:lnTo>
                  <a:lnTo>
                    <a:pt x="46434" y="18431"/>
                  </a:lnTo>
                  <a:lnTo>
                    <a:pt x="44906" y="19083"/>
                  </a:lnTo>
                  <a:lnTo>
                    <a:pt x="44112" y="19307"/>
                  </a:lnTo>
                  <a:lnTo>
                    <a:pt x="42788" y="19592"/>
                  </a:lnTo>
                  <a:lnTo>
                    <a:pt x="39550" y="19999"/>
                  </a:lnTo>
                  <a:lnTo>
                    <a:pt x="37269" y="20447"/>
                  </a:lnTo>
                  <a:lnTo>
                    <a:pt x="36068" y="20916"/>
                  </a:lnTo>
                  <a:lnTo>
                    <a:pt x="35436" y="21404"/>
                  </a:lnTo>
                  <a:lnTo>
                    <a:pt x="35172" y="21791"/>
                  </a:lnTo>
                  <a:lnTo>
                    <a:pt x="35029" y="22260"/>
                  </a:lnTo>
                  <a:lnTo>
                    <a:pt x="35070" y="22789"/>
                  </a:lnTo>
                  <a:lnTo>
                    <a:pt x="35172" y="23095"/>
                  </a:lnTo>
                  <a:lnTo>
                    <a:pt x="35396" y="23685"/>
                  </a:lnTo>
                  <a:lnTo>
                    <a:pt x="35966" y="24581"/>
                  </a:lnTo>
                  <a:lnTo>
                    <a:pt x="36658" y="25213"/>
                  </a:lnTo>
                  <a:lnTo>
                    <a:pt x="37493" y="25661"/>
                  </a:lnTo>
                  <a:lnTo>
                    <a:pt x="38960" y="26150"/>
                  </a:lnTo>
                  <a:lnTo>
                    <a:pt x="40731" y="26659"/>
                  </a:lnTo>
                  <a:lnTo>
                    <a:pt x="42075" y="27127"/>
                  </a:lnTo>
                  <a:lnTo>
                    <a:pt x="42788" y="27433"/>
                  </a:lnTo>
                  <a:lnTo>
                    <a:pt x="43155" y="27616"/>
                  </a:lnTo>
                  <a:lnTo>
                    <a:pt x="43664" y="27962"/>
                  </a:lnTo>
                  <a:lnTo>
                    <a:pt x="43949" y="28288"/>
                  </a:lnTo>
                  <a:lnTo>
                    <a:pt x="43990" y="28614"/>
                  </a:lnTo>
                  <a:lnTo>
                    <a:pt x="43847" y="28899"/>
                  </a:lnTo>
                  <a:lnTo>
                    <a:pt x="43521" y="29164"/>
                  </a:lnTo>
                  <a:lnTo>
                    <a:pt x="42809" y="29551"/>
                  </a:lnTo>
                  <a:lnTo>
                    <a:pt x="40691" y="30223"/>
                  </a:lnTo>
                  <a:lnTo>
                    <a:pt x="37534" y="30895"/>
                  </a:lnTo>
                  <a:lnTo>
                    <a:pt x="36353" y="31139"/>
                  </a:lnTo>
                  <a:lnTo>
                    <a:pt x="35355" y="31343"/>
                  </a:lnTo>
                  <a:lnTo>
                    <a:pt x="33298" y="31546"/>
                  </a:lnTo>
                  <a:lnTo>
                    <a:pt x="30182" y="31648"/>
                  </a:lnTo>
                  <a:lnTo>
                    <a:pt x="28125" y="31832"/>
                  </a:lnTo>
                  <a:lnTo>
                    <a:pt x="27127" y="31995"/>
                  </a:lnTo>
                  <a:lnTo>
                    <a:pt x="25192" y="32443"/>
                  </a:lnTo>
                  <a:lnTo>
                    <a:pt x="23298" y="33094"/>
                  </a:lnTo>
                  <a:lnTo>
                    <a:pt x="21465" y="33889"/>
                  </a:lnTo>
                  <a:lnTo>
                    <a:pt x="19673" y="34825"/>
                  </a:lnTo>
                  <a:lnTo>
                    <a:pt x="17922" y="35884"/>
                  </a:lnTo>
                  <a:lnTo>
                    <a:pt x="15335" y="37615"/>
                  </a:lnTo>
                  <a:lnTo>
                    <a:pt x="10305" y="41383"/>
                  </a:lnTo>
                  <a:lnTo>
                    <a:pt x="5254" y="45049"/>
                  </a:lnTo>
                  <a:lnTo>
                    <a:pt x="2668" y="46617"/>
                  </a:lnTo>
                  <a:lnTo>
                    <a:pt x="896" y="47533"/>
                  </a:lnTo>
                  <a:lnTo>
                    <a:pt x="0" y="47941"/>
                  </a:lnTo>
                  <a:lnTo>
                    <a:pt x="998" y="49183"/>
                  </a:lnTo>
                  <a:lnTo>
                    <a:pt x="3177" y="51566"/>
                  </a:lnTo>
                  <a:lnTo>
                    <a:pt x="4318" y="52666"/>
                  </a:lnTo>
                  <a:lnTo>
                    <a:pt x="4501" y="52523"/>
                  </a:lnTo>
                  <a:lnTo>
                    <a:pt x="4867" y="52075"/>
                  </a:lnTo>
                  <a:lnTo>
                    <a:pt x="5478" y="51158"/>
                  </a:lnTo>
                  <a:lnTo>
                    <a:pt x="6476" y="49529"/>
                  </a:lnTo>
                  <a:lnTo>
                    <a:pt x="7454" y="48185"/>
                  </a:lnTo>
                  <a:lnTo>
                    <a:pt x="8228" y="47269"/>
                  </a:lnTo>
                  <a:lnTo>
                    <a:pt x="9144" y="46413"/>
                  </a:lnTo>
                  <a:lnTo>
                    <a:pt x="10203" y="45599"/>
                  </a:lnTo>
                  <a:lnTo>
                    <a:pt x="11425" y="44886"/>
                  </a:lnTo>
                  <a:lnTo>
                    <a:pt x="12830" y="44316"/>
                  </a:lnTo>
                  <a:lnTo>
                    <a:pt x="14439" y="43888"/>
                  </a:lnTo>
                  <a:lnTo>
                    <a:pt x="16252" y="43664"/>
                  </a:lnTo>
                  <a:lnTo>
                    <a:pt x="18309" y="43664"/>
                  </a:lnTo>
                  <a:lnTo>
                    <a:pt x="20590" y="43908"/>
                  </a:lnTo>
                  <a:lnTo>
                    <a:pt x="21852" y="44132"/>
                  </a:lnTo>
                  <a:lnTo>
                    <a:pt x="22708" y="44295"/>
                  </a:lnTo>
                  <a:lnTo>
                    <a:pt x="24296" y="44397"/>
                  </a:lnTo>
                  <a:lnTo>
                    <a:pt x="25742" y="44275"/>
                  </a:lnTo>
                  <a:lnTo>
                    <a:pt x="27086" y="43949"/>
                  </a:lnTo>
                  <a:lnTo>
                    <a:pt x="28329" y="43440"/>
                  </a:lnTo>
                  <a:lnTo>
                    <a:pt x="29510" y="42788"/>
                  </a:lnTo>
                  <a:lnTo>
                    <a:pt x="31180" y="41587"/>
                  </a:lnTo>
                  <a:lnTo>
                    <a:pt x="34377" y="38654"/>
                  </a:lnTo>
                  <a:lnTo>
                    <a:pt x="37310" y="36129"/>
                  </a:lnTo>
                  <a:lnTo>
                    <a:pt x="38613" y="35192"/>
                  </a:lnTo>
                  <a:lnTo>
                    <a:pt x="40019" y="34357"/>
                  </a:lnTo>
                  <a:lnTo>
                    <a:pt x="41546" y="33624"/>
                  </a:lnTo>
                  <a:lnTo>
                    <a:pt x="42361" y="33298"/>
                  </a:lnTo>
                  <a:lnTo>
                    <a:pt x="44132" y="32707"/>
                  </a:lnTo>
                  <a:lnTo>
                    <a:pt x="47615" y="31832"/>
                  </a:lnTo>
                  <a:lnTo>
                    <a:pt x="51077" y="31139"/>
                  </a:lnTo>
                  <a:lnTo>
                    <a:pt x="54600" y="30386"/>
                  </a:lnTo>
                  <a:lnTo>
                    <a:pt x="56392" y="29876"/>
                  </a:lnTo>
                  <a:lnTo>
                    <a:pt x="58246" y="29347"/>
                  </a:lnTo>
                  <a:lnTo>
                    <a:pt x="60995" y="28492"/>
                  </a:lnTo>
                  <a:lnTo>
                    <a:pt x="62726" y="27799"/>
                  </a:lnTo>
                  <a:lnTo>
                    <a:pt x="64315" y="26964"/>
                  </a:lnTo>
                  <a:lnTo>
                    <a:pt x="65679" y="25926"/>
                  </a:lnTo>
                  <a:lnTo>
                    <a:pt x="66535" y="25009"/>
                  </a:lnTo>
                  <a:lnTo>
                    <a:pt x="67023" y="24317"/>
                  </a:lnTo>
                  <a:lnTo>
                    <a:pt x="67410" y="23543"/>
                  </a:lnTo>
                  <a:lnTo>
                    <a:pt x="67716" y="22708"/>
                  </a:lnTo>
                  <a:lnTo>
                    <a:pt x="67818" y="22260"/>
                  </a:lnTo>
                  <a:lnTo>
                    <a:pt x="67899" y="21852"/>
                  </a:lnTo>
                  <a:lnTo>
                    <a:pt x="67919" y="21017"/>
                  </a:lnTo>
                  <a:lnTo>
                    <a:pt x="67797" y="20631"/>
                  </a:lnTo>
                  <a:lnTo>
                    <a:pt x="67675" y="20366"/>
                  </a:lnTo>
                  <a:lnTo>
                    <a:pt x="67288" y="19897"/>
                  </a:lnTo>
                  <a:lnTo>
                    <a:pt x="66779" y="19551"/>
                  </a:lnTo>
                  <a:lnTo>
                    <a:pt x="66188" y="19307"/>
                  </a:lnTo>
                  <a:lnTo>
                    <a:pt x="65557" y="19185"/>
                  </a:lnTo>
                  <a:lnTo>
                    <a:pt x="64926" y="19205"/>
                  </a:lnTo>
                  <a:lnTo>
                    <a:pt x="64315" y="19327"/>
                  </a:lnTo>
                  <a:lnTo>
                    <a:pt x="63785" y="19612"/>
                  </a:lnTo>
                  <a:lnTo>
                    <a:pt x="63561" y="19796"/>
                  </a:lnTo>
                  <a:lnTo>
                    <a:pt x="62441" y="20875"/>
                  </a:lnTo>
                  <a:lnTo>
                    <a:pt x="60160" y="22830"/>
                  </a:lnTo>
                  <a:lnTo>
                    <a:pt x="57798" y="24500"/>
                  </a:lnTo>
                  <a:lnTo>
                    <a:pt x="55965" y="25498"/>
                  </a:lnTo>
                  <a:lnTo>
                    <a:pt x="54722" y="26048"/>
                  </a:lnTo>
                  <a:lnTo>
                    <a:pt x="53460" y="26475"/>
                  </a:lnTo>
                  <a:lnTo>
                    <a:pt x="52156" y="26781"/>
                  </a:lnTo>
                  <a:lnTo>
                    <a:pt x="50812" y="26944"/>
                  </a:lnTo>
                  <a:lnTo>
                    <a:pt x="49468" y="26964"/>
                  </a:lnTo>
                  <a:lnTo>
                    <a:pt x="48063" y="26822"/>
                  </a:lnTo>
                  <a:lnTo>
                    <a:pt x="46637" y="26516"/>
                  </a:lnTo>
                  <a:lnTo>
                    <a:pt x="45191" y="26048"/>
                  </a:lnTo>
                  <a:lnTo>
                    <a:pt x="43684" y="25376"/>
                  </a:lnTo>
                  <a:lnTo>
                    <a:pt x="42931" y="24968"/>
                  </a:lnTo>
                  <a:lnTo>
                    <a:pt x="42198" y="24541"/>
                  </a:lnTo>
                  <a:lnTo>
                    <a:pt x="41139" y="23808"/>
                  </a:lnTo>
                  <a:lnTo>
                    <a:pt x="40487" y="23197"/>
                  </a:lnTo>
                  <a:lnTo>
                    <a:pt x="40222" y="22687"/>
                  </a:lnTo>
                  <a:lnTo>
                    <a:pt x="40304" y="22239"/>
                  </a:lnTo>
                  <a:lnTo>
                    <a:pt x="40670" y="21893"/>
                  </a:lnTo>
                  <a:lnTo>
                    <a:pt x="41689" y="21466"/>
                  </a:lnTo>
                  <a:lnTo>
                    <a:pt x="44947" y="20814"/>
                  </a:lnTo>
                  <a:lnTo>
                    <a:pt x="49000" y="20101"/>
                  </a:lnTo>
                  <a:lnTo>
                    <a:pt x="50914" y="19592"/>
                  </a:lnTo>
                  <a:lnTo>
                    <a:pt x="52055" y="19185"/>
                  </a:lnTo>
                  <a:lnTo>
                    <a:pt x="52584" y="18940"/>
                  </a:lnTo>
                  <a:lnTo>
                    <a:pt x="53949" y="18227"/>
                  </a:lnTo>
                  <a:lnTo>
                    <a:pt x="56352" y="16659"/>
                  </a:lnTo>
                  <a:lnTo>
                    <a:pt x="58449" y="14908"/>
                  </a:lnTo>
                  <a:lnTo>
                    <a:pt x="60343" y="13055"/>
                  </a:lnTo>
                  <a:lnTo>
                    <a:pt x="62971" y="10163"/>
                  </a:lnTo>
                  <a:lnTo>
                    <a:pt x="65659" y="7250"/>
                  </a:lnTo>
                  <a:lnTo>
                    <a:pt x="67634" y="5397"/>
                  </a:lnTo>
                  <a:lnTo>
                    <a:pt x="68734" y="4521"/>
                  </a:lnTo>
                  <a:lnTo>
                    <a:pt x="68143" y="3340"/>
                  </a:lnTo>
                  <a:lnTo>
                    <a:pt x="66820" y="1080"/>
                  </a:lnTo>
                  <a:lnTo>
                    <a:pt x="6610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51"/>
            <p:cNvSpPr/>
            <p:nvPr/>
          </p:nvSpPr>
          <p:spPr>
            <a:xfrm>
              <a:off x="2702866" y="4793342"/>
              <a:ext cx="4605585" cy="3517270"/>
            </a:xfrm>
            <a:custGeom>
              <a:avLst/>
              <a:gdLst/>
              <a:ahLst/>
              <a:cxnLst/>
              <a:rect l="l" t="t" r="r" b="b"/>
              <a:pathLst>
                <a:path w="68776" h="52524" extrusionOk="0">
                  <a:moveTo>
                    <a:pt x="64417" y="0"/>
                  </a:moveTo>
                  <a:lnTo>
                    <a:pt x="63317" y="876"/>
                  </a:lnTo>
                  <a:lnTo>
                    <a:pt x="61342" y="2729"/>
                  </a:lnTo>
                  <a:lnTo>
                    <a:pt x="58654" y="5642"/>
                  </a:lnTo>
                  <a:lnTo>
                    <a:pt x="56026" y="8534"/>
                  </a:lnTo>
                  <a:lnTo>
                    <a:pt x="54132" y="10387"/>
                  </a:lnTo>
                  <a:lnTo>
                    <a:pt x="52035" y="12138"/>
                  </a:lnTo>
                  <a:lnTo>
                    <a:pt x="49632" y="13706"/>
                  </a:lnTo>
                  <a:lnTo>
                    <a:pt x="48267" y="14419"/>
                  </a:lnTo>
                  <a:lnTo>
                    <a:pt x="47738" y="14664"/>
                  </a:lnTo>
                  <a:lnTo>
                    <a:pt x="46597" y="15071"/>
                  </a:lnTo>
                  <a:lnTo>
                    <a:pt x="44683" y="15580"/>
                  </a:lnTo>
                  <a:lnTo>
                    <a:pt x="40630" y="16293"/>
                  </a:lnTo>
                  <a:lnTo>
                    <a:pt x="37372" y="16945"/>
                  </a:lnTo>
                  <a:lnTo>
                    <a:pt x="36353" y="17372"/>
                  </a:lnTo>
                  <a:lnTo>
                    <a:pt x="35987" y="17718"/>
                  </a:lnTo>
                  <a:lnTo>
                    <a:pt x="35905" y="18166"/>
                  </a:lnTo>
                  <a:lnTo>
                    <a:pt x="36170" y="18676"/>
                  </a:lnTo>
                  <a:lnTo>
                    <a:pt x="36822" y="19287"/>
                  </a:lnTo>
                  <a:lnTo>
                    <a:pt x="37881" y="20020"/>
                  </a:lnTo>
                  <a:lnTo>
                    <a:pt x="38614" y="20447"/>
                  </a:lnTo>
                  <a:lnTo>
                    <a:pt x="39367" y="20855"/>
                  </a:lnTo>
                  <a:lnTo>
                    <a:pt x="40874" y="21527"/>
                  </a:lnTo>
                  <a:lnTo>
                    <a:pt x="42320" y="21995"/>
                  </a:lnTo>
                  <a:lnTo>
                    <a:pt x="43746" y="22301"/>
                  </a:lnTo>
                  <a:lnTo>
                    <a:pt x="45151" y="22443"/>
                  </a:lnTo>
                  <a:lnTo>
                    <a:pt x="46495" y="22423"/>
                  </a:lnTo>
                  <a:lnTo>
                    <a:pt x="47839" y="22260"/>
                  </a:lnTo>
                  <a:lnTo>
                    <a:pt x="49143" y="21954"/>
                  </a:lnTo>
                  <a:lnTo>
                    <a:pt x="50405" y="21527"/>
                  </a:lnTo>
                  <a:lnTo>
                    <a:pt x="51648" y="20977"/>
                  </a:lnTo>
                  <a:lnTo>
                    <a:pt x="53481" y="19979"/>
                  </a:lnTo>
                  <a:lnTo>
                    <a:pt x="55843" y="18309"/>
                  </a:lnTo>
                  <a:lnTo>
                    <a:pt x="58124" y="16354"/>
                  </a:lnTo>
                  <a:lnTo>
                    <a:pt x="59244" y="15275"/>
                  </a:lnTo>
                  <a:lnTo>
                    <a:pt x="59468" y="15091"/>
                  </a:lnTo>
                  <a:lnTo>
                    <a:pt x="59998" y="14806"/>
                  </a:lnTo>
                  <a:lnTo>
                    <a:pt x="60609" y="14684"/>
                  </a:lnTo>
                  <a:lnTo>
                    <a:pt x="61240" y="14664"/>
                  </a:lnTo>
                  <a:lnTo>
                    <a:pt x="61871" y="14786"/>
                  </a:lnTo>
                  <a:lnTo>
                    <a:pt x="62462" y="15030"/>
                  </a:lnTo>
                  <a:lnTo>
                    <a:pt x="62971" y="15376"/>
                  </a:lnTo>
                  <a:lnTo>
                    <a:pt x="63358" y="15845"/>
                  </a:lnTo>
                  <a:lnTo>
                    <a:pt x="63480" y="16110"/>
                  </a:lnTo>
                  <a:lnTo>
                    <a:pt x="63602" y="16496"/>
                  </a:lnTo>
                  <a:lnTo>
                    <a:pt x="63582" y="17331"/>
                  </a:lnTo>
                  <a:lnTo>
                    <a:pt x="63501" y="17739"/>
                  </a:lnTo>
                  <a:lnTo>
                    <a:pt x="63399" y="18187"/>
                  </a:lnTo>
                  <a:lnTo>
                    <a:pt x="63093" y="19022"/>
                  </a:lnTo>
                  <a:lnTo>
                    <a:pt x="62706" y="19796"/>
                  </a:lnTo>
                  <a:lnTo>
                    <a:pt x="62218" y="20488"/>
                  </a:lnTo>
                  <a:lnTo>
                    <a:pt x="61362" y="21405"/>
                  </a:lnTo>
                  <a:lnTo>
                    <a:pt x="59998" y="22443"/>
                  </a:lnTo>
                  <a:lnTo>
                    <a:pt x="58409" y="23278"/>
                  </a:lnTo>
                  <a:lnTo>
                    <a:pt x="56678" y="23971"/>
                  </a:lnTo>
                  <a:lnTo>
                    <a:pt x="53929" y="24826"/>
                  </a:lnTo>
                  <a:lnTo>
                    <a:pt x="52075" y="25355"/>
                  </a:lnTo>
                  <a:lnTo>
                    <a:pt x="50283" y="25865"/>
                  </a:lnTo>
                  <a:lnTo>
                    <a:pt x="46760" y="26618"/>
                  </a:lnTo>
                  <a:lnTo>
                    <a:pt x="43298" y="27311"/>
                  </a:lnTo>
                  <a:lnTo>
                    <a:pt x="39815" y="28186"/>
                  </a:lnTo>
                  <a:lnTo>
                    <a:pt x="38044" y="28777"/>
                  </a:lnTo>
                  <a:lnTo>
                    <a:pt x="37229" y="29103"/>
                  </a:lnTo>
                  <a:lnTo>
                    <a:pt x="35702" y="29836"/>
                  </a:lnTo>
                  <a:lnTo>
                    <a:pt x="34296" y="30671"/>
                  </a:lnTo>
                  <a:lnTo>
                    <a:pt x="32993" y="31608"/>
                  </a:lnTo>
                  <a:lnTo>
                    <a:pt x="30060" y="34133"/>
                  </a:lnTo>
                  <a:lnTo>
                    <a:pt x="26863" y="37066"/>
                  </a:lnTo>
                  <a:lnTo>
                    <a:pt x="25193" y="38267"/>
                  </a:lnTo>
                  <a:lnTo>
                    <a:pt x="24012" y="38919"/>
                  </a:lnTo>
                  <a:lnTo>
                    <a:pt x="22769" y="39428"/>
                  </a:lnTo>
                  <a:lnTo>
                    <a:pt x="21425" y="39754"/>
                  </a:lnTo>
                  <a:lnTo>
                    <a:pt x="19979" y="39876"/>
                  </a:lnTo>
                  <a:lnTo>
                    <a:pt x="18391" y="39774"/>
                  </a:lnTo>
                  <a:lnTo>
                    <a:pt x="17535" y="39611"/>
                  </a:lnTo>
                  <a:lnTo>
                    <a:pt x="16273" y="39387"/>
                  </a:lnTo>
                  <a:lnTo>
                    <a:pt x="13992" y="39143"/>
                  </a:lnTo>
                  <a:lnTo>
                    <a:pt x="11935" y="39143"/>
                  </a:lnTo>
                  <a:lnTo>
                    <a:pt x="10122" y="39367"/>
                  </a:lnTo>
                  <a:lnTo>
                    <a:pt x="8513" y="39795"/>
                  </a:lnTo>
                  <a:lnTo>
                    <a:pt x="7108" y="40365"/>
                  </a:lnTo>
                  <a:lnTo>
                    <a:pt x="5886" y="41078"/>
                  </a:lnTo>
                  <a:lnTo>
                    <a:pt x="4827" y="41892"/>
                  </a:lnTo>
                  <a:lnTo>
                    <a:pt x="3911" y="42748"/>
                  </a:lnTo>
                  <a:lnTo>
                    <a:pt x="3137" y="43664"/>
                  </a:lnTo>
                  <a:lnTo>
                    <a:pt x="2159" y="45008"/>
                  </a:lnTo>
                  <a:lnTo>
                    <a:pt x="1141" y="46637"/>
                  </a:lnTo>
                  <a:lnTo>
                    <a:pt x="550" y="47554"/>
                  </a:lnTo>
                  <a:lnTo>
                    <a:pt x="184" y="48002"/>
                  </a:lnTo>
                  <a:lnTo>
                    <a:pt x="1" y="48145"/>
                  </a:lnTo>
                  <a:lnTo>
                    <a:pt x="1324" y="49346"/>
                  </a:lnTo>
                  <a:lnTo>
                    <a:pt x="4114" y="51525"/>
                  </a:lnTo>
                  <a:lnTo>
                    <a:pt x="5601" y="52523"/>
                  </a:lnTo>
                  <a:lnTo>
                    <a:pt x="6477" y="51953"/>
                  </a:lnTo>
                  <a:lnTo>
                    <a:pt x="8249" y="50996"/>
                  </a:lnTo>
                  <a:lnTo>
                    <a:pt x="10082" y="50242"/>
                  </a:lnTo>
                  <a:lnTo>
                    <a:pt x="11935" y="49774"/>
                  </a:lnTo>
                  <a:lnTo>
                    <a:pt x="12892" y="49692"/>
                  </a:lnTo>
                  <a:lnTo>
                    <a:pt x="14358" y="49672"/>
                  </a:lnTo>
                  <a:lnTo>
                    <a:pt x="17393" y="49814"/>
                  </a:lnTo>
                  <a:lnTo>
                    <a:pt x="20448" y="49957"/>
                  </a:lnTo>
                  <a:lnTo>
                    <a:pt x="22688" y="49855"/>
                  </a:lnTo>
                  <a:lnTo>
                    <a:pt x="24134" y="49611"/>
                  </a:lnTo>
                  <a:lnTo>
                    <a:pt x="24826" y="49428"/>
                  </a:lnTo>
                  <a:lnTo>
                    <a:pt x="25580" y="49183"/>
                  </a:lnTo>
                  <a:lnTo>
                    <a:pt x="27026" y="48593"/>
                  </a:lnTo>
                  <a:lnTo>
                    <a:pt x="29164" y="47534"/>
                  </a:lnTo>
                  <a:lnTo>
                    <a:pt x="33319" y="45049"/>
                  </a:lnTo>
                  <a:lnTo>
                    <a:pt x="36048" y="43420"/>
                  </a:lnTo>
                  <a:lnTo>
                    <a:pt x="36598" y="43114"/>
                  </a:lnTo>
                  <a:lnTo>
                    <a:pt x="37718" y="42625"/>
                  </a:lnTo>
                  <a:lnTo>
                    <a:pt x="38838" y="42259"/>
                  </a:lnTo>
                  <a:lnTo>
                    <a:pt x="39958" y="42014"/>
                  </a:lnTo>
                  <a:lnTo>
                    <a:pt x="41689" y="41790"/>
                  </a:lnTo>
                  <a:lnTo>
                    <a:pt x="44011" y="41770"/>
                  </a:lnTo>
                  <a:lnTo>
                    <a:pt x="47575" y="42076"/>
                  </a:lnTo>
                  <a:lnTo>
                    <a:pt x="51240" y="42483"/>
                  </a:lnTo>
                  <a:lnTo>
                    <a:pt x="53725" y="42605"/>
                  </a:lnTo>
                  <a:lnTo>
                    <a:pt x="54988" y="42564"/>
                  </a:lnTo>
                  <a:lnTo>
                    <a:pt x="56576" y="42463"/>
                  </a:lnTo>
                  <a:lnTo>
                    <a:pt x="59814" y="42055"/>
                  </a:lnTo>
                  <a:lnTo>
                    <a:pt x="61403" y="41689"/>
                  </a:lnTo>
                  <a:lnTo>
                    <a:pt x="62014" y="40793"/>
                  </a:lnTo>
                  <a:lnTo>
                    <a:pt x="63175" y="38919"/>
                  </a:lnTo>
                  <a:lnTo>
                    <a:pt x="64234" y="36984"/>
                  </a:lnTo>
                  <a:lnTo>
                    <a:pt x="65191" y="35009"/>
                  </a:lnTo>
                  <a:lnTo>
                    <a:pt x="66046" y="32972"/>
                  </a:lnTo>
                  <a:lnTo>
                    <a:pt x="66779" y="30875"/>
                  </a:lnTo>
                  <a:lnTo>
                    <a:pt x="67411" y="28757"/>
                  </a:lnTo>
                  <a:lnTo>
                    <a:pt x="67920" y="26598"/>
                  </a:lnTo>
                  <a:lnTo>
                    <a:pt x="68307" y="24419"/>
                  </a:lnTo>
                  <a:lnTo>
                    <a:pt x="68592" y="22199"/>
                  </a:lnTo>
                  <a:lnTo>
                    <a:pt x="68735" y="19938"/>
                  </a:lnTo>
                  <a:lnTo>
                    <a:pt x="68775" y="17678"/>
                  </a:lnTo>
                  <a:lnTo>
                    <a:pt x="68673" y="15417"/>
                  </a:lnTo>
                  <a:lnTo>
                    <a:pt x="68429" y="13116"/>
                  </a:lnTo>
                  <a:lnTo>
                    <a:pt x="68062" y="10835"/>
                  </a:lnTo>
                  <a:lnTo>
                    <a:pt x="67574" y="8534"/>
                  </a:lnTo>
                  <a:lnTo>
                    <a:pt x="67268" y="7393"/>
                  </a:lnTo>
                  <a:lnTo>
                    <a:pt x="66983" y="6416"/>
                  </a:lnTo>
                  <a:lnTo>
                    <a:pt x="66352" y="4522"/>
                  </a:lnTo>
                  <a:lnTo>
                    <a:pt x="65272" y="1752"/>
                  </a:lnTo>
                  <a:lnTo>
                    <a:pt x="6441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51"/>
            <p:cNvSpPr/>
            <p:nvPr/>
          </p:nvSpPr>
          <p:spPr>
            <a:xfrm>
              <a:off x="1915960" y="4298270"/>
              <a:ext cx="4924673" cy="3402693"/>
            </a:xfrm>
            <a:custGeom>
              <a:avLst/>
              <a:gdLst/>
              <a:ahLst/>
              <a:cxnLst/>
              <a:rect l="l" t="t" r="r" b="b"/>
              <a:pathLst>
                <a:path w="73541" h="50813" extrusionOk="0">
                  <a:moveTo>
                    <a:pt x="71402" y="1"/>
                  </a:moveTo>
                  <a:lnTo>
                    <a:pt x="70140" y="306"/>
                  </a:lnTo>
                  <a:lnTo>
                    <a:pt x="67879" y="1100"/>
                  </a:lnTo>
                  <a:lnTo>
                    <a:pt x="65863" y="1997"/>
                  </a:lnTo>
                  <a:lnTo>
                    <a:pt x="64051" y="3035"/>
                  </a:lnTo>
                  <a:lnTo>
                    <a:pt x="61586" y="4726"/>
                  </a:lnTo>
                  <a:lnTo>
                    <a:pt x="58572" y="7190"/>
                  </a:lnTo>
                  <a:lnTo>
                    <a:pt x="56291" y="9043"/>
                  </a:lnTo>
                  <a:lnTo>
                    <a:pt x="54682" y="10265"/>
                  </a:lnTo>
                  <a:lnTo>
                    <a:pt x="52911" y="11426"/>
                  </a:lnTo>
                  <a:lnTo>
                    <a:pt x="50976" y="12505"/>
                  </a:lnTo>
                  <a:lnTo>
                    <a:pt x="48797" y="13483"/>
                  </a:lnTo>
                  <a:lnTo>
                    <a:pt x="46353" y="14358"/>
                  </a:lnTo>
                  <a:lnTo>
                    <a:pt x="43583" y="15051"/>
                  </a:lnTo>
                  <a:lnTo>
                    <a:pt x="40426" y="15601"/>
                  </a:lnTo>
                  <a:lnTo>
                    <a:pt x="38675" y="15784"/>
                  </a:lnTo>
                  <a:lnTo>
                    <a:pt x="37148" y="15967"/>
                  </a:lnTo>
                  <a:lnTo>
                    <a:pt x="32973" y="16639"/>
                  </a:lnTo>
                  <a:lnTo>
                    <a:pt x="26130" y="17861"/>
                  </a:lnTo>
                  <a:lnTo>
                    <a:pt x="23055" y="18330"/>
                  </a:lnTo>
                  <a:lnTo>
                    <a:pt x="22627" y="18411"/>
                  </a:lnTo>
                  <a:lnTo>
                    <a:pt x="21812" y="18615"/>
                  </a:lnTo>
                  <a:lnTo>
                    <a:pt x="21079" y="18941"/>
                  </a:lnTo>
                  <a:lnTo>
                    <a:pt x="20407" y="19348"/>
                  </a:lnTo>
                  <a:lnTo>
                    <a:pt x="19491" y="20081"/>
                  </a:lnTo>
                  <a:lnTo>
                    <a:pt x="18391" y="21283"/>
                  </a:lnTo>
                  <a:lnTo>
                    <a:pt x="16965" y="23401"/>
                  </a:lnTo>
                  <a:lnTo>
                    <a:pt x="15580" y="25702"/>
                  </a:lnTo>
                  <a:lnTo>
                    <a:pt x="14582" y="27189"/>
                  </a:lnTo>
                  <a:lnTo>
                    <a:pt x="14053" y="27881"/>
                  </a:lnTo>
                  <a:lnTo>
                    <a:pt x="13401" y="28675"/>
                  </a:lnTo>
                  <a:lnTo>
                    <a:pt x="11955" y="30060"/>
                  </a:lnTo>
                  <a:lnTo>
                    <a:pt x="10367" y="31241"/>
                  </a:lnTo>
                  <a:lnTo>
                    <a:pt x="8656" y="32280"/>
                  </a:lnTo>
                  <a:lnTo>
                    <a:pt x="6843" y="33176"/>
                  </a:lnTo>
                  <a:lnTo>
                    <a:pt x="4949" y="33930"/>
                  </a:lnTo>
                  <a:lnTo>
                    <a:pt x="1996" y="34887"/>
                  </a:lnTo>
                  <a:lnTo>
                    <a:pt x="1" y="35416"/>
                  </a:lnTo>
                  <a:lnTo>
                    <a:pt x="143" y="36007"/>
                  </a:lnTo>
                  <a:lnTo>
                    <a:pt x="306" y="36618"/>
                  </a:lnTo>
                  <a:lnTo>
                    <a:pt x="591" y="37616"/>
                  </a:lnTo>
                  <a:lnTo>
                    <a:pt x="1243" y="39551"/>
                  </a:lnTo>
                  <a:lnTo>
                    <a:pt x="1976" y="41445"/>
                  </a:lnTo>
                  <a:lnTo>
                    <a:pt x="2791" y="43277"/>
                  </a:lnTo>
                  <a:lnTo>
                    <a:pt x="3687" y="45049"/>
                  </a:lnTo>
                  <a:lnTo>
                    <a:pt x="4664" y="46780"/>
                  </a:lnTo>
                  <a:lnTo>
                    <a:pt x="6253" y="49245"/>
                  </a:lnTo>
                  <a:lnTo>
                    <a:pt x="7434" y="50813"/>
                  </a:lnTo>
                  <a:lnTo>
                    <a:pt x="8330" y="50405"/>
                  </a:lnTo>
                  <a:lnTo>
                    <a:pt x="10102" y="49489"/>
                  </a:lnTo>
                  <a:lnTo>
                    <a:pt x="12688" y="47921"/>
                  </a:lnTo>
                  <a:lnTo>
                    <a:pt x="17739" y="44255"/>
                  </a:lnTo>
                  <a:lnTo>
                    <a:pt x="22769" y="40487"/>
                  </a:lnTo>
                  <a:lnTo>
                    <a:pt x="25356" y="38756"/>
                  </a:lnTo>
                  <a:lnTo>
                    <a:pt x="27107" y="37718"/>
                  </a:lnTo>
                  <a:lnTo>
                    <a:pt x="28899" y="36761"/>
                  </a:lnTo>
                  <a:lnTo>
                    <a:pt x="30732" y="35966"/>
                  </a:lnTo>
                  <a:lnTo>
                    <a:pt x="32626" y="35315"/>
                  </a:lnTo>
                  <a:lnTo>
                    <a:pt x="34561" y="34867"/>
                  </a:lnTo>
                  <a:lnTo>
                    <a:pt x="35559" y="34704"/>
                  </a:lnTo>
                  <a:lnTo>
                    <a:pt x="37616" y="34520"/>
                  </a:lnTo>
                  <a:lnTo>
                    <a:pt x="40732" y="34418"/>
                  </a:lnTo>
                  <a:lnTo>
                    <a:pt x="42789" y="34215"/>
                  </a:lnTo>
                  <a:lnTo>
                    <a:pt x="43787" y="34011"/>
                  </a:lnTo>
                  <a:lnTo>
                    <a:pt x="44968" y="33767"/>
                  </a:lnTo>
                  <a:lnTo>
                    <a:pt x="48125" y="33095"/>
                  </a:lnTo>
                  <a:lnTo>
                    <a:pt x="50243" y="32423"/>
                  </a:lnTo>
                  <a:lnTo>
                    <a:pt x="50955" y="32036"/>
                  </a:lnTo>
                  <a:lnTo>
                    <a:pt x="51281" y="31771"/>
                  </a:lnTo>
                  <a:lnTo>
                    <a:pt x="51424" y="31486"/>
                  </a:lnTo>
                  <a:lnTo>
                    <a:pt x="51383" y="31160"/>
                  </a:lnTo>
                  <a:lnTo>
                    <a:pt x="51098" y="30834"/>
                  </a:lnTo>
                  <a:lnTo>
                    <a:pt x="50589" y="30488"/>
                  </a:lnTo>
                  <a:lnTo>
                    <a:pt x="50222" y="30305"/>
                  </a:lnTo>
                  <a:lnTo>
                    <a:pt x="49509" y="29999"/>
                  </a:lnTo>
                  <a:lnTo>
                    <a:pt x="48165" y="29531"/>
                  </a:lnTo>
                  <a:lnTo>
                    <a:pt x="46394" y="29022"/>
                  </a:lnTo>
                  <a:lnTo>
                    <a:pt x="44927" y="28533"/>
                  </a:lnTo>
                  <a:lnTo>
                    <a:pt x="44092" y="28085"/>
                  </a:lnTo>
                  <a:lnTo>
                    <a:pt x="43400" y="27453"/>
                  </a:lnTo>
                  <a:lnTo>
                    <a:pt x="42830" y="26557"/>
                  </a:lnTo>
                  <a:lnTo>
                    <a:pt x="42606" y="25967"/>
                  </a:lnTo>
                  <a:lnTo>
                    <a:pt x="42504" y="25661"/>
                  </a:lnTo>
                  <a:lnTo>
                    <a:pt x="42463" y="25132"/>
                  </a:lnTo>
                  <a:lnTo>
                    <a:pt x="42606" y="24663"/>
                  </a:lnTo>
                  <a:lnTo>
                    <a:pt x="42870" y="24276"/>
                  </a:lnTo>
                  <a:lnTo>
                    <a:pt x="43502" y="23788"/>
                  </a:lnTo>
                  <a:lnTo>
                    <a:pt x="44703" y="23319"/>
                  </a:lnTo>
                  <a:lnTo>
                    <a:pt x="46984" y="22871"/>
                  </a:lnTo>
                  <a:lnTo>
                    <a:pt x="50222" y="22464"/>
                  </a:lnTo>
                  <a:lnTo>
                    <a:pt x="51546" y="22179"/>
                  </a:lnTo>
                  <a:lnTo>
                    <a:pt x="52340" y="21955"/>
                  </a:lnTo>
                  <a:lnTo>
                    <a:pt x="53868" y="21303"/>
                  </a:lnTo>
                  <a:lnTo>
                    <a:pt x="55334" y="20448"/>
                  </a:lnTo>
                  <a:lnTo>
                    <a:pt x="56760" y="19409"/>
                  </a:lnTo>
                  <a:lnTo>
                    <a:pt x="58144" y="18248"/>
                  </a:lnTo>
                  <a:lnTo>
                    <a:pt x="59509" y="16945"/>
                  </a:lnTo>
                  <a:lnTo>
                    <a:pt x="61484" y="14847"/>
                  </a:lnTo>
                  <a:lnTo>
                    <a:pt x="65374" y="10326"/>
                  </a:lnTo>
                  <a:lnTo>
                    <a:pt x="68653" y="6782"/>
                  </a:lnTo>
                  <a:lnTo>
                    <a:pt x="70018" y="5499"/>
                  </a:lnTo>
                  <a:lnTo>
                    <a:pt x="71382" y="4318"/>
                  </a:lnTo>
                  <a:lnTo>
                    <a:pt x="72808" y="3320"/>
                  </a:lnTo>
                  <a:lnTo>
                    <a:pt x="73541" y="2872"/>
                  </a:lnTo>
                  <a:lnTo>
                    <a:pt x="72502" y="1406"/>
                  </a:lnTo>
                  <a:lnTo>
                    <a:pt x="7140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51"/>
            <p:cNvSpPr/>
            <p:nvPr/>
          </p:nvSpPr>
          <p:spPr>
            <a:xfrm>
              <a:off x="1835535" y="3316362"/>
              <a:ext cx="4570093" cy="3090368"/>
            </a:xfrm>
            <a:custGeom>
              <a:avLst/>
              <a:gdLst/>
              <a:ahLst/>
              <a:cxnLst/>
              <a:rect l="l" t="t" r="r" b="b"/>
              <a:pathLst>
                <a:path w="68246" h="46149" extrusionOk="0">
                  <a:moveTo>
                    <a:pt x="47187" y="1"/>
                  </a:moveTo>
                  <a:lnTo>
                    <a:pt x="46658" y="530"/>
                  </a:lnTo>
                  <a:lnTo>
                    <a:pt x="45456" y="1487"/>
                  </a:lnTo>
                  <a:lnTo>
                    <a:pt x="44112" y="2302"/>
                  </a:lnTo>
                  <a:lnTo>
                    <a:pt x="42666" y="3015"/>
                  </a:lnTo>
                  <a:lnTo>
                    <a:pt x="40365" y="3911"/>
                  </a:lnTo>
                  <a:lnTo>
                    <a:pt x="37208" y="4868"/>
                  </a:lnTo>
                  <a:lnTo>
                    <a:pt x="35660" y="5255"/>
                  </a:lnTo>
                  <a:lnTo>
                    <a:pt x="32463" y="6049"/>
                  </a:lnTo>
                  <a:lnTo>
                    <a:pt x="26150" y="7821"/>
                  </a:lnTo>
                  <a:lnTo>
                    <a:pt x="19877" y="9776"/>
                  </a:lnTo>
                  <a:lnTo>
                    <a:pt x="13665" y="11874"/>
                  </a:lnTo>
                  <a:lnTo>
                    <a:pt x="10570" y="12973"/>
                  </a:lnTo>
                  <a:lnTo>
                    <a:pt x="9592" y="14093"/>
                  </a:lnTo>
                  <a:lnTo>
                    <a:pt x="7780" y="16415"/>
                  </a:lnTo>
                  <a:lnTo>
                    <a:pt x="6945" y="17617"/>
                  </a:lnTo>
                  <a:lnTo>
                    <a:pt x="7576" y="18024"/>
                  </a:lnTo>
                  <a:lnTo>
                    <a:pt x="8981" y="18594"/>
                  </a:lnTo>
                  <a:lnTo>
                    <a:pt x="9674" y="18737"/>
                  </a:lnTo>
                  <a:lnTo>
                    <a:pt x="10224" y="18778"/>
                  </a:lnTo>
                  <a:lnTo>
                    <a:pt x="11751" y="18778"/>
                  </a:lnTo>
                  <a:lnTo>
                    <a:pt x="13523" y="18737"/>
                  </a:lnTo>
                  <a:lnTo>
                    <a:pt x="15254" y="18757"/>
                  </a:lnTo>
                  <a:lnTo>
                    <a:pt x="16272" y="18920"/>
                  </a:lnTo>
                  <a:lnTo>
                    <a:pt x="16761" y="19103"/>
                  </a:lnTo>
                  <a:lnTo>
                    <a:pt x="17066" y="19368"/>
                  </a:lnTo>
                  <a:lnTo>
                    <a:pt x="17107" y="19735"/>
                  </a:lnTo>
                  <a:lnTo>
                    <a:pt x="16883" y="20203"/>
                  </a:lnTo>
                  <a:lnTo>
                    <a:pt x="16333" y="20814"/>
                  </a:lnTo>
                  <a:lnTo>
                    <a:pt x="15417" y="21568"/>
                  </a:lnTo>
                  <a:lnTo>
                    <a:pt x="14093" y="22484"/>
                  </a:lnTo>
                  <a:lnTo>
                    <a:pt x="13258" y="23014"/>
                  </a:lnTo>
                  <a:lnTo>
                    <a:pt x="7434" y="26028"/>
                  </a:lnTo>
                  <a:lnTo>
                    <a:pt x="1609" y="29062"/>
                  </a:lnTo>
                  <a:lnTo>
                    <a:pt x="1324" y="30080"/>
                  </a:lnTo>
                  <a:lnTo>
                    <a:pt x="835" y="32158"/>
                  </a:lnTo>
                  <a:lnTo>
                    <a:pt x="468" y="34255"/>
                  </a:lnTo>
                  <a:lnTo>
                    <a:pt x="204" y="36373"/>
                  </a:lnTo>
                  <a:lnTo>
                    <a:pt x="41" y="38532"/>
                  </a:lnTo>
                  <a:lnTo>
                    <a:pt x="0" y="40691"/>
                  </a:lnTo>
                  <a:lnTo>
                    <a:pt x="82" y="42870"/>
                  </a:lnTo>
                  <a:lnTo>
                    <a:pt x="285" y="45049"/>
                  </a:lnTo>
                  <a:lnTo>
                    <a:pt x="428" y="46149"/>
                  </a:lnTo>
                  <a:lnTo>
                    <a:pt x="1751" y="45579"/>
                  </a:lnTo>
                  <a:lnTo>
                    <a:pt x="4338" y="44296"/>
                  </a:lnTo>
                  <a:lnTo>
                    <a:pt x="6660" y="42870"/>
                  </a:lnTo>
                  <a:lnTo>
                    <a:pt x="8146" y="41689"/>
                  </a:lnTo>
                  <a:lnTo>
                    <a:pt x="8981" y="40854"/>
                  </a:lnTo>
                  <a:lnTo>
                    <a:pt x="9348" y="40406"/>
                  </a:lnTo>
                  <a:lnTo>
                    <a:pt x="10488" y="38899"/>
                  </a:lnTo>
                  <a:lnTo>
                    <a:pt x="12525" y="36129"/>
                  </a:lnTo>
                  <a:lnTo>
                    <a:pt x="14073" y="34235"/>
                  </a:lnTo>
                  <a:lnTo>
                    <a:pt x="15193" y="33033"/>
                  </a:lnTo>
                  <a:lnTo>
                    <a:pt x="16455" y="31913"/>
                  </a:lnTo>
                  <a:lnTo>
                    <a:pt x="17881" y="30834"/>
                  </a:lnTo>
                  <a:lnTo>
                    <a:pt x="18696" y="30304"/>
                  </a:lnTo>
                  <a:lnTo>
                    <a:pt x="19551" y="29795"/>
                  </a:lnTo>
                  <a:lnTo>
                    <a:pt x="21302" y="28920"/>
                  </a:lnTo>
                  <a:lnTo>
                    <a:pt x="23135" y="28207"/>
                  </a:lnTo>
                  <a:lnTo>
                    <a:pt x="25009" y="27616"/>
                  </a:lnTo>
                  <a:lnTo>
                    <a:pt x="27901" y="26944"/>
                  </a:lnTo>
                  <a:lnTo>
                    <a:pt x="31872" y="26292"/>
                  </a:lnTo>
                  <a:lnTo>
                    <a:pt x="35884" y="25804"/>
                  </a:lnTo>
                  <a:lnTo>
                    <a:pt x="39896" y="25254"/>
                  </a:lnTo>
                  <a:lnTo>
                    <a:pt x="42870" y="24704"/>
                  </a:lnTo>
                  <a:lnTo>
                    <a:pt x="44804" y="24256"/>
                  </a:lnTo>
                  <a:lnTo>
                    <a:pt x="46719" y="23665"/>
                  </a:lnTo>
                  <a:lnTo>
                    <a:pt x="48572" y="22973"/>
                  </a:lnTo>
                  <a:lnTo>
                    <a:pt x="49468" y="22545"/>
                  </a:lnTo>
                  <a:lnTo>
                    <a:pt x="50731" y="21914"/>
                  </a:lnTo>
                  <a:lnTo>
                    <a:pt x="53154" y="20427"/>
                  </a:lnTo>
                  <a:lnTo>
                    <a:pt x="56596" y="17881"/>
                  </a:lnTo>
                  <a:lnTo>
                    <a:pt x="59936" y="15214"/>
                  </a:lnTo>
                  <a:lnTo>
                    <a:pt x="62197" y="13483"/>
                  </a:lnTo>
                  <a:lnTo>
                    <a:pt x="64539" y="11935"/>
                  </a:lnTo>
                  <a:lnTo>
                    <a:pt x="66983" y="10591"/>
                  </a:lnTo>
                  <a:lnTo>
                    <a:pt x="68245" y="10061"/>
                  </a:lnTo>
                  <a:lnTo>
                    <a:pt x="67329" y="9247"/>
                  </a:lnTo>
                  <a:lnTo>
                    <a:pt x="65374" y="7699"/>
                  </a:lnTo>
                  <a:lnTo>
                    <a:pt x="64355" y="6966"/>
                  </a:lnTo>
                  <a:lnTo>
                    <a:pt x="63398" y="7332"/>
                  </a:lnTo>
                  <a:lnTo>
                    <a:pt x="61402" y="7984"/>
                  </a:lnTo>
                  <a:lnTo>
                    <a:pt x="59366" y="8473"/>
                  </a:lnTo>
                  <a:lnTo>
                    <a:pt x="57309" y="8839"/>
                  </a:lnTo>
                  <a:lnTo>
                    <a:pt x="56270" y="8941"/>
                  </a:lnTo>
                  <a:lnTo>
                    <a:pt x="54661" y="9084"/>
                  </a:lnTo>
                  <a:lnTo>
                    <a:pt x="51403" y="9165"/>
                  </a:lnTo>
                  <a:lnTo>
                    <a:pt x="48165" y="9287"/>
                  </a:lnTo>
                  <a:lnTo>
                    <a:pt x="45782" y="9572"/>
                  </a:lnTo>
                  <a:lnTo>
                    <a:pt x="44193" y="9898"/>
                  </a:lnTo>
                  <a:lnTo>
                    <a:pt x="43420" y="10122"/>
                  </a:lnTo>
                  <a:lnTo>
                    <a:pt x="42259" y="10509"/>
                  </a:lnTo>
                  <a:lnTo>
                    <a:pt x="40161" y="11466"/>
                  </a:lnTo>
                  <a:lnTo>
                    <a:pt x="37310" y="13177"/>
                  </a:lnTo>
                  <a:lnTo>
                    <a:pt x="34601" y="14969"/>
                  </a:lnTo>
                  <a:lnTo>
                    <a:pt x="32768" y="16049"/>
                  </a:lnTo>
                  <a:lnTo>
                    <a:pt x="30793" y="16985"/>
                  </a:lnTo>
                  <a:lnTo>
                    <a:pt x="29184" y="17515"/>
                  </a:lnTo>
                  <a:lnTo>
                    <a:pt x="28023" y="17780"/>
                  </a:lnTo>
                  <a:lnTo>
                    <a:pt x="27433" y="17861"/>
                  </a:lnTo>
                  <a:lnTo>
                    <a:pt x="26822" y="17617"/>
                  </a:lnTo>
                  <a:lnTo>
                    <a:pt x="25701" y="16945"/>
                  </a:lnTo>
                  <a:lnTo>
                    <a:pt x="25070" y="16313"/>
                  </a:lnTo>
                  <a:lnTo>
                    <a:pt x="24785" y="15865"/>
                  </a:lnTo>
                  <a:lnTo>
                    <a:pt x="24704" y="15377"/>
                  </a:lnTo>
                  <a:lnTo>
                    <a:pt x="24805" y="14867"/>
                  </a:lnTo>
                  <a:lnTo>
                    <a:pt x="24968" y="14623"/>
                  </a:lnTo>
                  <a:lnTo>
                    <a:pt x="25335" y="14114"/>
                  </a:lnTo>
                  <a:lnTo>
                    <a:pt x="26272" y="13320"/>
                  </a:lnTo>
                  <a:lnTo>
                    <a:pt x="27921" y="12403"/>
                  </a:lnTo>
                  <a:lnTo>
                    <a:pt x="29103" y="11955"/>
                  </a:lnTo>
                  <a:lnTo>
                    <a:pt x="40996" y="7312"/>
                  </a:lnTo>
                  <a:lnTo>
                    <a:pt x="52869" y="2689"/>
                  </a:lnTo>
                  <a:lnTo>
                    <a:pt x="53806" y="2322"/>
                  </a:lnTo>
                  <a:lnTo>
                    <a:pt x="54722" y="1956"/>
                  </a:lnTo>
                  <a:lnTo>
                    <a:pt x="52890" y="1324"/>
                  </a:lnTo>
                  <a:lnTo>
                    <a:pt x="49122" y="347"/>
                  </a:lnTo>
                  <a:lnTo>
                    <a:pt x="4718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51"/>
            <p:cNvSpPr/>
            <p:nvPr/>
          </p:nvSpPr>
          <p:spPr>
            <a:xfrm>
              <a:off x="2543288" y="3283616"/>
              <a:ext cx="2452191" cy="901550"/>
            </a:xfrm>
            <a:custGeom>
              <a:avLst/>
              <a:gdLst/>
              <a:ahLst/>
              <a:cxnLst/>
              <a:rect l="l" t="t" r="r" b="b"/>
              <a:pathLst>
                <a:path w="36619" h="13463" extrusionOk="0">
                  <a:moveTo>
                    <a:pt x="31079" y="1"/>
                  </a:moveTo>
                  <a:lnTo>
                    <a:pt x="29185" y="21"/>
                  </a:lnTo>
                  <a:lnTo>
                    <a:pt x="27963" y="62"/>
                  </a:lnTo>
                  <a:lnTo>
                    <a:pt x="25519" y="286"/>
                  </a:lnTo>
                  <a:lnTo>
                    <a:pt x="23055" y="652"/>
                  </a:lnTo>
                  <a:lnTo>
                    <a:pt x="20611" y="1182"/>
                  </a:lnTo>
                  <a:lnTo>
                    <a:pt x="19369" y="1508"/>
                  </a:lnTo>
                  <a:lnTo>
                    <a:pt x="18167" y="1854"/>
                  </a:lnTo>
                  <a:lnTo>
                    <a:pt x="15805" y="2669"/>
                  </a:lnTo>
                  <a:lnTo>
                    <a:pt x="13524" y="3605"/>
                  </a:lnTo>
                  <a:lnTo>
                    <a:pt x="11324" y="4664"/>
                  </a:lnTo>
                  <a:lnTo>
                    <a:pt x="9206" y="5866"/>
                  </a:lnTo>
                  <a:lnTo>
                    <a:pt x="7190" y="7149"/>
                  </a:lnTo>
                  <a:lnTo>
                    <a:pt x="5255" y="8554"/>
                  </a:lnTo>
                  <a:lnTo>
                    <a:pt x="3422" y="10082"/>
                  </a:lnTo>
                  <a:lnTo>
                    <a:pt x="2547" y="10876"/>
                  </a:lnTo>
                  <a:lnTo>
                    <a:pt x="1243" y="12139"/>
                  </a:lnTo>
                  <a:lnTo>
                    <a:pt x="1" y="13462"/>
                  </a:lnTo>
                  <a:lnTo>
                    <a:pt x="3096" y="12363"/>
                  </a:lnTo>
                  <a:lnTo>
                    <a:pt x="9308" y="10265"/>
                  </a:lnTo>
                  <a:lnTo>
                    <a:pt x="15581" y="8310"/>
                  </a:lnTo>
                  <a:lnTo>
                    <a:pt x="21894" y="6538"/>
                  </a:lnTo>
                  <a:lnTo>
                    <a:pt x="25091" y="5744"/>
                  </a:lnTo>
                  <a:lnTo>
                    <a:pt x="26639" y="5357"/>
                  </a:lnTo>
                  <a:lnTo>
                    <a:pt x="29796" y="4400"/>
                  </a:lnTo>
                  <a:lnTo>
                    <a:pt x="32097" y="3504"/>
                  </a:lnTo>
                  <a:lnTo>
                    <a:pt x="33543" y="2791"/>
                  </a:lnTo>
                  <a:lnTo>
                    <a:pt x="34887" y="1976"/>
                  </a:lnTo>
                  <a:lnTo>
                    <a:pt x="36089" y="1019"/>
                  </a:lnTo>
                  <a:lnTo>
                    <a:pt x="36618" y="490"/>
                  </a:lnTo>
                  <a:lnTo>
                    <a:pt x="34785" y="245"/>
                  </a:lnTo>
                  <a:lnTo>
                    <a:pt x="3107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51"/>
            <p:cNvSpPr/>
            <p:nvPr/>
          </p:nvSpPr>
          <p:spPr>
            <a:xfrm>
              <a:off x="3448856" y="7850897"/>
              <a:ext cx="3027689" cy="904295"/>
            </a:xfrm>
            <a:custGeom>
              <a:avLst/>
              <a:gdLst/>
              <a:ahLst/>
              <a:cxnLst/>
              <a:rect l="l" t="t" r="r" b="b"/>
              <a:pathLst>
                <a:path w="45213" h="13504" extrusionOk="0">
                  <a:moveTo>
                    <a:pt x="33217" y="1"/>
                  </a:moveTo>
                  <a:lnTo>
                    <a:pt x="32423" y="62"/>
                  </a:lnTo>
                  <a:lnTo>
                    <a:pt x="31975" y="103"/>
                  </a:lnTo>
                  <a:lnTo>
                    <a:pt x="31079" y="306"/>
                  </a:lnTo>
                  <a:lnTo>
                    <a:pt x="29734" y="775"/>
                  </a:lnTo>
                  <a:lnTo>
                    <a:pt x="27942" y="1691"/>
                  </a:lnTo>
                  <a:lnTo>
                    <a:pt x="26170" y="2811"/>
                  </a:lnTo>
                  <a:lnTo>
                    <a:pt x="23503" y="4726"/>
                  </a:lnTo>
                  <a:lnTo>
                    <a:pt x="20916" y="6538"/>
                  </a:lnTo>
                  <a:lnTo>
                    <a:pt x="19226" y="7557"/>
                  </a:lnTo>
                  <a:lnTo>
                    <a:pt x="18411" y="7943"/>
                  </a:lnTo>
                  <a:lnTo>
                    <a:pt x="17495" y="8330"/>
                  </a:lnTo>
                  <a:lnTo>
                    <a:pt x="15702" y="8901"/>
                  </a:lnTo>
                  <a:lnTo>
                    <a:pt x="13931" y="9308"/>
                  </a:lnTo>
                  <a:lnTo>
                    <a:pt x="12159" y="9552"/>
                  </a:lnTo>
                  <a:lnTo>
                    <a:pt x="9471" y="9715"/>
                  </a:lnTo>
                  <a:lnTo>
                    <a:pt x="5764" y="9634"/>
                  </a:lnTo>
                  <a:lnTo>
                    <a:pt x="3809" y="9573"/>
                  </a:lnTo>
                  <a:lnTo>
                    <a:pt x="2852" y="9532"/>
                  </a:lnTo>
                  <a:lnTo>
                    <a:pt x="1385" y="9573"/>
                  </a:lnTo>
                  <a:lnTo>
                    <a:pt x="449" y="9736"/>
                  </a:lnTo>
                  <a:lnTo>
                    <a:pt x="1" y="9899"/>
                  </a:lnTo>
                  <a:lnTo>
                    <a:pt x="1650" y="10611"/>
                  </a:lnTo>
                  <a:lnTo>
                    <a:pt x="5051" y="11793"/>
                  </a:lnTo>
                  <a:lnTo>
                    <a:pt x="8554" y="12689"/>
                  </a:lnTo>
                  <a:lnTo>
                    <a:pt x="12159" y="13259"/>
                  </a:lnTo>
                  <a:lnTo>
                    <a:pt x="13971" y="13401"/>
                  </a:lnTo>
                  <a:lnTo>
                    <a:pt x="15662" y="13503"/>
                  </a:lnTo>
                  <a:lnTo>
                    <a:pt x="19083" y="13442"/>
                  </a:lnTo>
                  <a:lnTo>
                    <a:pt x="22525" y="13116"/>
                  </a:lnTo>
                  <a:lnTo>
                    <a:pt x="25967" y="12465"/>
                  </a:lnTo>
                  <a:lnTo>
                    <a:pt x="27698" y="12017"/>
                  </a:lnTo>
                  <a:lnTo>
                    <a:pt x="29246" y="11548"/>
                  </a:lnTo>
                  <a:lnTo>
                    <a:pt x="30753" y="11039"/>
                  </a:lnTo>
                  <a:lnTo>
                    <a:pt x="31791" y="10652"/>
                  </a:lnTo>
                  <a:lnTo>
                    <a:pt x="33808" y="9776"/>
                  </a:lnTo>
                  <a:lnTo>
                    <a:pt x="35763" y="8819"/>
                  </a:lnTo>
                  <a:lnTo>
                    <a:pt x="37657" y="7781"/>
                  </a:lnTo>
                  <a:lnTo>
                    <a:pt x="39469" y="6640"/>
                  </a:lnTo>
                  <a:lnTo>
                    <a:pt x="41200" y="5398"/>
                  </a:lnTo>
                  <a:lnTo>
                    <a:pt x="42870" y="4094"/>
                  </a:lnTo>
                  <a:lnTo>
                    <a:pt x="44459" y="2689"/>
                  </a:lnTo>
                  <a:lnTo>
                    <a:pt x="45212" y="1976"/>
                  </a:lnTo>
                  <a:lnTo>
                    <a:pt x="44438" y="1956"/>
                  </a:lnTo>
                  <a:lnTo>
                    <a:pt x="42870" y="1773"/>
                  </a:lnTo>
                  <a:lnTo>
                    <a:pt x="40467" y="1284"/>
                  </a:lnTo>
                  <a:lnTo>
                    <a:pt x="37229" y="490"/>
                  </a:lnTo>
                  <a:lnTo>
                    <a:pt x="34826" y="82"/>
                  </a:lnTo>
                  <a:lnTo>
                    <a:pt x="3321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51"/>
            <p:cNvSpPr/>
            <p:nvPr/>
          </p:nvSpPr>
          <p:spPr>
            <a:xfrm>
              <a:off x="6472393" y="7919134"/>
              <a:ext cx="66898" cy="8237"/>
            </a:xfrm>
            <a:custGeom>
              <a:avLst/>
              <a:gdLst/>
              <a:ahLst/>
              <a:cxnLst/>
              <a:rect l="l" t="t" r="r" b="b"/>
              <a:pathLst>
                <a:path w="999" h="123" extrusionOk="0">
                  <a:moveTo>
                    <a:pt x="0" y="0"/>
                  </a:moveTo>
                  <a:lnTo>
                    <a:pt x="896" y="122"/>
                  </a:lnTo>
                  <a:lnTo>
                    <a:pt x="957" y="61"/>
                  </a:lnTo>
                  <a:lnTo>
                    <a:pt x="998" y="21"/>
                  </a:lnTo>
                  <a:lnTo>
                    <a:pt x="509" y="0"/>
                  </a:lnTo>
                  <a:close/>
                </a:path>
              </a:pathLst>
            </a:custGeom>
            <a:solidFill>
              <a:srgbClr val="F06F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47"/>
        <p:cNvGrpSpPr/>
        <p:nvPr/>
      </p:nvGrpSpPr>
      <p:grpSpPr>
        <a:xfrm>
          <a:off x="0" y="0"/>
          <a:ext cx="0" cy="0"/>
          <a:chOff x="0" y="0"/>
          <a:chExt cx="0" cy="0"/>
        </a:xfrm>
      </p:grpSpPr>
      <p:grpSp>
        <p:nvGrpSpPr>
          <p:cNvPr id="861" name="Google Shape;861;p67"/>
          <p:cNvGrpSpPr/>
          <p:nvPr/>
        </p:nvGrpSpPr>
        <p:grpSpPr>
          <a:xfrm>
            <a:off x="5248346" y="-2512885"/>
            <a:ext cx="3956065" cy="3955238"/>
            <a:chOff x="5248346" y="-2512885"/>
            <a:chExt cx="3956065" cy="3955238"/>
          </a:xfrm>
        </p:grpSpPr>
        <p:sp>
          <p:nvSpPr>
            <p:cNvPr id="862" name="Google Shape;862;p67"/>
            <p:cNvSpPr/>
            <p:nvPr/>
          </p:nvSpPr>
          <p:spPr>
            <a:xfrm rot="10800000">
              <a:off x="5605227" y="-2338379"/>
              <a:ext cx="2701096" cy="671412"/>
            </a:xfrm>
            <a:custGeom>
              <a:avLst/>
              <a:gdLst/>
              <a:ahLst/>
              <a:cxnLst/>
              <a:rect l="l" t="t" r="r" b="b"/>
              <a:pathLst>
                <a:path w="55802" h="13870" extrusionOk="0">
                  <a:moveTo>
                    <a:pt x="55802" y="1"/>
                  </a:moveTo>
                  <a:lnTo>
                    <a:pt x="54213" y="367"/>
                  </a:lnTo>
                  <a:lnTo>
                    <a:pt x="50975" y="775"/>
                  </a:lnTo>
                  <a:lnTo>
                    <a:pt x="49387" y="876"/>
                  </a:lnTo>
                  <a:lnTo>
                    <a:pt x="48124" y="917"/>
                  </a:lnTo>
                  <a:lnTo>
                    <a:pt x="45639" y="795"/>
                  </a:lnTo>
                  <a:lnTo>
                    <a:pt x="41974" y="388"/>
                  </a:lnTo>
                  <a:lnTo>
                    <a:pt x="38410" y="82"/>
                  </a:lnTo>
                  <a:lnTo>
                    <a:pt x="36088" y="102"/>
                  </a:lnTo>
                  <a:lnTo>
                    <a:pt x="34357" y="326"/>
                  </a:lnTo>
                  <a:lnTo>
                    <a:pt x="33237" y="571"/>
                  </a:lnTo>
                  <a:lnTo>
                    <a:pt x="32117" y="937"/>
                  </a:lnTo>
                  <a:lnTo>
                    <a:pt x="30997" y="1426"/>
                  </a:lnTo>
                  <a:lnTo>
                    <a:pt x="30447" y="1732"/>
                  </a:lnTo>
                  <a:lnTo>
                    <a:pt x="27718" y="3361"/>
                  </a:lnTo>
                  <a:lnTo>
                    <a:pt x="23563" y="5846"/>
                  </a:lnTo>
                  <a:lnTo>
                    <a:pt x="21425" y="6905"/>
                  </a:lnTo>
                  <a:lnTo>
                    <a:pt x="19979" y="7495"/>
                  </a:lnTo>
                  <a:lnTo>
                    <a:pt x="19225" y="7740"/>
                  </a:lnTo>
                  <a:lnTo>
                    <a:pt x="18533" y="7923"/>
                  </a:lnTo>
                  <a:lnTo>
                    <a:pt x="17087" y="8167"/>
                  </a:lnTo>
                  <a:lnTo>
                    <a:pt x="14847" y="8269"/>
                  </a:lnTo>
                  <a:lnTo>
                    <a:pt x="11792" y="8126"/>
                  </a:lnTo>
                  <a:lnTo>
                    <a:pt x="8757" y="7984"/>
                  </a:lnTo>
                  <a:lnTo>
                    <a:pt x="7291" y="8004"/>
                  </a:lnTo>
                  <a:lnTo>
                    <a:pt x="6334" y="8086"/>
                  </a:lnTo>
                  <a:lnTo>
                    <a:pt x="4481" y="8554"/>
                  </a:lnTo>
                  <a:lnTo>
                    <a:pt x="2648" y="9308"/>
                  </a:lnTo>
                  <a:lnTo>
                    <a:pt x="876" y="10285"/>
                  </a:lnTo>
                  <a:lnTo>
                    <a:pt x="0" y="10835"/>
                  </a:lnTo>
                  <a:lnTo>
                    <a:pt x="1324" y="11670"/>
                  </a:lnTo>
                  <a:lnTo>
                    <a:pt x="4094" y="13198"/>
                  </a:lnTo>
                  <a:lnTo>
                    <a:pt x="5540" y="13870"/>
                  </a:lnTo>
                  <a:lnTo>
                    <a:pt x="5988" y="13707"/>
                  </a:lnTo>
                  <a:lnTo>
                    <a:pt x="6924" y="13544"/>
                  </a:lnTo>
                  <a:lnTo>
                    <a:pt x="8391" y="13503"/>
                  </a:lnTo>
                  <a:lnTo>
                    <a:pt x="9348" y="13544"/>
                  </a:lnTo>
                  <a:lnTo>
                    <a:pt x="11303" y="13605"/>
                  </a:lnTo>
                  <a:lnTo>
                    <a:pt x="15010" y="13686"/>
                  </a:lnTo>
                  <a:lnTo>
                    <a:pt x="17698" y="13523"/>
                  </a:lnTo>
                  <a:lnTo>
                    <a:pt x="19470" y="13279"/>
                  </a:lnTo>
                  <a:lnTo>
                    <a:pt x="21241" y="12872"/>
                  </a:lnTo>
                  <a:lnTo>
                    <a:pt x="23034" y="12301"/>
                  </a:lnTo>
                  <a:lnTo>
                    <a:pt x="23950" y="11914"/>
                  </a:lnTo>
                  <a:lnTo>
                    <a:pt x="24765" y="11528"/>
                  </a:lnTo>
                  <a:lnTo>
                    <a:pt x="26455" y="10509"/>
                  </a:lnTo>
                  <a:lnTo>
                    <a:pt x="29042" y="8697"/>
                  </a:lnTo>
                  <a:lnTo>
                    <a:pt x="31709" y="6782"/>
                  </a:lnTo>
                  <a:lnTo>
                    <a:pt x="33481" y="5662"/>
                  </a:lnTo>
                  <a:lnTo>
                    <a:pt x="35273" y="4746"/>
                  </a:lnTo>
                  <a:lnTo>
                    <a:pt x="36618" y="4277"/>
                  </a:lnTo>
                  <a:lnTo>
                    <a:pt x="37514" y="4074"/>
                  </a:lnTo>
                  <a:lnTo>
                    <a:pt x="37962" y="4033"/>
                  </a:lnTo>
                  <a:lnTo>
                    <a:pt x="38756" y="3972"/>
                  </a:lnTo>
                  <a:lnTo>
                    <a:pt x="40365" y="4053"/>
                  </a:lnTo>
                  <a:lnTo>
                    <a:pt x="42768" y="4461"/>
                  </a:lnTo>
                  <a:lnTo>
                    <a:pt x="46006" y="5255"/>
                  </a:lnTo>
                  <a:lnTo>
                    <a:pt x="48409" y="5744"/>
                  </a:lnTo>
                  <a:lnTo>
                    <a:pt x="49977" y="5927"/>
                  </a:lnTo>
                  <a:lnTo>
                    <a:pt x="50751" y="5947"/>
                  </a:lnTo>
                  <a:lnTo>
                    <a:pt x="51179" y="5520"/>
                  </a:lnTo>
                  <a:lnTo>
                    <a:pt x="51586" y="5112"/>
                  </a:lnTo>
                  <a:lnTo>
                    <a:pt x="50690" y="4990"/>
                  </a:lnTo>
                  <a:lnTo>
                    <a:pt x="51199" y="4990"/>
                  </a:lnTo>
                  <a:lnTo>
                    <a:pt x="51688" y="5011"/>
                  </a:lnTo>
                  <a:lnTo>
                    <a:pt x="52808" y="3829"/>
                  </a:lnTo>
                  <a:lnTo>
                    <a:pt x="54865" y="1324"/>
                  </a:lnTo>
                  <a:lnTo>
                    <a:pt x="5580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67"/>
            <p:cNvSpPr/>
            <p:nvPr/>
          </p:nvSpPr>
          <p:spPr>
            <a:xfrm rot="10800000">
              <a:off x="6089219" y="554028"/>
              <a:ext cx="1919403" cy="770018"/>
            </a:xfrm>
            <a:custGeom>
              <a:avLst/>
              <a:gdLst/>
              <a:ahLst/>
              <a:cxnLst/>
              <a:rect l="l" t="t" r="r" b="b"/>
              <a:pathLst>
                <a:path w="39653" h="15907" extrusionOk="0">
                  <a:moveTo>
                    <a:pt x="30019" y="1"/>
                  </a:moveTo>
                  <a:lnTo>
                    <a:pt x="29103" y="367"/>
                  </a:lnTo>
                  <a:lnTo>
                    <a:pt x="28166" y="734"/>
                  </a:lnTo>
                  <a:lnTo>
                    <a:pt x="16293" y="5357"/>
                  </a:lnTo>
                  <a:lnTo>
                    <a:pt x="4400" y="10000"/>
                  </a:lnTo>
                  <a:lnTo>
                    <a:pt x="3218" y="10448"/>
                  </a:lnTo>
                  <a:lnTo>
                    <a:pt x="1569" y="11365"/>
                  </a:lnTo>
                  <a:lnTo>
                    <a:pt x="632" y="12159"/>
                  </a:lnTo>
                  <a:lnTo>
                    <a:pt x="265" y="12668"/>
                  </a:lnTo>
                  <a:lnTo>
                    <a:pt x="102" y="12912"/>
                  </a:lnTo>
                  <a:lnTo>
                    <a:pt x="1" y="13422"/>
                  </a:lnTo>
                  <a:lnTo>
                    <a:pt x="82" y="13910"/>
                  </a:lnTo>
                  <a:lnTo>
                    <a:pt x="367" y="14358"/>
                  </a:lnTo>
                  <a:lnTo>
                    <a:pt x="998" y="14990"/>
                  </a:lnTo>
                  <a:lnTo>
                    <a:pt x="2119" y="15662"/>
                  </a:lnTo>
                  <a:lnTo>
                    <a:pt x="2730" y="15906"/>
                  </a:lnTo>
                  <a:lnTo>
                    <a:pt x="3320" y="15825"/>
                  </a:lnTo>
                  <a:lnTo>
                    <a:pt x="4481" y="15560"/>
                  </a:lnTo>
                  <a:lnTo>
                    <a:pt x="6090" y="15030"/>
                  </a:lnTo>
                  <a:lnTo>
                    <a:pt x="8065" y="14094"/>
                  </a:lnTo>
                  <a:lnTo>
                    <a:pt x="9898" y="13014"/>
                  </a:lnTo>
                  <a:lnTo>
                    <a:pt x="12607" y="11222"/>
                  </a:lnTo>
                  <a:lnTo>
                    <a:pt x="15458" y="9511"/>
                  </a:lnTo>
                  <a:lnTo>
                    <a:pt x="17556" y="8554"/>
                  </a:lnTo>
                  <a:lnTo>
                    <a:pt x="18717" y="8167"/>
                  </a:lnTo>
                  <a:lnTo>
                    <a:pt x="19490" y="7943"/>
                  </a:lnTo>
                  <a:lnTo>
                    <a:pt x="21079" y="7617"/>
                  </a:lnTo>
                  <a:lnTo>
                    <a:pt x="23462" y="7332"/>
                  </a:lnTo>
                  <a:lnTo>
                    <a:pt x="26700" y="7210"/>
                  </a:lnTo>
                  <a:lnTo>
                    <a:pt x="29958" y="7129"/>
                  </a:lnTo>
                  <a:lnTo>
                    <a:pt x="31567" y="6986"/>
                  </a:lnTo>
                  <a:lnTo>
                    <a:pt x="32606" y="6884"/>
                  </a:lnTo>
                  <a:lnTo>
                    <a:pt x="34663" y="6518"/>
                  </a:lnTo>
                  <a:lnTo>
                    <a:pt x="36699" y="6029"/>
                  </a:lnTo>
                  <a:lnTo>
                    <a:pt x="38695" y="5377"/>
                  </a:lnTo>
                  <a:lnTo>
                    <a:pt x="39652" y="5011"/>
                  </a:lnTo>
                  <a:lnTo>
                    <a:pt x="38532" y="4237"/>
                  </a:lnTo>
                  <a:lnTo>
                    <a:pt x="36211" y="2831"/>
                  </a:lnTo>
                  <a:lnTo>
                    <a:pt x="33807" y="1569"/>
                  </a:lnTo>
                  <a:lnTo>
                    <a:pt x="31303" y="469"/>
                  </a:lnTo>
                  <a:lnTo>
                    <a:pt x="3001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67"/>
            <p:cNvSpPr/>
            <p:nvPr/>
          </p:nvSpPr>
          <p:spPr>
            <a:xfrm rot="10800000">
              <a:off x="5690013" y="-1005560"/>
              <a:ext cx="3493728" cy="1937220"/>
            </a:xfrm>
            <a:custGeom>
              <a:avLst/>
              <a:gdLst/>
              <a:ahLst/>
              <a:cxnLst/>
              <a:rect l="l" t="t" r="r" b="b"/>
              <a:pathLst>
                <a:path w="72177" h="40019" extrusionOk="0">
                  <a:moveTo>
                    <a:pt x="67818" y="0"/>
                  </a:moveTo>
                  <a:lnTo>
                    <a:pt x="66556" y="530"/>
                  </a:lnTo>
                  <a:lnTo>
                    <a:pt x="64112" y="1874"/>
                  </a:lnTo>
                  <a:lnTo>
                    <a:pt x="61770" y="3422"/>
                  </a:lnTo>
                  <a:lnTo>
                    <a:pt x="59509" y="5153"/>
                  </a:lnTo>
                  <a:lnTo>
                    <a:pt x="56169" y="7820"/>
                  </a:lnTo>
                  <a:lnTo>
                    <a:pt x="52727" y="10366"/>
                  </a:lnTo>
                  <a:lnTo>
                    <a:pt x="50304" y="11853"/>
                  </a:lnTo>
                  <a:lnTo>
                    <a:pt x="49041" y="12484"/>
                  </a:lnTo>
                  <a:lnTo>
                    <a:pt x="48145" y="12912"/>
                  </a:lnTo>
                  <a:lnTo>
                    <a:pt x="46292" y="13604"/>
                  </a:lnTo>
                  <a:lnTo>
                    <a:pt x="44377" y="14195"/>
                  </a:lnTo>
                  <a:lnTo>
                    <a:pt x="42443" y="14643"/>
                  </a:lnTo>
                  <a:lnTo>
                    <a:pt x="39469" y="15193"/>
                  </a:lnTo>
                  <a:lnTo>
                    <a:pt x="35457" y="15743"/>
                  </a:lnTo>
                  <a:lnTo>
                    <a:pt x="31445" y="16231"/>
                  </a:lnTo>
                  <a:lnTo>
                    <a:pt x="27474" y="16883"/>
                  </a:lnTo>
                  <a:lnTo>
                    <a:pt x="24582" y="17555"/>
                  </a:lnTo>
                  <a:lnTo>
                    <a:pt x="22708" y="18146"/>
                  </a:lnTo>
                  <a:lnTo>
                    <a:pt x="20875" y="18859"/>
                  </a:lnTo>
                  <a:lnTo>
                    <a:pt x="19124" y="19734"/>
                  </a:lnTo>
                  <a:lnTo>
                    <a:pt x="18269" y="20243"/>
                  </a:lnTo>
                  <a:lnTo>
                    <a:pt x="17454" y="20773"/>
                  </a:lnTo>
                  <a:lnTo>
                    <a:pt x="16028" y="21852"/>
                  </a:lnTo>
                  <a:lnTo>
                    <a:pt x="14766" y="22972"/>
                  </a:lnTo>
                  <a:lnTo>
                    <a:pt x="13646" y="24174"/>
                  </a:lnTo>
                  <a:lnTo>
                    <a:pt x="12098" y="26068"/>
                  </a:lnTo>
                  <a:lnTo>
                    <a:pt x="10061" y="28838"/>
                  </a:lnTo>
                  <a:lnTo>
                    <a:pt x="8921" y="30345"/>
                  </a:lnTo>
                  <a:lnTo>
                    <a:pt x="8554" y="30793"/>
                  </a:lnTo>
                  <a:lnTo>
                    <a:pt x="7719" y="31628"/>
                  </a:lnTo>
                  <a:lnTo>
                    <a:pt x="6233" y="32809"/>
                  </a:lnTo>
                  <a:lnTo>
                    <a:pt x="3911" y="34235"/>
                  </a:lnTo>
                  <a:lnTo>
                    <a:pt x="1324" y="35518"/>
                  </a:lnTo>
                  <a:lnTo>
                    <a:pt x="1" y="36088"/>
                  </a:lnTo>
                  <a:lnTo>
                    <a:pt x="143" y="37065"/>
                  </a:lnTo>
                  <a:lnTo>
                    <a:pt x="530" y="39020"/>
                  </a:lnTo>
                  <a:lnTo>
                    <a:pt x="775" y="40018"/>
                  </a:lnTo>
                  <a:lnTo>
                    <a:pt x="2770" y="39489"/>
                  </a:lnTo>
                  <a:lnTo>
                    <a:pt x="5723" y="38532"/>
                  </a:lnTo>
                  <a:lnTo>
                    <a:pt x="7617" y="37778"/>
                  </a:lnTo>
                  <a:lnTo>
                    <a:pt x="9430" y="36882"/>
                  </a:lnTo>
                  <a:lnTo>
                    <a:pt x="11141" y="35843"/>
                  </a:lnTo>
                  <a:lnTo>
                    <a:pt x="12729" y="34662"/>
                  </a:lnTo>
                  <a:lnTo>
                    <a:pt x="14175" y="33277"/>
                  </a:lnTo>
                  <a:lnTo>
                    <a:pt x="14827" y="32483"/>
                  </a:lnTo>
                  <a:lnTo>
                    <a:pt x="15356" y="31791"/>
                  </a:lnTo>
                  <a:lnTo>
                    <a:pt x="16354" y="30304"/>
                  </a:lnTo>
                  <a:lnTo>
                    <a:pt x="17739" y="28003"/>
                  </a:lnTo>
                  <a:lnTo>
                    <a:pt x="19165" y="25885"/>
                  </a:lnTo>
                  <a:lnTo>
                    <a:pt x="20265" y="24683"/>
                  </a:lnTo>
                  <a:lnTo>
                    <a:pt x="21181" y="23950"/>
                  </a:lnTo>
                  <a:lnTo>
                    <a:pt x="21853" y="23543"/>
                  </a:lnTo>
                  <a:lnTo>
                    <a:pt x="22586" y="23217"/>
                  </a:lnTo>
                  <a:lnTo>
                    <a:pt x="23401" y="23013"/>
                  </a:lnTo>
                  <a:lnTo>
                    <a:pt x="23829" y="22932"/>
                  </a:lnTo>
                  <a:lnTo>
                    <a:pt x="26904" y="22463"/>
                  </a:lnTo>
                  <a:lnTo>
                    <a:pt x="33747" y="21241"/>
                  </a:lnTo>
                  <a:lnTo>
                    <a:pt x="37922" y="20569"/>
                  </a:lnTo>
                  <a:lnTo>
                    <a:pt x="39449" y="20386"/>
                  </a:lnTo>
                  <a:lnTo>
                    <a:pt x="41200" y="20203"/>
                  </a:lnTo>
                  <a:lnTo>
                    <a:pt x="44357" y="19653"/>
                  </a:lnTo>
                  <a:lnTo>
                    <a:pt x="47127" y="18960"/>
                  </a:lnTo>
                  <a:lnTo>
                    <a:pt x="49571" y="18085"/>
                  </a:lnTo>
                  <a:lnTo>
                    <a:pt x="51750" y="17107"/>
                  </a:lnTo>
                  <a:lnTo>
                    <a:pt x="53685" y="16028"/>
                  </a:lnTo>
                  <a:lnTo>
                    <a:pt x="55456" y="14867"/>
                  </a:lnTo>
                  <a:lnTo>
                    <a:pt x="57065" y="13645"/>
                  </a:lnTo>
                  <a:lnTo>
                    <a:pt x="59346" y="11792"/>
                  </a:lnTo>
                  <a:lnTo>
                    <a:pt x="62360" y="9328"/>
                  </a:lnTo>
                  <a:lnTo>
                    <a:pt x="64825" y="7637"/>
                  </a:lnTo>
                  <a:lnTo>
                    <a:pt x="66637" y="6599"/>
                  </a:lnTo>
                  <a:lnTo>
                    <a:pt x="68653" y="5702"/>
                  </a:lnTo>
                  <a:lnTo>
                    <a:pt x="70914" y="4908"/>
                  </a:lnTo>
                  <a:lnTo>
                    <a:pt x="72176" y="4603"/>
                  </a:lnTo>
                  <a:lnTo>
                    <a:pt x="71158" y="3381"/>
                  </a:lnTo>
                  <a:lnTo>
                    <a:pt x="68979" y="1079"/>
                  </a:lnTo>
                  <a:lnTo>
                    <a:pt x="6781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67"/>
            <p:cNvSpPr/>
            <p:nvPr/>
          </p:nvSpPr>
          <p:spPr>
            <a:xfrm rot="10800000">
              <a:off x="8376295" y="11825"/>
              <a:ext cx="750277" cy="554121"/>
            </a:xfrm>
            <a:custGeom>
              <a:avLst/>
              <a:gdLst/>
              <a:ahLst/>
              <a:cxnLst/>
              <a:rect l="l" t="t" r="r" b="b"/>
              <a:pathLst>
                <a:path w="15500" h="11447" extrusionOk="0">
                  <a:moveTo>
                    <a:pt x="5337" y="1"/>
                  </a:moveTo>
                  <a:lnTo>
                    <a:pt x="4461" y="1345"/>
                  </a:lnTo>
                  <a:lnTo>
                    <a:pt x="2913" y="4094"/>
                  </a:lnTo>
                  <a:lnTo>
                    <a:pt x="1589" y="6966"/>
                  </a:lnTo>
                  <a:lnTo>
                    <a:pt x="469" y="9919"/>
                  </a:lnTo>
                  <a:lnTo>
                    <a:pt x="1" y="11446"/>
                  </a:lnTo>
                  <a:lnTo>
                    <a:pt x="5826" y="8412"/>
                  </a:lnTo>
                  <a:lnTo>
                    <a:pt x="11650" y="5398"/>
                  </a:lnTo>
                  <a:lnTo>
                    <a:pt x="12485" y="4868"/>
                  </a:lnTo>
                  <a:lnTo>
                    <a:pt x="13809" y="3952"/>
                  </a:lnTo>
                  <a:lnTo>
                    <a:pt x="14725" y="3198"/>
                  </a:lnTo>
                  <a:lnTo>
                    <a:pt x="15275" y="2587"/>
                  </a:lnTo>
                  <a:lnTo>
                    <a:pt x="15499" y="2119"/>
                  </a:lnTo>
                  <a:lnTo>
                    <a:pt x="15458" y="1752"/>
                  </a:lnTo>
                  <a:lnTo>
                    <a:pt x="15153" y="1487"/>
                  </a:lnTo>
                  <a:lnTo>
                    <a:pt x="14664" y="1304"/>
                  </a:lnTo>
                  <a:lnTo>
                    <a:pt x="13646" y="1141"/>
                  </a:lnTo>
                  <a:lnTo>
                    <a:pt x="11915" y="1121"/>
                  </a:lnTo>
                  <a:lnTo>
                    <a:pt x="10143" y="1162"/>
                  </a:lnTo>
                  <a:lnTo>
                    <a:pt x="8616" y="1162"/>
                  </a:lnTo>
                  <a:lnTo>
                    <a:pt x="8066" y="1121"/>
                  </a:lnTo>
                  <a:lnTo>
                    <a:pt x="7373" y="978"/>
                  </a:lnTo>
                  <a:lnTo>
                    <a:pt x="5968" y="408"/>
                  </a:lnTo>
                  <a:lnTo>
                    <a:pt x="533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67"/>
            <p:cNvSpPr/>
            <p:nvPr/>
          </p:nvSpPr>
          <p:spPr>
            <a:xfrm rot="10800000">
              <a:off x="5459302" y="-1979563"/>
              <a:ext cx="3327118" cy="2549429"/>
            </a:xfrm>
            <a:custGeom>
              <a:avLst/>
              <a:gdLst/>
              <a:ahLst/>
              <a:cxnLst/>
              <a:rect l="l" t="t" r="r" b="b"/>
              <a:pathLst>
                <a:path w="68735" h="52666" extrusionOk="0">
                  <a:moveTo>
                    <a:pt x="66107" y="0"/>
                  </a:moveTo>
                  <a:lnTo>
                    <a:pt x="65374" y="448"/>
                  </a:lnTo>
                  <a:lnTo>
                    <a:pt x="63948" y="1446"/>
                  </a:lnTo>
                  <a:lnTo>
                    <a:pt x="62584" y="2627"/>
                  </a:lnTo>
                  <a:lnTo>
                    <a:pt x="61219" y="3910"/>
                  </a:lnTo>
                  <a:lnTo>
                    <a:pt x="57940" y="7454"/>
                  </a:lnTo>
                  <a:lnTo>
                    <a:pt x="54050" y="11975"/>
                  </a:lnTo>
                  <a:lnTo>
                    <a:pt x="52075" y="14073"/>
                  </a:lnTo>
                  <a:lnTo>
                    <a:pt x="50710" y="15376"/>
                  </a:lnTo>
                  <a:lnTo>
                    <a:pt x="49326" y="16537"/>
                  </a:lnTo>
                  <a:lnTo>
                    <a:pt x="47900" y="17576"/>
                  </a:lnTo>
                  <a:lnTo>
                    <a:pt x="46434" y="18431"/>
                  </a:lnTo>
                  <a:lnTo>
                    <a:pt x="44906" y="19083"/>
                  </a:lnTo>
                  <a:lnTo>
                    <a:pt x="44112" y="19307"/>
                  </a:lnTo>
                  <a:lnTo>
                    <a:pt x="42788" y="19592"/>
                  </a:lnTo>
                  <a:lnTo>
                    <a:pt x="39550" y="19999"/>
                  </a:lnTo>
                  <a:lnTo>
                    <a:pt x="37269" y="20447"/>
                  </a:lnTo>
                  <a:lnTo>
                    <a:pt x="36068" y="20916"/>
                  </a:lnTo>
                  <a:lnTo>
                    <a:pt x="35436" y="21404"/>
                  </a:lnTo>
                  <a:lnTo>
                    <a:pt x="35172" y="21791"/>
                  </a:lnTo>
                  <a:lnTo>
                    <a:pt x="35029" y="22260"/>
                  </a:lnTo>
                  <a:lnTo>
                    <a:pt x="35070" y="22789"/>
                  </a:lnTo>
                  <a:lnTo>
                    <a:pt x="35172" y="23095"/>
                  </a:lnTo>
                  <a:lnTo>
                    <a:pt x="35396" y="23685"/>
                  </a:lnTo>
                  <a:lnTo>
                    <a:pt x="35966" y="24581"/>
                  </a:lnTo>
                  <a:lnTo>
                    <a:pt x="36658" y="25213"/>
                  </a:lnTo>
                  <a:lnTo>
                    <a:pt x="37493" y="25661"/>
                  </a:lnTo>
                  <a:lnTo>
                    <a:pt x="38960" y="26150"/>
                  </a:lnTo>
                  <a:lnTo>
                    <a:pt x="40731" y="26659"/>
                  </a:lnTo>
                  <a:lnTo>
                    <a:pt x="42075" y="27127"/>
                  </a:lnTo>
                  <a:lnTo>
                    <a:pt x="42788" y="27433"/>
                  </a:lnTo>
                  <a:lnTo>
                    <a:pt x="43155" y="27616"/>
                  </a:lnTo>
                  <a:lnTo>
                    <a:pt x="43664" y="27962"/>
                  </a:lnTo>
                  <a:lnTo>
                    <a:pt x="43949" y="28288"/>
                  </a:lnTo>
                  <a:lnTo>
                    <a:pt x="43990" y="28614"/>
                  </a:lnTo>
                  <a:lnTo>
                    <a:pt x="43847" y="28899"/>
                  </a:lnTo>
                  <a:lnTo>
                    <a:pt x="43521" y="29164"/>
                  </a:lnTo>
                  <a:lnTo>
                    <a:pt x="42809" y="29551"/>
                  </a:lnTo>
                  <a:lnTo>
                    <a:pt x="40691" y="30223"/>
                  </a:lnTo>
                  <a:lnTo>
                    <a:pt x="37534" y="30895"/>
                  </a:lnTo>
                  <a:lnTo>
                    <a:pt x="36353" y="31139"/>
                  </a:lnTo>
                  <a:lnTo>
                    <a:pt x="35355" y="31343"/>
                  </a:lnTo>
                  <a:lnTo>
                    <a:pt x="33298" y="31546"/>
                  </a:lnTo>
                  <a:lnTo>
                    <a:pt x="30182" y="31648"/>
                  </a:lnTo>
                  <a:lnTo>
                    <a:pt x="28125" y="31832"/>
                  </a:lnTo>
                  <a:lnTo>
                    <a:pt x="27127" y="31995"/>
                  </a:lnTo>
                  <a:lnTo>
                    <a:pt x="25192" y="32443"/>
                  </a:lnTo>
                  <a:lnTo>
                    <a:pt x="23298" y="33094"/>
                  </a:lnTo>
                  <a:lnTo>
                    <a:pt x="21465" y="33889"/>
                  </a:lnTo>
                  <a:lnTo>
                    <a:pt x="19673" y="34825"/>
                  </a:lnTo>
                  <a:lnTo>
                    <a:pt x="17922" y="35884"/>
                  </a:lnTo>
                  <a:lnTo>
                    <a:pt x="15335" y="37615"/>
                  </a:lnTo>
                  <a:lnTo>
                    <a:pt x="10305" y="41383"/>
                  </a:lnTo>
                  <a:lnTo>
                    <a:pt x="5254" y="45049"/>
                  </a:lnTo>
                  <a:lnTo>
                    <a:pt x="2668" y="46617"/>
                  </a:lnTo>
                  <a:lnTo>
                    <a:pt x="896" y="47533"/>
                  </a:lnTo>
                  <a:lnTo>
                    <a:pt x="0" y="47941"/>
                  </a:lnTo>
                  <a:lnTo>
                    <a:pt x="998" y="49183"/>
                  </a:lnTo>
                  <a:lnTo>
                    <a:pt x="3177" y="51566"/>
                  </a:lnTo>
                  <a:lnTo>
                    <a:pt x="4318" y="52666"/>
                  </a:lnTo>
                  <a:lnTo>
                    <a:pt x="4501" y="52523"/>
                  </a:lnTo>
                  <a:lnTo>
                    <a:pt x="4867" y="52075"/>
                  </a:lnTo>
                  <a:lnTo>
                    <a:pt x="5478" y="51158"/>
                  </a:lnTo>
                  <a:lnTo>
                    <a:pt x="6476" y="49529"/>
                  </a:lnTo>
                  <a:lnTo>
                    <a:pt x="7454" y="48185"/>
                  </a:lnTo>
                  <a:lnTo>
                    <a:pt x="8228" y="47269"/>
                  </a:lnTo>
                  <a:lnTo>
                    <a:pt x="9144" y="46413"/>
                  </a:lnTo>
                  <a:lnTo>
                    <a:pt x="10203" y="45599"/>
                  </a:lnTo>
                  <a:lnTo>
                    <a:pt x="11425" y="44886"/>
                  </a:lnTo>
                  <a:lnTo>
                    <a:pt x="12830" y="44316"/>
                  </a:lnTo>
                  <a:lnTo>
                    <a:pt x="14439" y="43888"/>
                  </a:lnTo>
                  <a:lnTo>
                    <a:pt x="16252" y="43664"/>
                  </a:lnTo>
                  <a:lnTo>
                    <a:pt x="18309" y="43664"/>
                  </a:lnTo>
                  <a:lnTo>
                    <a:pt x="20590" y="43908"/>
                  </a:lnTo>
                  <a:lnTo>
                    <a:pt x="21852" y="44132"/>
                  </a:lnTo>
                  <a:lnTo>
                    <a:pt x="22708" y="44295"/>
                  </a:lnTo>
                  <a:lnTo>
                    <a:pt x="24296" y="44397"/>
                  </a:lnTo>
                  <a:lnTo>
                    <a:pt x="25742" y="44275"/>
                  </a:lnTo>
                  <a:lnTo>
                    <a:pt x="27086" y="43949"/>
                  </a:lnTo>
                  <a:lnTo>
                    <a:pt x="28329" y="43440"/>
                  </a:lnTo>
                  <a:lnTo>
                    <a:pt x="29510" y="42788"/>
                  </a:lnTo>
                  <a:lnTo>
                    <a:pt x="31180" y="41587"/>
                  </a:lnTo>
                  <a:lnTo>
                    <a:pt x="34377" y="38654"/>
                  </a:lnTo>
                  <a:lnTo>
                    <a:pt x="37310" y="36129"/>
                  </a:lnTo>
                  <a:lnTo>
                    <a:pt x="38613" y="35192"/>
                  </a:lnTo>
                  <a:lnTo>
                    <a:pt x="40019" y="34357"/>
                  </a:lnTo>
                  <a:lnTo>
                    <a:pt x="41546" y="33624"/>
                  </a:lnTo>
                  <a:lnTo>
                    <a:pt x="42361" y="33298"/>
                  </a:lnTo>
                  <a:lnTo>
                    <a:pt x="44132" y="32707"/>
                  </a:lnTo>
                  <a:lnTo>
                    <a:pt x="47615" y="31832"/>
                  </a:lnTo>
                  <a:lnTo>
                    <a:pt x="51077" y="31139"/>
                  </a:lnTo>
                  <a:lnTo>
                    <a:pt x="54600" y="30386"/>
                  </a:lnTo>
                  <a:lnTo>
                    <a:pt x="56392" y="29876"/>
                  </a:lnTo>
                  <a:lnTo>
                    <a:pt x="58246" y="29347"/>
                  </a:lnTo>
                  <a:lnTo>
                    <a:pt x="60995" y="28492"/>
                  </a:lnTo>
                  <a:lnTo>
                    <a:pt x="62726" y="27799"/>
                  </a:lnTo>
                  <a:lnTo>
                    <a:pt x="64315" y="26964"/>
                  </a:lnTo>
                  <a:lnTo>
                    <a:pt x="65679" y="25926"/>
                  </a:lnTo>
                  <a:lnTo>
                    <a:pt x="66535" y="25009"/>
                  </a:lnTo>
                  <a:lnTo>
                    <a:pt x="67023" y="24317"/>
                  </a:lnTo>
                  <a:lnTo>
                    <a:pt x="67410" y="23543"/>
                  </a:lnTo>
                  <a:lnTo>
                    <a:pt x="67716" y="22708"/>
                  </a:lnTo>
                  <a:lnTo>
                    <a:pt x="67818" y="22260"/>
                  </a:lnTo>
                  <a:lnTo>
                    <a:pt x="67899" y="21852"/>
                  </a:lnTo>
                  <a:lnTo>
                    <a:pt x="67919" y="21017"/>
                  </a:lnTo>
                  <a:lnTo>
                    <a:pt x="67797" y="20631"/>
                  </a:lnTo>
                  <a:lnTo>
                    <a:pt x="67675" y="20366"/>
                  </a:lnTo>
                  <a:lnTo>
                    <a:pt x="67288" y="19897"/>
                  </a:lnTo>
                  <a:lnTo>
                    <a:pt x="66779" y="19551"/>
                  </a:lnTo>
                  <a:lnTo>
                    <a:pt x="66188" y="19307"/>
                  </a:lnTo>
                  <a:lnTo>
                    <a:pt x="65557" y="19185"/>
                  </a:lnTo>
                  <a:lnTo>
                    <a:pt x="64926" y="19205"/>
                  </a:lnTo>
                  <a:lnTo>
                    <a:pt x="64315" y="19327"/>
                  </a:lnTo>
                  <a:lnTo>
                    <a:pt x="63785" y="19612"/>
                  </a:lnTo>
                  <a:lnTo>
                    <a:pt x="63561" y="19796"/>
                  </a:lnTo>
                  <a:lnTo>
                    <a:pt x="62441" y="20875"/>
                  </a:lnTo>
                  <a:lnTo>
                    <a:pt x="60160" y="22830"/>
                  </a:lnTo>
                  <a:lnTo>
                    <a:pt x="57798" y="24500"/>
                  </a:lnTo>
                  <a:lnTo>
                    <a:pt x="55965" y="25498"/>
                  </a:lnTo>
                  <a:lnTo>
                    <a:pt x="54722" y="26048"/>
                  </a:lnTo>
                  <a:lnTo>
                    <a:pt x="53460" y="26475"/>
                  </a:lnTo>
                  <a:lnTo>
                    <a:pt x="52156" y="26781"/>
                  </a:lnTo>
                  <a:lnTo>
                    <a:pt x="50812" y="26944"/>
                  </a:lnTo>
                  <a:lnTo>
                    <a:pt x="49468" y="26964"/>
                  </a:lnTo>
                  <a:lnTo>
                    <a:pt x="48063" y="26822"/>
                  </a:lnTo>
                  <a:lnTo>
                    <a:pt x="46637" y="26516"/>
                  </a:lnTo>
                  <a:lnTo>
                    <a:pt x="45191" y="26048"/>
                  </a:lnTo>
                  <a:lnTo>
                    <a:pt x="43684" y="25376"/>
                  </a:lnTo>
                  <a:lnTo>
                    <a:pt x="42931" y="24968"/>
                  </a:lnTo>
                  <a:lnTo>
                    <a:pt x="42198" y="24541"/>
                  </a:lnTo>
                  <a:lnTo>
                    <a:pt x="41139" y="23808"/>
                  </a:lnTo>
                  <a:lnTo>
                    <a:pt x="40487" y="23197"/>
                  </a:lnTo>
                  <a:lnTo>
                    <a:pt x="40222" y="22687"/>
                  </a:lnTo>
                  <a:lnTo>
                    <a:pt x="40304" y="22239"/>
                  </a:lnTo>
                  <a:lnTo>
                    <a:pt x="40670" y="21893"/>
                  </a:lnTo>
                  <a:lnTo>
                    <a:pt x="41689" y="21466"/>
                  </a:lnTo>
                  <a:lnTo>
                    <a:pt x="44947" y="20814"/>
                  </a:lnTo>
                  <a:lnTo>
                    <a:pt x="49000" y="20101"/>
                  </a:lnTo>
                  <a:lnTo>
                    <a:pt x="50914" y="19592"/>
                  </a:lnTo>
                  <a:lnTo>
                    <a:pt x="52055" y="19185"/>
                  </a:lnTo>
                  <a:lnTo>
                    <a:pt x="52584" y="18940"/>
                  </a:lnTo>
                  <a:lnTo>
                    <a:pt x="53949" y="18227"/>
                  </a:lnTo>
                  <a:lnTo>
                    <a:pt x="56352" y="16659"/>
                  </a:lnTo>
                  <a:lnTo>
                    <a:pt x="58449" y="14908"/>
                  </a:lnTo>
                  <a:lnTo>
                    <a:pt x="60343" y="13055"/>
                  </a:lnTo>
                  <a:lnTo>
                    <a:pt x="62971" y="10163"/>
                  </a:lnTo>
                  <a:lnTo>
                    <a:pt x="65659" y="7250"/>
                  </a:lnTo>
                  <a:lnTo>
                    <a:pt x="67634" y="5397"/>
                  </a:lnTo>
                  <a:lnTo>
                    <a:pt x="68734" y="4521"/>
                  </a:lnTo>
                  <a:lnTo>
                    <a:pt x="68143" y="3340"/>
                  </a:lnTo>
                  <a:lnTo>
                    <a:pt x="66820" y="1080"/>
                  </a:lnTo>
                  <a:lnTo>
                    <a:pt x="6610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67"/>
            <p:cNvSpPr/>
            <p:nvPr/>
          </p:nvSpPr>
          <p:spPr>
            <a:xfrm rot="10800000">
              <a:off x="5248346" y="-2191536"/>
              <a:ext cx="3329102" cy="2542556"/>
            </a:xfrm>
            <a:custGeom>
              <a:avLst/>
              <a:gdLst/>
              <a:ahLst/>
              <a:cxnLst/>
              <a:rect l="l" t="t" r="r" b="b"/>
              <a:pathLst>
                <a:path w="68776" h="52524" extrusionOk="0">
                  <a:moveTo>
                    <a:pt x="64417" y="0"/>
                  </a:moveTo>
                  <a:lnTo>
                    <a:pt x="63317" y="876"/>
                  </a:lnTo>
                  <a:lnTo>
                    <a:pt x="61342" y="2729"/>
                  </a:lnTo>
                  <a:lnTo>
                    <a:pt x="58654" y="5642"/>
                  </a:lnTo>
                  <a:lnTo>
                    <a:pt x="56026" y="8534"/>
                  </a:lnTo>
                  <a:lnTo>
                    <a:pt x="54132" y="10387"/>
                  </a:lnTo>
                  <a:lnTo>
                    <a:pt x="52035" y="12138"/>
                  </a:lnTo>
                  <a:lnTo>
                    <a:pt x="49632" y="13706"/>
                  </a:lnTo>
                  <a:lnTo>
                    <a:pt x="48267" y="14419"/>
                  </a:lnTo>
                  <a:lnTo>
                    <a:pt x="47738" y="14664"/>
                  </a:lnTo>
                  <a:lnTo>
                    <a:pt x="46597" y="15071"/>
                  </a:lnTo>
                  <a:lnTo>
                    <a:pt x="44683" y="15580"/>
                  </a:lnTo>
                  <a:lnTo>
                    <a:pt x="40630" y="16293"/>
                  </a:lnTo>
                  <a:lnTo>
                    <a:pt x="37372" y="16945"/>
                  </a:lnTo>
                  <a:lnTo>
                    <a:pt x="36353" y="17372"/>
                  </a:lnTo>
                  <a:lnTo>
                    <a:pt x="35987" y="17718"/>
                  </a:lnTo>
                  <a:lnTo>
                    <a:pt x="35905" y="18166"/>
                  </a:lnTo>
                  <a:lnTo>
                    <a:pt x="36170" y="18676"/>
                  </a:lnTo>
                  <a:lnTo>
                    <a:pt x="36822" y="19287"/>
                  </a:lnTo>
                  <a:lnTo>
                    <a:pt x="37881" y="20020"/>
                  </a:lnTo>
                  <a:lnTo>
                    <a:pt x="38614" y="20447"/>
                  </a:lnTo>
                  <a:lnTo>
                    <a:pt x="39367" y="20855"/>
                  </a:lnTo>
                  <a:lnTo>
                    <a:pt x="40874" y="21527"/>
                  </a:lnTo>
                  <a:lnTo>
                    <a:pt x="42320" y="21995"/>
                  </a:lnTo>
                  <a:lnTo>
                    <a:pt x="43746" y="22301"/>
                  </a:lnTo>
                  <a:lnTo>
                    <a:pt x="45151" y="22443"/>
                  </a:lnTo>
                  <a:lnTo>
                    <a:pt x="46495" y="22423"/>
                  </a:lnTo>
                  <a:lnTo>
                    <a:pt x="47839" y="22260"/>
                  </a:lnTo>
                  <a:lnTo>
                    <a:pt x="49143" y="21954"/>
                  </a:lnTo>
                  <a:lnTo>
                    <a:pt x="50405" y="21527"/>
                  </a:lnTo>
                  <a:lnTo>
                    <a:pt x="51648" y="20977"/>
                  </a:lnTo>
                  <a:lnTo>
                    <a:pt x="53481" y="19979"/>
                  </a:lnTo>
                  <a:lnTo>
                    <a:pt x="55843" y="18309"/>
                  </a:lnTo>
                  <a:lnTo>
                    <a:pt x="58124" y="16354"/>
                  </a:lnTo>
                  <a:lnTo>
                    <a:pt x="59244" y="15275"/>
                  </a:lnTo>
                  <a:lnTo>
                    <a:pt x="59468" y="15091"/>
                  </a:lnTo>
                  <a:lnTo>
                    <a:pt x="59998" y="14806"/>
                  </a:lnTo>
                  <a:lnTo>
                    <a:pt x="60609" y="14684"/>
                  </a:lnTo>
                  <a:lnTo>
                    <a:pt x="61240" y="14664"/>
                  </a:lnTo>
                  <a:lnTo>
                    <a:pt x="61871" y="14786"/>
                  </a:lnTo>
                  <a:lnTo>
                    <a:pt x="62462" y="15030"/>
                  </a:lnTo>
                  <a:lnTo>
                    <a:pt x="62971" y="15376"/>
                  </a:lnTo>
                  <a:lnTo>
                    <a:pt x="63358" y="15845"/>
                  </a:lnTo>
                  <a:lnTo>
                    <a:pt x="63480" y="16110"/>
                  </a:lnTo>
                  <a:lnTo>
                    <a:pt x="63602" y="16496"/>
                  </a:lnTo>
                  <a:lnTo>
                    <a:pt x="63582" y="17331"/>
                  </a:lnTo>
                  <a:lnTo>
                    <a:pt x="63501" y="17739"/>
                  </a:lnTo>
                  <a:lnTo>
                    <a:pt x="63399" y="18187"/>
                  </a:lnTo>
                  <a:lnTo>
                    <a:pt x="63093" y="19022"/>
                  </a:lnTo>
                  <a:lnTo>
                    <a:pt x="62706" y="19796"/>
                  </a:lnTo>
                  <a:lnTo>
                    <a:pt x="62218" y="20488"/>
                  </a:lnTo>
                  <a:lnTo>
                    <a:pt x="61362" y="21405"/>
                  </a:lnTo>
                  <a:lnTo>
                    <a:pt x="59998" y="22443"/>
                  </a:lnTo>
                  <a:lnTo>
                    <a:pt x="58409" y="23278"/>
                  </a:lnTo>
                  <a:lnTo>
                    <a:pt x="56678" y="23971"/>
                  </a:lnTo>
                  <a:lnTo>
                    <a:pt x="53929" y="24826"/>
                  </a:lnTo>
                  <a:lnTo>
                    <a:pt x="52075" y="25355"/>
                  </a:lnTo>
                  <a:lnTo>
                    <a:pt x="50283" y="25865"/>
                  </a:lnTo>
                  <a:lnTo>
                    <a:pt x="46760" y="26618"/>
                  </a:lnTo>
                  <a:lnTo>
                    <a:pt x="43298" y="27311"/>
                  </a:lnTo>
                  <a:lnTo>
                    <a:pt x="39815" y="28186"/>
                  </a:lnTo>
                  <a:lnTo>
                    <a:pt x="38044" y="28777"/>
                  </a:lnTo>
                  <a:lnTo>
                    <a:pt x="37229" y="29103"/>
                  </a:lnTo>
                  <a:lnTo>
                    <a:pt x="35702" y="29836"/>
                  </a:lnTo>
                  <a:lnTo>
                    <a:pt x="34296" y="30671"/>
                  </a:lnTo>
                  <a:lnTo>
                    <a:pt x="32993" y="31608"/>
                  </a:lnTo>
                  <a:lnTo>
                    <a:pt x="30060" y="34133"/>
                  </a:lnTo>
                  <a:lnTo>
                    <a:pt x="26863" y="37066"/>
                  </a:lnTo>
                  <a:lnTo>
                    <a:pt x="25193" y="38267"/>
                  </a:lnTo>
                  <a:lnTo>
                    <a:pt x="24012" y="38919"/>
                  </a:lnTo>
                  <a:lnTo>
                    <a:pt x="22769" y="39428"/>
                  </a:lnTo>
                  <a:lnTo>
                    <a:pt x="21425" y="39754"/>
                  </a:lnTo>
                  <a:lnTo>
                    <a:pt x="19979" y="39876"/>
                  </a:lnTo>
                  <a:lnTo>
                    <a:pt x="18391" y="39774"/>
                  </a:lnTo>
                  <a:lnTo>
                    <a:pt x="17535" y="39611"/>
                  </a:lnTo>
                  <a:lnTo>
                    <a:pt x="16273" y="39387"/>
                  </a:lnTo>
                  <a:lnTo>
                    <a:pt x="13992" y="39143"/>
                  </a:lnTo>
                  <a:lnTo>
                    <a:pt x="11935" y="39143"/>
                  </a:lnTo>
                  <a:lnTo>
                    <a:pt x="10122" y="39367"/>
                  </a:lnTo>
                  <a:lnTo>
                    <a:pt x="8513" y="39795"/>
                  </a:lnTo>
                  <a:lnTo>
                    <a:pt x="7108" y="40365"/>
                  </a:lnTo>
                  <a:lnTo>
                    <a:pt x="5886" y="41078"/>
                  </a:lnTo>
                  <a:lnTo>
                    <a:pt x="4827" y="41892"/>
                  </a:lnTo>
                  <a:lnTo>
                    <a:pt x="3911" y="42748"/>
                  </a:lnTo>
                  <a:lnTo>
                    <a:pt x="3137" y="43664"/>
                  </a:lnTo>
                  <a:lnTo>
                    <a:pt x="2159" y="45008"/>
                  </a:lnTo>
                  <a:lnTo>
                    <a:pt x="1141" y="46637"/>
                  </a:lnTo>
                  <a:lnTo>
                    <a:pt x="550" y="47554"/>
                  </a:lnTo>
                  <a:lnTo>
                    <a:pt x="184" y="48002"/>
                  </a:lnTo>
                  <a:lnTo>
                    <a:pt x="1" y="48145"/>
                  </a:lnTo>
                  <a:lnTo>
                    <a:pt x="1324" y="49346"/>
                  </a:lnTo>
                  <a:lnTo>
                    <a:pt x="4114" y="51525"/>
                  </a:lnTo>
                  <a:lnTo>
                    <a:pt x="5601" y="52523"/>
                  </a:lnTo>
                  <a:lnTo>
                    <a:pt x="6477" y="51953"/>
                  </a:lnTo>
                  <a:lnTo>
                    <a:pt x="8249" y="50996"/>
                  </a:lnTo>
                  <a:lnTo>
                    <a:pt x="10082" y="50242"/>
                  </a:lnTo>
                  <a:lnTo>
                    <a:pt x="11935" y="49774"/>
                  </a:lnTo>
                  <a:lnTo>
                    <a:pt x="12892" y="49692"/>
                  </a:lnTo>
                  <a:lnTo>
                    <a:pt x="14358" y="49672"/>
                  </a:lnTo>
                  <a:lnTo>
                    <a:pt x="17393" y="49814"/>
                  </a:lnTo>
                  <a:lnTo>
                    <a:pt x="20448" y="49957"/>
                  </a:lnTo>
                  <a:lnTo>
                    <a:pt x="22688" y="49855"/>
                  </a:lnTo>
                  <a:lnTo>
                    <a:pt x="24134" y="49611"/>
                  </a:lnTo>
                  <a:lnTo>
                    <a:pt x="24826" y="49428"/>
                  </a:lnTo>
                  <a:lnTo>
                    <a:pt x="25580" y="49183"/>
                  </a:lnTo>
                  <a:lnTo>
                    <a:pt x="27026" y="48593"/>
                  </a:lnTo>
                  <a:lnTo>
                    <a:pt x="29164" y="47534"/>
                  </a:lnTo>
                  <a:lnTo>
                    <a:pt x="33319" y="45049"/>
                  </a:lnTo>
                  <a:lnTo>
                    <a:pt x="36048" y="43420"/>
                  </a:lnTo>
                  <a:lnTo>
                    <a:pt x="36598" y="43114"/>
                  </a:lnTo>
                  <a:lnTo>
                    <a:pt x="37718" y="42625"/>
                  </a:lnTo>
                  <a:lnTo>
                    <a:pt x="38838" y="42259"/>
                  </a:lnTo>
                  <a:lnTo>
                    <a:pt x="39958" y="42014"/>
                  </a:lnTo>
                  <a:lnTo>
                    <a:pt x="41689" y="41790"/>
                  </a:lnTo>
                  <a:lnTo>
                    <a:pt x="44011" y="41770"/>
                  </a:lnTo>
                  <a:lnTo>
                    <a:pt x="47575" y="42076"/>
                  </a:lnTo>
                  <a:lnTo>
                    <a:pt x="51240" y="42483"/>
                  </a:lnTo>
                  <a:lnTo>
                    <a:pt x="53725" y="42605"/>
                  </a:lnTo>
                  <a:lnTo>
                    <a:pt x="54988" y="42564"/>
                  </a:lnTo>
                  <a:lnTo>
                    <a:pt x="56576" y="42463"/>
                  </a:lnTo>
                  <a:lnTo>
                    <a:pt x="59814" y="42055"/>
                  </a:lnTo>
                  <a:lnTo>
                    <a:pt x="61403" y="41689"/>
                  </a:lnTo>
                  <a:lnTo>
                    <a:pt x="62014" y="40793"/>
                  </a:lnTo>
                  <a:lnTo>
                    <a:pt x="63175" y="38919"/>
                  </a:lnTo>
                  <a:lnTo>
                    <a:pt x="64234" y="36984"/>
                  </a:lnTo>
                  <a:lnTo>
                    <a:pt x="65191" y="35009"/>
                  </a:lnTo>
                  <a:lnTo>
                    <a:pt x="66046" y="32972"/>
                  </a:lnTo>
                  <a:lnTo>
                    <a:pt x="66779" y="30875"/>
                  </a:lnTo>
                  <a:lnTo>
                    <a:pt x="67411" y="28757"/>
                  </a:lnTo>
                  <a:lnTo>
                    <a:pt x="67920" y="26598"/>
                  </a:lnTo>
                  <a:lnTo>
                    <a:pt x="68307" y="24419"/>
                  </a:lnTo>
                  <a:lnTo>
                    <a:pt x="68592" y="22199"/>
                  </a:lnTo>
                  <a:lnTo>
                    <a:pt x="68735" y="19938"/>
                  </a:lnTo>
                  <a:lnTo>
                    <a:pt x="68775" y="17678"/>
                  </a:lnTo>
                  <a:lnTo>
                    <a:pt x="68673" y="15417"/>
                  </a:lnTo>
                  <a:lnTo>
                    <a:pt x="68429" y="13116"/>
                  </a:lnTo>
                  <a:lnTo>
                    <a:pt x="68062" y="10835"/>
                  </a:lnTo>
                  <a:lnTo>
                    <a:pt x="67574" y="8534"/>
                  </a:lnTo>
                  <a:lnTo>
                    <a:pt x="67268" y="7393"/>
                  </a:lnTo>
                  <a:lnTo>
                    <a:pt x="66983" y="6416"/>
                  </a:lnTo>
                  <a:lnTo>
                    <a:pt x="66352" y="4522"/>
                  </a:lnTo>
                  <a:lnTo>
                    <a:pt x="65272" y="1752"/>
                  </a:lnTo>
                  <a:lnTo>
                    <a:pt x="6441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67"/>
            <p:cNvSpPr/>
            <p:nvPr/>
          </p:nvSpPr>
          <p:spPr>
            <a:xfrm rot="10800000">
              <a:off x="5586522" y="-1750839"/>
              <a:ext cx="3559752" cy="2459730"/>
            </a:xfrm>
            <a:custGeom>
              <a:avLst/>
              <a:gdLst/>
              <a:ahLst/>
              <a:cxnLst/>
              <a:rect l="l" t="t" r="r" b="b"/>
              <a:pathLst>
                <a:path w="73541" h="50813" extrusionOk="0">
                  <a:moveTo>
                    <a:pt x="71402" y="1"/>
                  </a:moveTo>
                  <a:lnTo>
                    <a:pt x="70140" y="306"/>
                  </a:lnTo>
                  <a:lnTo>
                    <a:pt x="67879" y="1100"/>
                  </a:lnTo>
                  <a:lnTo>
                    <a:pt x="65863" y="1997"/>
                  </a:lnTo>
                  <a:lnTo>
                    <a:pt x="64051" y="3035"/>
                  </a:lnTo>
                  <a:lnTo>
                    <a:pt x="61586" y="4726"/>
                  </a:lnTo>
                  <a:lnTo>
                    <a:pt x="58572" y="7190"/>
                  </a:lnTo>
                  <a:lnTo>
                    <a:pt x="56291" y="9043"/>
                  </a:lnTo>
                  <a:lnTo>
                    <a:pt x="54682" y="10265"/>
                  </a:lnTo>
                  <a:lnTo>
                    <a:pt x="52911" y="11426"/>
                  </a:lnTo>
                  <a:lnTo>
                    <a:pt x="50976" y="12505"/>
                  </a:lnTo>
                  <a:lnTo>
                    <a:pt x="48797" y="13483"/>
                  </a:lnTo>
                  <a:lnTo>
                    <a:pt x="46353" y="14358"/>
                  </a:lnTo>
                  <a:lnTo>
                    <a:pt x="43583" y="15051"/>
                  </a:lnTo>
                  <a:lnTo>
                    <a:pt x="40426" y="15601"/>
                  </a:lnTo>
                  <a:lnTo>
                    <a:pt x="38675" y="15784"/>
                  </a:lnTo>
                  <a:lnTo>
                    <a:pt x="37148" y="15967"/>
                  </a:lnTo>
                  <a:lnTo>
                    <a:pt x="32973" y="16639"/>
                  </a:lnTo>
                  <a:lnTo>
                    <a:pt x="26130" y="17861"/>
                  </a:lnTo>
                  <a:lnTo>
                    <a:pt x="23055" y="18330"/>
                  </a:lnTo>
                  <a:lnTo>
                    <a:pt x="22627" y="18411"/>
                  </a:lnTo>
                  <a:lnTo>
                    <a:pt x="21812" y="18615"/>
                  </a:lnTo>
                  <a:lnTo>
                    <a:pt x="21079" y="18941"/>
                  </a:lnTo>
                  <a:lnTo>
                    <a:pt x="20407" y="19348"/>
                  </a:lnTo>
                  <a:lnTo>
                    <a:pt x="19491" y="20081"/>
                  </a:lnTo>
                  <a:lnTo>
                    <a:pt x="18391" y="21283"/>
                  </a:lnTo>
                  <a:lnTo>
                    <a:pt x="16965" y="23401"/>
                  </a:lnTo>
                  <a:lnTo>
                    <a:pt x="15580" y="25702"/>
                  </a:lnTo>
                  <a:lnTo>
                    <a:pt x="14582" y="27189"/>
                  </a:lnTo>
                  <a:lnTo>
                    <a:pt x="14053" y="27881"/>
                  </a:lnTo>
                  <a:lnTo>
                    <a:pt x="13401" y="28675"/>
                  </a:lnTo>
                  <a:lnTo>
                    <a:pt x="11955" y="30060"/>
                  </a:lnTo>
                  <a:lnTo>
                    <a:pt x="10367" y="31241"/>
                  </a:lnTo>
                  <a:lnTo>
                    <a:pt x="8656" y="32280"/>
                  </a:lnTo>
                  <a:lnTo>
                    <a:pt x="6843" y="33176"/>
                  </a:lnTo>
                  <a:lnTo>
                    <a:pt x="4949" y="33930"/>
                  </a:lnTo>
                  <a:lnTo>
                    <a:pt x="1996" y="34887"/>
                  </a:lnTo>
                  <a:lnTo>
                    <a:pt x="1" y="35416"/>
                  </a:lnTo>
                  <a:lnTo>
                    <a:pt x="143" y="36007"/>
                  </a:lnTo>
                  <a:lnTo>
                    <a:pt x="306" y="36618"/>
                  </a:lnTo>
                  <a:lnTo>
                    <a:pt x="591" y="37616"/>
                  </a:lnTo>
                  <a:lnTo>
                    <a:pt x="1243" y="39551"/>
                  </a:lnTo>
                  <a:lnTo>
                    <a:pt x="1976" y="41445"/>
                  </a:lnTo>
                  <a:lnTo>
                    <a:pt x="2791" y="43277"/>
                  </a:lnTo>
                  <a:lnTo>
                    <a:pt x="3687" y="45049"/>
                  </a:lnTo>
                  <a:lnTo>
                    <a:pt x="4664" y="46780"/>
                  </a:lnTo>
                  <a:lnTo>
                    <a:pt x="6253" y="49245"/>
                  </a:lnTo>
                  <a:lnTo>
                    <a:pt x="7434" y="50813"/>
                  </a:lnTo>
                  <a:lnTo>
                    <a:pt x="8330" y="50405"/>
                  </a:lnTo>
                  <a:lnTo>
                    <a:pt x="10102" y="49489"/>
                  </a:lnTo>
                  <a:lnTo>
                    <a:pt x="12688" y="47921"/>
                  </a:lnTo>
                  <a:lnTo>
                    <a:pt x="17739" y="44255"/>
                  </a:lnTo>
                  <a:lnTo>
                    <a:pt x="22769" y="40487"/>
                  </a:lnTo>
                  <a:lnTo>
                    <a:pt x="25356" y="38756"/>
                  </a:lnTo>
                  <a:lnTo>
                    <a:pt x="27107" y="37718"/>
                  </a:lnTo>
                  <a:lnTo>
                    <a:pt x="28899" y="36761"/>
                  </a:lnTo>
                  <a:lnTo>
                    <a:pt x="30732" y="35966"/>
                  </a:lnTo>
                  <a:lnTo>
                    <a:pt x="32626" y="35315"/>
                  </a:lnTo>
                  <a:lnTo>
                    <a:pt x="34561" y="34867"/>
                  </a:lnTo>
                  <a:lnTo>
                    <a:pt x="35559" y="34704"/>
                  </a:lnTo>
                  <a:lnTo>
                    <a:pt x="37616" y="34520"/>
                  </a:lnTo>
                  <a:lnTo>
                    <a:pt x="40732" y="34418"/>
                  </a:lnTo>
                  <a:lnTo>
                    <a:pt x="42789" y="34215"/>
                  </a:lnTo>
                  <a:lnTo>
                    <a:pt x="43787" y="34011"/>
                  </a:lnTo>
                  <a:lnTo>
                    <a:pt x="44968" y="33767"/>
                  </a:lnTo>
                  <a:lnTo>
                    <a:pt x="48125" y="33095"/>
                  </a:lnTo>
                  <a:lnTo>
                    <a:pt x="50243" y="32423"/>
                  </a:lnTo>
                  <a:lnTo>
                    <a:pt x="50955" y="32036"/>
                  </a:lnTo>
                  <a:lnTo>
                    <a:pt x="51281" y="31771"/>
                  </a:lnTo>
                  <a:lnTo>
                    <a:pt x="51424" y="31486"/>
                  </a:lnTo>
                  <a:lnTo>
                    <a:pt x="51383" y="31160"/>
                  </a:lnTo>
                  <a:lnTo>
                    <a:pt x="51098" y="30834"/>
                  </a:lnTo>
                  <a:lnTo>
                    <a:pt x="50589" y="30488"/>
                  </a:lnTo>
                  <a:lnTo>
                    <a:pt x="50222" y="30305"/>
                  </a:lnTo>
                  <a:lnTo>
                    <a:pt x="49509" y="29999"/>
                  </a:lnTo>
                  <a:lnTo>
                    <a:pt x="48165" y="29531"/>
                  </a:lnTo>
                  <a:lnTo>
                    <a:pt x="46394" y="29022"/>
                  </a:lnTo>
                  <a:lnTo>
                    <a:pt x="44927" y="28533"/>
                  </a:lnTo>
                  <a:lnTo>
                    <a:pt x="44092" y="28085"/>
                  </a:lnTo>
                  <a:lnTo>
                    <a:pt x="43400" y="27453"/>
                  </a:lnTo>
                  <a:lnTo>
                    <a:pt x="42830" y="26557"/>
                  </a:lnTo>
                  <a:lnTo>
                    <a:pt x="42606" y="25967"/>
                  </a:lnTo>
                  <a:lnTo>
                    <a:pt x="42504" y="25661"/>
                  </a:lnTo>
                  <a:lnTo>
                    <a:pt x="42463" y="25132"/>
                  </a:lnTo>
                  <a:lnTo>
                    <a:pt x="42606" y="24663"/>
                  </a:lnTo>
                  <a:lnTo>
                    <a:pt x="42870" y="24276"/>
                  </a:lnTo>
                  <a:lnTo>
                    <a:pt x="43502" y="23788"/>
                  </a:lnTo>
                  <a:lnTo>
                    <a:pt x="44703" y="23319"/>
                  </a:lnTo>
                  <a:lnTo>
                    <a:pt x="46984" y="22871"/>
                  </a:lnTo>
                  <a:lnTo>
                    <a:pt x="50222" y="22464"/>
                  </a:lnTo>
                  <a:lnTo>
                    <a:pt x="51546" y="22179"/>
                  </a:lnTo>
                  <a:lnTo>
                    <a:pt x="52340" y="21955"/>
                  </a:lnTo>
                  <a:lnTo>
                    <a:pt x="53868" y="21303"/>
                  </a:lnTo>
                  <a:lnTo>
                    <a:pt x="55334" y="20448"/>
                  </a:lnTo>
                  <a:lnTo>
                    <a:pt x="56760" y="19409"/>
                  </a:lnTo>
                  <a:lnTo>
                    <a:pt x="58144" y="18248"/>
                  </a:lnTo>
                  <a:lnTo>
                    <a:pt x="59509" y="16945"/>
                  </a:lnTo>
                  <a:lnTo>
                    <a:pt x="61484" y="14847"/>
                  </a:lnTo>
                  <a:lnTo>
                    <a:pt x="65374" y="10326"/>
                  </a:lnTo>
                  <a:lnTo>
                    <a:pt x="68653" y="6782"/>
                  </a:lnTo>
                  <a:lnTo>
                    <a:pt x="70018" y="5499"/>
                  </a:lnTo>
                  <a:lnTo>
                    <a:pt x="71382" y="4318"/>
                  </a:lnTo>
                  <a:lnTo>
                    <a:pt x="72808" y="3320"/>
                  </a:lnTo>
                  <a:lnTo>
                    <a:pt x="73541" y="2872"/>
                  </a:lnTo>
                  <a:lnTo>
                    <a:pt x="72502" y="1406"/>
                  </a:lnTo>
                  <a:lnTo>
                    <a:pt x="7140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67"/>
            <p:cNvSpPr/>
            <p:nvPr/>
          </p:nvSpPr>
          <p:spPr>
            <a:xfrm rot="10800000">
              <a:off x="5900963" y="-815277"/>
              <a:ext cx="3303448" cy="2233958"/>
            </a:xfrm>
            <a:custGeom>
              <a:avLst/>
              <a:gdLst/>
              <a:ahLst/>
              <a:cxnLst/>
              <a:rect l="l" t="t" r="r" b="b"/>
              <a:pathLst>
                <a:path w="68246" h="46149" extrusionOk="0">
                  <a:moveTo>
                    <a:pt x="47187" y="1"/>
                  </a:moveTo>
                  <a:lnTo>
                    <a:pt x="46658" y="530"/>
                  </a:lnTo>
                  <a:lnTo>
                    <a:pt x="45456" y="1487"/>
                  </a:lnTo>
                  <a:lnTo>
                    <a:pt x="44112" y="2302"/>
                  </a:lnTo>
                  <a:lnTo>
                    <a:pt x="42666" y="3015"/>
                  </a:lnTo>
                  <a:lnTo>
                    <a:pt x="40365" y="3911"/>
                  </a:lnTo>
                  <a:lnTo>
                    <a:pt x="37208" y="4868"/>
                  </a:lnTo>
                  <a:lnTo>
                    <a:pt x="35660" y="5255"/>
                  </a:lnTo>
                  <a:lnTo>
                    <a:pt x="32463" y="6049"/>
                  </a:lnTo>
                  <a:lnTo>
                    <a:pt x="26150" y="7821"/>
                  </a:lnTo>
                  <a:lnTo>
                    <a:pt x="19877" y="9776"/>
                  </a:lnTo>
                  <a:lnTo>
                    <a:pt x="13665" y="11874"/>
                  </a:lnTo>
                  <a:lnTo>
                    <a:pt x="10570" y="12973"/>
                  </a:lnTo>
                  <a:lnTo>
                    <a:pt x="9592" y="14093"/>
                  </a:lnTo>
                  <a:lnTo>
                    <a:pt x="7780" y="16415"/>
                  </a:lnTo>
                  <a:lnTo>
                    <a:pt x="6945" y="17617"/>
                  </a:lnTo>
                  <a:lnTo>
                    <a:pt x="7576" y="18024"/>
                  </a:lnTo>
                  <a:lnTo>
                    <a:pt x="8981" y="18594"/>
                  </a:lnTo>
                  <a:lnTo>
                    <a:pt x="9674" y="18737"/>
                  </a:lnTo>
                  <a:lnTo>
                    <a:pt x="10224" y="18778"/>
                  </a:lnTo>
                  <a:lnTo>
                    <a:pt x="11751" y="18778"/>
                  </a:lnTo>
                  <a:lnTo>
                    <a:pt x="13523" y="18737"/>
                  </a:lnTo>
                  <a:lnTo>
                    <a:pt x="15254" y="18757"/>
                  </a:lnTo>
                  <a:lnTo>
                    <a:pt x="16272" y="18920"/>
                  </a:lnTo>
                  <a:lnTo>
                    <a:pt x="16761" y="19103"/>
                  </a:lnTo>
                  <a:lnTo>
                    <a:pt x="17066" y="19368"/>
                  </a:lnTo>
                  <a:lnTo>
                    <a:pt x="17107" y="19735"/>
                  </a:lnTo>
                  <a:lnTo>
                    <a:pt x="16883" y="20203"/>
                  </a:lnTo>
                  <a:lnTo>
                    <a:pt x="16333" y="20814"/>
                  </a:lnTo>
                  <a:lnTo>
                    <a:pt x="15417" y="21568"/>
                  </a:lnTo>
                  <a:lnTo>
                    <a:pt x="14093" y="22484"/>
                  </a:lnTo>
                  <a:lnTo>
                    <a:pt x="13258" y="23014"/>
                  </a:lnTo>
                  <a:lnTo>
                    <a:pt x="7434" y="26028"/>
                  </a:lnTo>
                  <a:lnTo>
                    <a:pt x="1609" y="29062"/>
                  </a:lnTo>
                  <a:lnTo>
                    <a:pt x="1324" y="30080"/>
                  </a:lnTo>
                  <a:lnTo>
                    <a:pt x="835" y="32158"/>
                  </a:lnTo>
                  <a:lnTo>
                    <a:pt x="468" y="34255"/>
                  </a:lnTo>
                  <a:lnTo>
                    <a:pt x="204" y="36373"/>
                  </a:lnTo>
                  <a:lnTo>
                    <a:pt x="41" y="38532"/>
                  </a:lnTo>
                  <a:lnTo>
                    <a:pt x="0" y="40691"/>
                  </a:lnTo>
                  <a:lnTo>
                    <a:pt x="82" y="42870"/>
                  </a:lnTo>
                  <a:lnTo>
                    <a:pt x="285" y="45049"/>
                  </a:lnTo>
                  <a:lnTo>
                    <a:pt x="428" y="46149"/>
                  </a:lnTo>
                  <a:lnTo>
                    <a:pt x="1751" y="45579"/>
                  </a:lnTo>
                  <a:lnTo>
                    <a:pt x="4338" y="44296"/>
                  </a:lnTo>
                  <a:lnTo>
                    <a:pt x="6660" y="42870"/>
                  </a:lnTo>
                  <a:lnTo>
                    <a:pt x="8146" y="41689"/>
                  </a:lnTo>
                  <a:lnTo>
                    <a:pt x="8981" y="40854"/>
                  </a:lnTo>
                  <a:lnTo>
                    <a:pt x="9348" y="40406"/>
                  </a:lnTo>
                  <a:lnTo>
                    <a:pt x="10488" y="38899"/>
                  </a:lnTo>
                  <a:lnTo>
                    <a:pt x="12525" y="36129"/>
                  </a:lnTo>
                  <a:lnTo>
                    <a:pt x="14073" y="34235"/>
                  </a:lnTo>
                  <a:lnTo>
                    <a:pt x="15193" y="33033"/>
                  </a:lnTo>
                  <a:lnTo>
                    <a:pt x="16455" y="31913"/>
                  </a:lnTo>
                  <a:lnTo>
                    <a:pt x="17881" y="30834"/>
                  </a:lnTo>
                  <a:lnTo>
                    <a:pt x="18696" y="30304"/>
                  </a:lnTo>
                  <a:lnTo>
                    <a:pt x="19551" y="29795"/>
                  </a:lnTo>
                  <a:lnTo>
                    <a:pt x="21302" y="28920"/>
                  </a:lnTo>
                  <a:lnTo>
                    <a:pt x="23135" y="28207"/>
                  </a:lnTo>
                  <a:lnTo>
                    <a:pt x="25009" y="27616"/>
                  </a:lnTo>
                  <a:lnTo>
                    <a:pt x="27901" y="26944"/>
                  </a:lnTo>
                  <a:lnTo>
                    <a:pt x="31872" y="26292"/>
                  </a:lnTo>
                  <a:lnTo>
                    <a:pt x="35884" y="25804"/>
                  </a:lnTo>
                  <a:lnTo>
                    <a:pt x="39896" y="25254"/>
                  </a:lnTo>
                  <a:lnTo>
                    <a:pt x="42870" y="24704"/>
                  </a:lnTo>
                  <a:lnTo>
                    <a:pt x="44804" y="24256"/>
                  </a:lnTo>
                  <a:lnTo>
                    <a:pt x="46719" y="23665"/>
                  </a:lnTo>
                  <a:lnTo>
                    <a:pt x="48572" y="22973"/>
                  </a:lnTo>
                  <a:lnTo>
                    <a:pt x="49468" y="22545"/>
                  </a:lnTo>
                  <a:lnTo>
                    <a:pt x="50731" y="21914"/>
                  </a:lnTo>
                  <a:lnTo>
                    <a:pt x="53154" y="20427"/>
                  </a:lnTo>
                  <a:lnTo>
                    <a:pt x="56596" y="17881"/>
                  </a:lnTo>
                  <a:lnTo>
                    <a:pt x="59936" y="15214"/>
                  </a:lnTo>
                  <a:lnTo>
                    <a:pt x="62197" y="13483"/>
                  </a:lnTo>
                  <a:lnTo>
                    <a:pt x="64539" y="11935"/>
                  </a:lnTo>
                  <a:lnTo>
                    <a:pt x="66983" y="10591"/>
                  </a:lnTo>
                  <a:lnTo>
                    <a:pt x="68245" y="10061"/>
                  </a:lnTo>
                  <a:lnTo>
                    <a:pt x="67329" y="9247"/>
                  </a:lnTo>
                  <a:lnTo>
                    <a:pt x="65374" y="7699"/>
                  </a:lnTo>
                  <a:lnTo>
                    <a:pt x="64355" y="6966"/>
                  </a:lnTo>
                  <a:lnTo>
                    <a:pt x="63398" y="7332"/>
                  </a:lnTo>
                  <a:lnTo>
                    <a:pt x="61402" y="7984"/>
                  </a:lnTo>
                  <a:lnTo>
                    <a:pt x="59366" y="8473"/>
                  </a:lnTo>
                  <a:lnTo>
                    <a:pt x="57309" y="8839"/>
                  </a:lnTo>
                  <a:lnTo>
                    <a:pt x="56270" y="8941"/>
                  </a:lnTo>
                  <a:lnTo>
                    <a:pt x="54661" y="9084"/>
                  </a:lnTo>
                  <a:lnTo>
                    <a:pt x="51403" y="9165"/>
                  </a:lnTo>
                  <a:lnTo>
                    <a:pt x="48165" y="9287"/>
                  </a:lnTo>
                  <a:lnTo>
                    <a:pt x="45782" y="9572"/>
                  </a:lnTo>
                  <a:lnTo>
                    <a:pt x="44193" y="9898"/>
                  </a:lnTo>
                  <a:lnTo>
                    <a:pt x="43420" y="10122"/>
                  </a:lnTo>
                  <a:lnTo>
                    <a:pt x="42259" y="10509"/>
                  </a:lnTo>
                  <a:lnTo>
                    <a:pt x="40161" y="11466"/>
                  </a:lnTo>
                  <a:lnTo>
                    <a:pt x="37310" y="13177"/>
                  </a:lnTo>
                  <a:lnTo>
                    <a:pt x="34601" y="14969"/>
                  </a:lnTo>
                  <a:lnTo>
                    <a:pt x="32768" y="16049"/>
                  </a:lnTo>
                  <a:lnTo>
                    <a:pt x="30793" y="16985"/>
                  </a:lnTo>
                  <a:lnTo>
                    <a:pt x="29184" y="17515"/>
                  </a:lnTo>
                  <a:lnTo>
                    <a:pt x="28023" y="17780"/>
                  </a:lnTo>
                  <a:lnTo>
                    <a:pt x="27433" y="17861"/>
                  </a:lnTo>
                  <a:lnTo>
                    <a:pt x="26822" y="17617"/>
                  </a:lnTo>
                  <a:lnTo>
                    <a:pt x="25701" y="16945"/>
                  </a:lnTo>
                  <a:lnTo>
                    <a:pt x="25070" y="16313"/>
                  </a:lnTo>
                  <a:lnTo>
                    <a:pt x="24785" y="15865"/>
                  </a:lnTo>
                  <a:lnTo>
                    <a:pt x="24704" y="15377"/>
                  </a:lnTo>
                  <a:lnTo>
                    <a:pt x="24805" y="14867"/>
                  </a:lnTo>
                  <a:lnTo>
                    <a:pt x="24968" y="14623"/>
                  </a:lnTo>
                  <a:lnTo>
                    <a:pt x="25335" y="14114"/>
                  </a:lnTo>
                  <a:lnTo>
                    <a:pt x="26272" y="13320"/>
                  </a:lnTo>
                  <a:lnTo>
                    <a:pt x="27921" y="12403"/>
                  </a:lnTo>
                  <a:lnTo>
                    <a:pt x="29103" y="11955"/>
                  </a:lnTo>
                  <a:lnTo>
                    <a:pt x="40996" y="7312"/>
                  </a:lnTo>
                  <a:lnTo>
                    <a:pt x="52869" y="2689"/>
                  </a:lnTo>
                  <a:lnTo>
                    <a:pt x="53806" y="2322"/>
                  </a:lnTo>
                  <a:lnTo>
                    <a:pt x="54722" y="1956"/>
                  </a:lnTo>
                  <a:lnTo>
                    <a:pt x="52890" y="1324"/>
                  </a:lnTo>
                  <a:lnTo>
                    <a:pt x="49122" y="347"/>
                  </a:lnTo>
                  <a:lnTo>
                    <a:pt x="4718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67"/>
            <p:cNvSpPr/>
            <p:nvPr/>
          </p:nvSpPr>
          <p:spPr>
            <a:xfrm rot="10800000">
              <a:off x="6920259" y="790642"/>
              <a:ext cx="1772543" cy="651710"/>
            </a:xfrm>
            <a:custGeom>
              <a:avLst/>
              <a:gdLst/>
              <a:ahLst/>
              <a:cxnLst/>
              <a:rect l="l" t="t" r="r" b="b"/>
              <a:pathLst>
                <a:path w="36619" h="13463" extrusionOk="0">
                  <a:moveTo>
                    <a:pt x="31079" y="1"/>
                  </a:moveTo>
                  <a:lnTo>
                    <a:pt x="29185" y="21"/>
                  </a:lnTo>
                  <a:lnTo>
                    <a:pt x="27963" y="62"/>
                  </a:lnTo>
                  <a:lnTo>
                    <a:pt x="25519" y="286"/>
                  </a:lnTo>
                  <a:lnTo>
                    <a:pt x="23055" y="652"/>
                  </a:lnTo>
                  <a:lnTo>
                    <a:pt x="20611" y="1182"/>
                  </a:lnTo>
                  <a:lnTo>
                    <a:pt x="19369" y="1508"/>
                  </a:lnTo>
                  <a:lnTo>
                    <a:pt x="18167" y="1854"/>
                  </a:lnTo>
                  <a:lnTo>
                    <a:pt x="15805" y="2669"/>
                  </a:lnTo>
                  <a:lnTo>
                    <a:pt x="13524" y="3605"/>
                  </a:lnTo>
                  <a:lnTo>
                    <a:pt x="11324" y="4664"/>
                  </a:lnTo>
                  <a:lnTo>
                    <a:pt x="9206" y="5866"/>
                  </a:lnTo>
                  <a:lnTo>
                    <a:pt x="7190" y="7149"/>
                  </a:lnTo>
                  <a:lnTo>
                    <a:pt x="5255" y="8554"/>
                  </a:lnTo>
                  <a:lnTo>
                    <a:pt x="3422" y="10082"/>
                  </a:lnTo>
                  <a:lnTo>
                    <a:pt x="2547" y="10876"/>
                  </a:lnTo>
                  <a:lnTo>
                    <a:pt x="1243" y="12139"/>
                  </a:lnTo>
                  <a:lnTo>
                    <a:pt x="1" y="13462"/>
                  </a:lnTo>
                  <a:lnTo>
                    <a:pt x="3096" y="12363"/>
                  </a:lnTo>
                  <a:lnTo>
                    <a:pt x="9308" y="10265"/>
                  </a:lnTo>
                  <a:lnTo>
                    <a:pt x="15581" y="8310"/>
                  </a:lnTo>
                  <a:lnTo>
                    <a:pt x="21894" y="6538"/>
                  </a:lnTo>
                  <a:lnTo>
                    <a:pt x="25091" y="5744"/>
                  </a:lnTo>
                  <a:lnTo>
                    <a:pt x="26639" y="5357"/>
                  </a:lnTo>
                  <a:lnTo>
                    <a:pt x="29796" y="4400"/>
                  </a:lnTo>
                  <a:lnTo>
                    <a:pt x="32097" y="3504"/>
                  </a:lnTo>
                  <a:lnTo>
                    <a:pt x="33543" y="2791"/>
                  </a:lnTo>
                  <a:lnTo>
                    <a:pt x="34887" y="1976"/>
                  </a:lnTo>
                  <a:lnTo>
                    <a:pt x="36089" y="1019"/>
                  </a:lnTo>
                  <a:lnTo>
                    <a:pt x="36618" y="490"/>
                  </a:lnTo>
                  <a:lnTo>
                    <a:pt x="34785" y="245"/>
                  </a:lnTo>
                  <a:lnTo>
                    <a:pt x="3107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67"/>
            <p:cNvSpPr/>
            <p:nvPr/>
          </p:nvSpPr>
          <p:spPr>
            <a:xfrm rot="10800000">
              <a:off x="5849663" y="-2512885"/>
              <a:ext cx="2188535" cy="653695"/>
            </a:xfrm>
            <a:custGeom>
              <a:avLst/>
              <a:gdLst/>
              <a:ahLst/>
              <a:cxnLst/>
              <a:rect l="l" t="t" r="r" b="b"/>
              <a:pathLst>
                <a:path w="45213" h="13504" extrusionOk="0">
                  <a:moveTo>
                    <a:pt x="33217" y="1"/>
                  </a:moveTo>
                  <a:lnTo>
                    <a:pt x="32423" y="62"/>
                  </a:lnTo>
                  <a:lnTo>
                    <a:pt x="31975" y="103"/>
                  </a:lnTo>
                  <a:lnTo>
                    <a:pt x="31079" y="306"/>
                  </a:lnTo>
                  <a:lnTo>
                    <a:pt x="29734" y="775"/>
                  </a:lnTo>
                  <a:lnTo>
                    <a:pt x="27942" y="1691"/>
                  </a:lnTo>
                  <a:lnTo>
                    <a:pt x="26170" y="2811"/>
                  </a:lnTo>
                  <a:lnTo>
                    <a:pt x="23503" y="4726"/>
                  </a:lnTo>
                  <a:lnTo>
                    <a:pt x="20916" y="6538"/>
                  </a:lnTo>
                  <a:lnTo>
                    <a:pt x="19226" y="7557"/>
                  </a:lnTo>
                  <a:lnTo>
                    <a:pt x="18411" y="7943"/>
                  </a:lnTo>
                  <a:lnTo>
                    <a:pt x="17495" y="8330"/>
                  </a:lnTo>
                  <a:lnTo>
                    <a:pt x="15702" y="8901"/>
                  </a:lnTo>
                  <a:lnTo>
                    <a:pt x="13931" y="9308"/>
                  </a:lnTo>
                  <a:lnTo>
                    <a:pt x="12159" y="9552"/>
                  </a:lnTo>
                  <a:lnTo>
                    <a:pt x="9471" y="9715"/>
                  </a:lnTo>
                  <a:lnTo>
                    <a:pt x="5764" y="9634"/>
                  </a:lnTo>
                  <a:lnTo>
                    <a:pt x="3809" y="9573"/>
                  </a:lnTo>
                  <a:lnTo>
                    <a:pt x="2852" y="9532"/>
                  </a:lnTo>
                  <a:lnTo>
                    <a:pt x="1385" y="9573"/>
                  </a:lnTo>
                  <a:lnTo>
                    <a:pt x="449" y="9736"/>
                  </a:lnTo>
                  <a:lnTo>
                    <a:pt x="1" y="9899"/>
                  </a:lnTo>
                  <a:lnTo>
                    <a:pt x="1650" y="10611"/>
                  </a:lnTo>
                  <a:lnTo>
                    <a:pt x="5051" y="11793"/>
                  </a:lnTo>
                  <a:lnTo>
                    <a:pt x="8554" y="12689"/>
                  </a:lnTo>
                  <a:lnTo>
                    <a:pt x="12159" y="13259"/>
                  </a:lnTo>
                  <a:lnTo>
                    <a:pt x="13971" y="13401"/>
                  </a:lnTo>
                  <a:lnTo>
                    <a:pt x="15662" y="13503"/>
                  </a:lnTo>
                  <a:lnTo>
                    <a:pt x="19083" y="13442"/>
                  </a:lnTo>
                  <a:lnTo>
                    <a:pt x="22525" y="13116"/>
                  </a:lnTo>
                  <a:lnTo>
                    <a:pt x="25967" y="12465"/>
                  </a:lnTo>
                  <a:lnTo>
                    <a:pt x="27698" y="12017"/>
                  </a:lnTo>
                  <a:lnTo>
                    <a:pt x="29246" y="11548"/>
                  </a:lnTo>
                  <a:lnTo>
                    <a:pt x="30753" y="11039"/>
                  </a:lnTo>
                  <a:lnTo>
                    <a:pt x="31791" y="10652"/>
                  </a:lnTo>
                  <a:lnTo>
                    <a:pt x="33808" y="9776"/>
                  </a:lnTo>
                  <a:lnTo>
                    <a:pt x="35763" y="8819"/>
                  </a:lnTo>
                  <a:lnTo>
                    <a:pt x="37657" y="7781"/>
                  </a:lnTo>
                  <a:lnTo>
                    <a:pt x="39469" y="6640"/>
                  </a:lnTo>
                  <a:lnTo>
                    <a:pt x="41200" y="5398"/>
                  </a:lnTo>
                  <a:lnTo>
                    <a:pt x="42870" y="4094"/>
                  </a:lnTo>
                  <a:lnTo>
                    <a:pt x="44459" y="2689"/>
                  </a:lnTo>
                  <a:lnTo>
                    <a:pt x="45212" y="1976"/>
                  </a:lnTo>
                  <a:lnTo>
                    <a:pt x="44438" y="1956"/>
                  </a:lnTo>
                  <a:lnTo>
                    <a:pt x="42870" y="1773"/>
                  </a:lnTo>
                  <a:lnTo>
                    <a:pt x="40467" y="1284"/>
                  </a:lnTo>
                  <a:lnTo>
                    <a:pt x="37229" y="490"/>
                  </a:lnTo>
                  <a:lnTo>
                    <a:pt x="34826" y="82"/>
                  </a:lnTo>
                  <a:lnTo>
                    <a:pt x="3321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67"/>
            <p:cNvSpPr/>
            <p:nvPr/>
          </p:nvSpPr>
          <p:spPr>
            <a:xfrm rot="10800000">
              <a:off x="5804235" y="-1914471"/>
              <a:ext cx="48357" cy="5954"/>
            </a:xfrm>
            <a:custGeom>
              <a:avLst/>
              <a:gdLst/>
              <a:ahLst/>
              <a:cxnLst/>
              <a:rect l="l" t="t" r="r" b="b"/>
              <a:pathLst>
                <a:path w="999" h="123" extrusionOk="0">
                  <a:moveTo>
                    <a:pt x="0" y="0"/>
                  </a:moveTo>
                  <a:lnTo>
                    <a:pt x="896" y="122"/>
                  </a:lnTo>
                  <a:lnTo>
                    <a:pt x="957" y="61"/>
                  </a:lnTo>
                  <a:lnTo>
                    <a:pt x="998" y="21"/>
                  </a:lnTo>
                  <a:lnTo>
                    <a:pt x="509" y="0"/>
                  </a:lnTo>
                  <a:close/>
                </a:path>
              </a:pathLst>
            </a:custGeom>
            <a:solidFill>
              <a:srgbClr val="F06F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 name="CuadroTexto 14"/>
          <p:cNvSpPr txBox="1"/>
          <p:nvPr/>
        </p:nvSpPr>
        <p:spPr>
          <a:xfrm>
            <a:off x="108284" y="120316"/>
            <a:ext cx="8678136" cy="3631763"/>
          </a:xfrm>
          <a:prstGeom prst="rect">
            <a:avLst/>
          </a:prstGeom>
          <a:noFill/>
        </p:spPr>
        <p:txBody>
          <a:bodyPr wrap="square" rtlCol="0">
            <a:spAutoFit/>
          </a:bodyPr>
          <a:lstStyle/>
          <a:p>
            <a:pPr fontAlgn="base"/>
            <a:endParaRPr lang="es-MX" sz="3600" dirty="0" smtClean="0">
              <a:solidFill>
                <a:schemeClr val="bg1"/>
              </a:solidFill>
              <a:latin typeface="Anton" panose="020B0604020202020204" charset="0"/>
            </a:endParaRPr>
          </a:p>
          <a:p>
            <a:pPr fontAlgn="base"/>
            <a:endParaRPr lang="es-MX" sz="3600" dirty="0">
              <a:solidFill>
                <a:schemeClr val="bg1"/>
              </a:solidFill>
              <a:latin typeface="Anton" panose="020B0604020202020204" charset="0"/>
            </a:endParaRPr>
          </a:p>
          <a:p>
            <a:pPr fontAlgn="base"/>
            <a:r>
              <a:rPr lang="es-MX" sz="3600" dirty="0" smtClean="0">
                <a:solidFill>
                  <a:schemeClr val="bg1"/>
                </a:solidFill>
                <a:latin typeface="Anton" panose="020B0604020202020204" charset="0"/>
              </a:rPr>
              <a:t>9</a:t>
            </a:r>
            <a:r>
              <a:rPr lang="es-MX" sz="3600" dirty="0">
                <a:solidFill>
                  <a:schemeClr val="bg1"/>
                </a:solidFill>
                <a:latin typeface="Anton" panose="020B0604020202020204" charset="0"/>
              </a:rPr>
              <a:t>.-Cuando el vocativo va en medio del enunciado, se escribe entre dos comas. Por </a:t>
            </a:r>
            <a:r>
              <a:rPr lang="es-MX" sz="3600" dirty="0" smtClean="0">
                <a:solidFill>
                  <a:srgbClr val="FF0000"/>
                </a:solidFill>
                <a:latin typeface="Anton" panose="020B0604020202020204" charset="0"/>
              </a:rPr>
              <a:t>Ejemplo</a:t>
            </a:r>
            <a:r>
              <a:rPr lang="es-MX" sz="3600" dirty="0">
                <a:solidFill>
                  <a:srgbClr val="FF0000"/>
                </a:solidFill>
                <a:latin typeface="Anton" panose="020B0604020202020204" charset="0"/>
              </a:rPr>
              <a:t>:</a:t>
            </a:r>
          </a:p>
          <a:p>
            <a:pPr fontAlgn="base"/>
            <a:r>
              <a:rPr lang="es-MX" sz="3600" dirty="0">
                <a:solidFill>
                  <a:schemeClr val="bg1"/>
                </a:solidFill>
                <a:latin typeface="Anton" panose="020B0604020202020204" charset="0"/>
              </a:rPr>
              <a:t>Estoy alegre, Isabel, por el regalo.</a:t>
            </a:r>
          </a:p>
          <a:p>
            <a:endParaRPr lang="es-C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54"/>
        <p:cNvGrpSpPr/>
        <p:nvPr/>
      </p:nvGrpSpPr>
      <p:grpSpPr>
        <a:xfrm>
          <a:off x="0" y="0"/>
          <a:ext cx="0" cy="0"/>
          <a:chOff x="0" y="0"/>
          <a:chExt cx="0" cy="0"/>
        </a:xfrm>
      </p:grpSpPr>
      <p:grpSp>
        <p:nvGrpSpPr>
          <p:cNvPr id="975" name="Google Shape;975;p74"/>
          <p:cNvGrpSpPr/>
          <p:nvPr/>
        </p:nvGrpSpPr>
        <p:grpSpPr>
          <a:xfrm>
            <a:off x="-3042939" y="4424725"/>
            <a:ext cx="14548334" cy="3128099"/>
            <a:chOff x="-3042939" y="4424725"/>
            <a:chExt cx="14548334" cy="3128099"/>
          </a:xfrm>
        </p:grpSpPr>
        <p:sp>
          <p:nvSpPr>
            <p:cNvPr id="976" name="Google Shape;976;p74"/>
            <p:cNvSpPr/>
            <p:nvPr/>
          </p:nvSpPr>
          <p:spPr>
            <a:xfrm rot="12663" flipH="1">
              <a:off x="-1053856" y="4723984"/>
              <a:ext cx="12457295" cy="2579250"/>
            </a:xfrm>
            <a:custGeom>
              <a:avLst/>
              <a:gdLst/>
              <a:ahLst/>
              <a:cxnLst/>
              <a:rect l="l" t="t" r="r" b="b"/>
              <a:pathLst>
                <a:path w="156877" h="22566" extrusionOk="0">
                  <a:moveTo>
                    <a:pt x="83601" y="1"/>
                  </a:moveTo>
                  <a:lnTo>
                    <a:pt x="74864" y="102"/>
                  </a:lnTo>
                  <a:lnTo>
                    <a:pt x="66046" y="347"/>
                  </a:lnTo>
                  <a:lnTo>
                    <a:pt x="57248" y="734"/>
                  </a:lnTo>
                  <a:lnTo>
                    <a:pt x="48613" y="1324"/>
                  </a:lnTo>
                  <a:lnTo>
                    <a:pt x="40223" y="2139"/>
                  </a:lnTo>
                  <a:lnTo>
                    <a:pt x="32198" y="3157"/>
                  </a:lnTo>
                  <a:lnTo>
                    <a:pt x="26516" y="4114"/>
                  </a:lnTo>
                  <a:lnTo>
                    <a:pt x="22871" y="4827"/>
                  </a:lnTo>
                  <a:lnTo>
                    <a:pt x="21120" y="5214"/>
                  </a:lnTo>
                  <a:lnTo>
                    <a:pt x="17169" y="6131"/>
                  </a:lnTo>
                  <a:lnTo>
                    <a:pt x="10652" y="7882"/>
                  </a:lnTo>
                  <a:lnTo>
                    <a:pt x="6864" y="9145"/>
                  </a:lnTo>
                  <a:lnTo>
                    <a:pt x="4807" y="9939"/>
                  </a:lnTo>
                  <a:lnTo>
                    <a:pt x="3116" y="10733"/>
                  </a:lnTo>
                  <a:lnTo>
                    <a:pt x="1813" y="11487"/>
                  </a:lnTo>
                  <a:lnTo>
                    <a:pt x="856" y="12200"/>
                  </a:lnTo>
                  <a:lnTo>
                    <a:pt x="265" y="12912"/>
                  </a:lnTo>
                  <a:lnTo>
                    <a:pt x="0" y="13584"/>
                  </a:lnTo>
                  <a:lnTo>
                    <a:pt x="62" y="14216"/>
                  </a:lnTo>
                  <a:lnTo>
                    <a:pt x="448" y="14827"/>
                  </a:lnTo>
                  <a:lnTo>
                    <a:pt x="1161" y="15397"/>
                  </a:lnTo>
                  <a:lnTo>
                    <a:pt x="2159" y="15947"/>
                  </a:lnTo>
                  <a:lnTo>
                    <a:pt x="3442" y="16456"/>
                  </a:lnTo>
                  <a:lnTo>
                    <a:pt x="5010" y="16945"/>
                  </a:lnTo>
                  <a:lnTo>
                    <a:pt x="6864" y="17372"/>
                  </a:lnTo>
                  <a:lnTo>
                    <a:pt x="10081" y="17983"/>
                  </a:lnTo>
                  <a:lnTo>
                    <a:pt x="15254" y="18655"/>
                  </a:lnTo>
                  <a:lnTo>
                    <a:pt x="21364" y="19165"/>
                  </a:lnTo>
                  <a:lnTo>
                    <a:pt x="28268" y="19531"/>
                  </a:lnTo>
                  <a:lnTo>
                    <a:pt x="35946" y="19735"/>
                  </a:lnTo>
                  <a:lnTo>
                    <a:pt x="44275" y="19755"/>
                  </a:lnTo>
                  <a:lnTo>
                    <a:pt x="53195" y="19613"/>
                  </a:lnTo>
                  <a:lnTo>
                    <a:pt x="57880" y="19450"/>
                  </a:lnTo>
                  <a:lnTo>
                    <a:pt x="60894" y="19368"/>
                  </a:lnTo>
                  <a:lnTo>
                    <a:pt x="66779" y="19327"/>
                  </a:lnTo>
                  <a:lnTo>
                    <a:pt x="72482" y="19470"/>
                  </a:lnTo>
                  <a:lnTo>
                    <a:pt x="78041" y="19714"/>
                  </a:lnTo>
                  <a:lnTo>
                    <a:pt x="91442" y="20712"/>
                  </a:lnTo>
                  <a:lnTo>
                    <a:pt x="106655" y="22016"/>
                  </a:lnTo>
                  <a:lnTo>
                    <a:pt x="114109" y="22423"/>
                  </a:lnTo>
                  <a:lnTo>
                    <a:pt x="119037" y="22566"/>
                  </a:lnTo>
                  <a:lnTo>
                    <a:pt x="123986" y="22545"/>
                  </a:lnTo>
                  <a:lnTo>
                    <a:pt x="128935" y="22321"/>
                  </a:lnTo>
                  <a:lnTo>
                    <a:pt x="133904" y="21894"/>
                  </a:lnTo>
                  <a:lnTo>
                    <a:pt x="138935" y="21201"/>
                  </a:lnTo>
                  <a:lnTo>
                    <a:pt x="141480" y="20753"/>
                  </a:lnTo>
                  <a:lnTo>
                    <a:pt x="143945" y="20244"/>
                  </a:lnTo>
                  <a:lnTo>
                    <a:pt x="147122" y="19409"/>
                  </a:lnTo>
                  <a:lnTo>
                    <a:pt x="148975" y="18798"/>
                  </a:lnTo>
                  <a:lnTo>
                    <a:pt x="150604" y="18167"/>
                  </a:lnTo>
                  <a:lnTo>
                    <a:pt x="152050" y="17495"/>
                  </a:lnTo>
                  <a:lnTo>
                    <a:pt x="153272" y="16823"/>
                  </a:lnTo>
                  <a:lnTo>
                    <a:pt x="154311" y="16110"/>
                  </a:lnTo>
                  <a:lnTo>
                    <a:pt x="155166" y="15377"/>
                  </a:lnTo>
                  <a:lnTo>
                    <a:pt x="155838" y="14643"/>
                  </a:lnTo>
                  <a:lnTo>
                    <a:pt x="156327" y="13890"/>
                  </a:lnTo>
                  <a:lnTo>
                    <a:pt x="156673" y="13136"/>
                  </a:lnTo>
                  <a:lnTo>
                    <a:pt x="156836" y="12362"/>
                  </a:lnTo>
                  <a:lnTo>
                    <a:pt x="156877" y="11609"/>
                  </a:lnTo>
                  <a:lnTo>
                    <a:pt x="156755" y="10835"/>
                  </a:lnTo>
                  <a:lnTo>
                    <a:pt x="156490" y="10082"/>
                  </a:lnTo>
                  <a:lnTo>
                    <a:pt x="156103" y="9348"/>
                  </a:lnTo>
                  <a:lnTo>
                    <a:pt x="155594" y="8615"/>
                  </a:lnTo>
                  <a:lnTo>
                    <a:pt x="154616" y="7556"/>
                  </a:lnTo>
                  <a:lnTo>
                    <a:pt x="152946" y="6232"/>
                  </a:lnTo>
                  <a:lnTo>
                    <a:pt x="150930" y="5011"/>
                  </a:lnTo>
                  <a:lnTo>
                    <a:pt x="148588" y="3951"/>
                  </a:lnTo>
                  <a:lnTo>
                    <a:pt x="146002" y="3076"/>
                  </a:lnTo>
                  <a:lnTo>
                    <a:pt x="143211" y="2383"/>
                  </a:lnTo>
                  <a:lnTo>
                    <a:pt x="140299" y="1935"/>
                  </a:lnTo>
                  <a:lnTo>
                    <a:pt x="138813" y="1833"/>
                  </a:lnTo>
                  <a:lnTo>
                    <a:pt x="135432" y="1609"/>
                  </a:lnTo>
                  <a:lnTo>
                    <a:pt x="125330" y="1060"/>
                  </a:lnTo>
                  <a:lnTo>
                    <a:pt x="112011" y="489"/>
                  </a:lnTo>
                  <a:lnTo>
                    <a:pt x="96350" y="82"/>
                  </a:lnTo>
                  <a:lnTo>
                    <a:pt x="8360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74"/>
            <p:cNvSpPr/>
            <p:nvPr/>
          </p:nvSpPr>
          <p:spPr>
            <a:xfrm rot="231343">
              <a:off x="-2992285" y="4842930"/>
              <a:ext cx="12492939" cy="2291690"/>
            </a:xfrm>
            <a:custGeom>
              <a:avLst/>
              <a:gdLst/>
              <a:ahLst/>
              <a:cxnLst/>
              <a:rect l="l" t="t" r="r" b="b"/>
              <a:pathLst>
                <a:path w="156877" h="22566" extrusionOk="0">
                  <a:moveTo>
                    <a:pt x="83601" y="1"/>
                  </a:moveTo>
                  <a:lnTo>
                    <a:pt x="74864" y="102"/>
                  </a:lnTo>
                  <a:lnTo>
                    <a:pt x="66046" y="347"/>
                  </a:lnTo>
                  <a:lnTo>
                    <a:pt x="57248" y="734"/>
                  </a:lnTo>
                  <a:lnTo>
                    <a:pt x="48613" y="1324"/>
                  </a:lnTo>
                  <a:lnTo>
                    <a:pt x="40223" y="2139"/>
                  </a:lnTo>
                  <a:lnTo>
                    <a:pt x="32198" y="3157"/>
                  </a:lnTo>
                  <a:lnTo>
                    <a:pt x="26516" y="4114"/>
                  </a:lnTo>
                  <a:lnTo>
                    <a:pt x="22871" y="4827"/>
                  </a:lnTo>
                  <a:lnTo>
                    <a:pt x="21120" y="5214"/>
                  </a:lnTo>
                  <a:lnTo>
                    <a:pt x="17169" y="6131"/>
                  </a:lnTo>
                  <a:lnTo>
                    <a:pt x="10652" y="7882"/>
                  </a:lnTo>
                  <a:lnTo>
                    <a:pt x="6864" y="9145"/>
                  </a:lnTo>
                  <a:lnTo>
                    <a:pt x="4807" y="9939"/>
                  </a:lnTo>
                  <a:lnTo>
                    <a:pt x="3116" y="10733"/>
                  </a:lnTo>
                  <a:lnTo>
                    <a:pt x="1813" y="11487"/>
                  </a:lnTo>
                  <a:lnTo>
                    <a:pt x="856" y="12200"/>
                  </a:lnTo>
                  <a:lnTo>
                    <a:pt x="265" y="12912"/>
                  </a:lnTo>
                  <a:lnTo>
                    <a:pt x="0" y="13584"/>
                  </a:lnTo>
                  <a:lnTo>
                    <a:pt x="62" y="14216"/>
                  </a:lnTo>
                  <a:lnTo>
                    <a:pt x="448" y="14827"/>
                  </a:lnTo>
                  <a:lnTo>
                    <a:pt x="1161" y="15397"/>
                  </a:lnTo>
                  <a:lnTo>
                    <a:pt x="2159" y="15947"/>
                  </a:lnTo>
                  <a:lnTo>
                    <a:pt x="3442" y="16456"/>
                  </a:lnTo>
                  <a:lnTo>
                    <a:pt x="5010" y="16945"/>
                  </a:lnTo>
                  <a:lnTo>
                    <a:pt x="6864" y="17372"/>
                  </a:lnTo>
                  <a:lnTo>
                    <a:pt x="10081" y="17983"/>
                  </a:lnTo>
                  <a:lnTo>
                    <a:pt x="15254" y="18655"/>
                  </a:lnTo>
                  <a:lnTo>
                    <a:pt x="21364" y="19165"/>
                  </a:lnTo>
                  <a:lnTo>
                    <a:pt x="28268" y="19531"/>
                  </a:lnTo>
                  <a:lnTo>
                    <a:pt x="35946" y="19735"/>
                  </a:lnTo>
                  <a:lnTo>
                    <a:pt x="44275" y="19755"/>
                  </a:lnTo>
                  <a:lnTo>
                    <a:pt x="53195" y="19613"/>
                  </a:lnTo>
                  <a:lnTo>
                    <a:pt x="57880" y="19450"/>
                  </a:lnTo>
                  <a:lnTo>
                    <a:pt x="60894" y="19368"/>
                  </a:lnTo>
                  <a:lnTo>
                    <a:pt x="66779" y="19327"/>
                  </a:lnTo>
                  <a:lnTo>
                    <a:pt x="72482" y="19470"/>
                  </a:lnTo>
                  <a:lnTo>
                    <a:pt x="78041" y="19714"/>
                  </a:lnTo>
                  <a:lnTo>
                    <a:pt x="91442" y="20712"/>
                  </a:lnTo>
                  <a:lnTo>
                    <a:pt x="106655" y="22016"/>
                  </a:lnTo>
                  <a:lnTo>
                    <a:pt x="114109" y="22423"/>
                  </a:lnTo>
                  <a:lnTo>
                    <a:pt x="119037" y="22566"/>
                  </a:lnTo>
                  <a:lnTo>
                    <a:pt x="123986" y="22545"/>
                  </a:lnTo>
                  <a:lnTo>
                    <a:pt x="128935" y="22321"/>
                  </a:lnTo>
                  <a:lnTo>
                    <a:pt x="133904" y="21894"/>
                  </a:lnTo>
                  <a:lnTo>
                    <a:pt x="138935" y="21201"/>
                  </a:lnTo>
                  <a:lnTo>
                    <a:pt x="141480" y="20753"/>
                  </a:lnTo>
                  <a:lnTo>
                    <a:pt x="143945" y="20244"/>
                  </a:lnTo>
                  <a:lnTo>
                    <a:pt x="147122" y="19409"/>
                  </a:lnTo>
                  <a:lnTo>
                    <a:pt x="148975" y="18798"/>
                  </a:lnTo>
                  <a:lnTo>
                    <a:pt x="150604" y="18167"/>
                  </a:lnTo>
                  <a:lnTo>
                    <a:pt x="152050" y="17495"/>
                  </a:lnTo>
                  <a:lnTo>
                    <a:pt x="153272" y="16823"/>
                  </a:lnTo>
                  <a:lnTo>
                    <a:pt x="154311" y="16110"/>
                  </a:lnTo>
                  <a:lnTo>
                    <a:pt x="155166" y="15377"/>
                  </a:lnTo>
                  <a:lnTo>
                    <a:pt x="155838" y="14643"/>
                  </a:lnTo>
                  <a:lnTo>
                    <a:pt x="156327" y="13890"/>
                  </a:lnTo>
                  <a:lnTo>
                    <a:pt x="156673" y="13136"/>
                  </a:lnTo>
                  <a:lnTo>
                    <a:pt x="156836" y="12362"/>
                  </a:lnTo>
                  <a:lnTo>
                    <a:pt x="156877" y="11609"/>
                  </a:lnTo>
                  <a:lnTo>
                    <a:pt x="156755" y="10835"/>
                  </a:lnTo>
                  <a:lnTo>
                    <a:pt x="156490" y="10082"/>
                  </a:lnTo>
                  <a:lnTo>
                    <a:pt x="156103" y="9348"/>
                  </a:lnTo>
                  <a:lnTo>
                    <a:pt x="155594" y="8615"/>
                  </a:lnTo>
                  <a:lnTo>
                    <a:pt x="154616" y="7556"/>
                  </a:lnTo>
                  <a:lnTo>
                    <a:pt x="152946" y="6232"/>
                  </a:lnTo>
                  <a:lnTo>
                    <a:pt x="150930" y="5011"/>
                  </a:lnTo>
                  <a:lnTo>
                    <a:pt x="148588" y="3951"/>
                  </a:lnTo>
                  <a:lnTo>
                    <a:pt x="146002" y="3076"/>
                  </a:lnTo>
                  <a:lnTo>
                    <a:pt x="143211" y="2383"/>
                  </a:lnTo>
                  <a:lnTo>
                    <a:pt x="140299" y="1935"/>
                  </a:lnTo>
                  <a:lnTo>
                    <a:pt x="138813" y="1833"/>
                  </a:lnTo>
                  <a:lnTo>
                    <a:pt x="135432" y="1609"/>
                  </a:lnTo>
                  <a:lnTo>
                    <a:pt x="125330" y="1060"/>
                  </a:lnTo>
                  <a:lnTo>
                    <a:pt x="112011" y="489"/>
                  </a:lnTo>
                  <a:lnTo>
                    <a:pt x="96350" y="82"/>
                  </a:lnTo>
                  <a:lnTo>
                    <a:pt x="8360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 name="CuadroTexto 6"/>
          <p:cNvSpPr txBox="1"/>
          <p:nvPr/>
        </p:nvSpPr>
        <p:spPr>
          <a:xfrm>
            <a:off x="120315" y="108285"/>
            <a:ext cx="8879305" cy="4616648"/>
          </a:xfrm>
          <a:prstGeom prst="rect">
            <a:avLst/>
          </a:prstGeom>
          <a:noFill/>
        </p:spPr>
        <p:txBody>
          <a:bodyPr wrap="square" rtlCol="0">
            <a:spAutoFit/>
          </a:bodyPr>
          <a:lstStyle/>
          <a:p>
            <a:pPr fontAlgn="base"/>
            <a:r>
              <a:rPr lang="es-MX" sz="2000" dirty="0">
                <a:solidFill>
                  <a:schemeClr val="bg1"/>
                </a:solidFill>
                <a:latin typeface="Anton" panose="020B0604020202020204" charset="0"/>
              </a:rPr>
              <a:t>10.-Los incisos que interrumpen una oración, ya sea para aclarar o ampliar lo dicho, ya sea para mencionar al autor u obra citados, se escriben entre comas. Son incisos casos como los siguientes:</a:t>
            </a:r>
          </a:p>
          <a:p>
            <a:pPr fontAlgn="base"/>
            <a:r>
              <a:rPr lang="es-MX" sz="2000" dirty="0" smtClean="0">
                <a:solidFill>
                  <a:schemeClr val="bg1"/>
                </a:solidFill>
                <a:latin typeface="Anton" panose="020B0604020202020204" charset="0"/>
              </a:rPr>
              <a:t>a) Aposiciones </a:t>
            </a:r>
            <a:r>
              <a:rPr lang="es-MX" sz="2000" dirty="0">
                <a:solidFill>
                  <a:schemeClr val="bg1"/>
                </a:solidFill>
                <a:latin typeface="Anton" panose="020B0604020202020204" charset="0"/>
              </a:rPr>
              <a:t>explicativas. </a:t>
            </a:r>
            <a:endParaRPr lang="es-MX" sz="2000" dirty="0" smtClean="0">
              <a:solidFill>
                <a:schemeClr val="bg1"/>
              </a:solidFill>
              <a:latin typeface="Anton" panose="020B0604020202020204" charset="0"/>
            </a:endParaRPr>
          </a:p>
          <a:p>
            <a:pPr fontAlgn="base"/>
            <a:r>
              <a:rPr lang="es-MX" sz="2000" dirty="0" smtClean="0">
                <a:solidFill>
                  <a:schemeClr val="bg1"/>
                </a:solidFill>
                <a:latin typeface="Anton" panose="020B0604020202020204" charset="0"/>
              </a:rPr>
              <a:t>En </a:t>
            </a:r>
            <a:r>
              <a:rPr lang="es-MX" sz="2000" dirty="0">
                <a:solidFill>
                  <a:schemeClr val="bg1"/>
                </a:solidFill>
                <a:latin typeface="Anton" panose="020B0604020202020204" charset="0"/>
              </a:rPr>
              <a:t>ese momento Adrián, el marido de mi hermana, dijo que nos ayudaría.</a:t>
            </a:r>
          </a:p>
          <a:p>
            <a:pPr fontAlgn="base"/>
            <a:r>
              <a:rPr lang="es-MX" sz="2000" dirty="0" smtClean="0">
                <a:solidFill>
                  <a:schemeClr val="bg1"/>
                </a:solidFill>
                <a:latin typeface="Anton" panose="020B0604020202020204" charset="0"/>
              </a:rPr>
              <a:t>b</a:t>
            </a:r>
            <a:r>
              <a:rPr lang="es-MX" sz="2000" dirty="0">
                <a:solidFill>
                  <a:schemeClr val="bg1"/>
                </a:solidFill>
                <a:latin typeface="Anton" panose="020B0604020202020204" charset="0"/>
              </a:rPr>
              <a:t>) Las proposiciones adjetivas explicativas. Por ejemplo:</a:t>
            </a:r>
          </a:p>
          <a:p>
            <a:pPr fontAlgn="base"/>
            <a:r>
              <a:rPr lang="es-MX" sz="2000" dirty="0">
                <a:solidFill>
                  <a:schemeClr val="bg1"/>
                </a:solidFill>
                <a:latin typeface="Anton" panose="020B0604020202020204" charset="0"/>
              </a:rPr>
              <a:t>Los vientos del Sur, que en aquellas abrasadas regiones son muy frecuentes, incomodan a los viajeros.</a:t>
            </a:r>
          </a:p>
          <a:p>
            <a:pPr fontAlgn="base"/>
            <a:r>
              <a:rPr lang="es-MX" sz="2000" dirty="0" smtClean="0">
                <a:solidFill>
                  <a:schemeClr val="bg1"/>
                </a:solidFill>
                <a:latin typeface="Anton" panose="020B0604020202020204" charset="0"/>
              </a:rPr>
              <a:t>c) </a:t>
            </a:r>
            <a:r>
              <a:rPr lang="es-MX" sz="2000" dirty="0">
                <a:solidFill>
                  <a:schemeClr val="bg1"/>
                </a:solidFill>
                <a:latin typeface="Anton" panose="020B0604020202020204" charset="0"/>
              </a:rPr>
              <a:t>Cualquier comentario, explicación o precisión ha algo dicho. Ejemplos:</a:t>
            </a:r>
          </a:p>
          <a:p>
            <a:pPr fontAlgn="base"/>
            <a:r>
              <a:rPr lang="es-MX" sz="2000" dirty="0">
                <a:solidFill>
                  <a:schemeClr val="bg1"/>
                </a:solidFill>
                <a:latin typeface="Anton" panose="020B0604020202020204" charset="0"/>
              </a:rPr>
              <a:t>Toda mi familia, incluido mi hermano, estaba de acuerdo.</a:t>
            </a:r>
          </a:p>
          <a:p>
            <a:pPr fontAlgn="base"/>
            <a:r>
              <a:rPr lang="es-MX" sz="2000" dirty="0">
                <a:solidFill>
                  <a:schemeClr val="bg1"/>
                </a:solidFill>
                <a:latin typeface="Anton" panose="020B0604020202020204" charset="0"/>
              </a:rPr>
              <a:t>Ella es, entre mis amigas, la más querida.</a:t>
            </a:r>
          </a:p>
          <a:p>
            <a:pPr fontAlgn="base"/>
            <a:r>
              <a:rPr lang="es-MX" sz="2000" dirty="0">
                <a:solidFill>
                  <a:schemeClr val="bg1"/>
                </a:solidFill>
                <a:latin typeface="Anton" panose="020B0604020202020204" charset="0"/>
              </a:rPr>
              <a:t>Nos proporcionó, después de tantos disgustos, una gran alegría.</a:t>
            </a:r>
          </a:p>
          <a:p>
            <a:pPr fontAlgn="base"/>
            <a:r>
              <a:rPr lang="es-MX" sz="2000" dirty="0">
                <a:solidFill>
                  <a:schemeClr val="bg1"/>
                </a:solidFill>
                <a:latin typeface="Anton" panose="020B0604020202020204" charset="0"/>
              </a:rPr>
              <a:t>d) La mención de un autor u obra citados. Por ejemplo:</a:t>
            </a:r>
          </a:p>
          <a:p>
            <a:pPr fontAlgn="base"/>
            <a:r>
              <a:rPr lang="es-MX" sz="2000" dirty="0">
                <a:solidFill>
                  <a:schemeClr val="bg1"/>
                </a:solidFill>
                <a:latin typeface="Anton" panose="020B0604020202020204" charset="0"/>
              </a:rPr>
              <a:t>La verdad, escribe un político, se ha de sustentar con razones y autoridades.</a:t>
            </a:r>
          </a:p>
          <a:p>
            <a:endParaRPr lang="es-C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81"/>
        <p:cNvGrpSpPr/>
        <p:nvPr/>
      </p:nvGrpSpPr>
      <p:grpSpPr>
        <a:xfrm>
          <a:off x="0" y="0"/>
          <a:ext cx="0" cy="0"/>
          <a:chOff x="0" y="0"/>
          <a:chExt cx="0" cy="0"/>
        </a:xfrm>
      </p:grpSpPr>
      <p:sp>
        <p:nvSpPr>
          <p:cNvPr id="3" name="CuadroTexto 2"/>
          <p:cNvSpPr txBox="1"/>
          <p:nvPr/>
        </p:nvSpPr>
        <p:spPr>
          <a:xfrm>
            <a:off x="180474" y="204537"/>
            <a:ext cx="8602579" cy="4708981"/>
          </a:xfrm>
          <a:prstGeom prst="rect">
            <a:avLst/>
          </a:prstGeom>
          <a:noFill/>
        </p:spPr>
        <p:txBody>
          <a:bodyPr wrap="square" rtlCol="0">
            <a:spAutoFit/>
          </a:bodyPr>
          <a:lstStyle/>
          <a:p>
            <a:pPr algn="ctr"/>
            <a:r>
              <a:rPr lang="es-MX" sz="3600" dirty="0" smtClean="0">
                <a:solidFill>
                  <a:srgbClr val="FF0000"/>
                </a:solidFill>
                <a:latin typeface="Anton" panose="020B0604020202020204" charset="0"/>
              </a:rPr>
              <a:t>Ejercicios </a:t>
            </a:r>
          </a:p>
          <a:p>
            <a:r>
              <a:rPr lang="es-MX" sz="2400" dirty="0" smtClean="0">
                <a:solidFill>
                  <a:schemeClr val="bg1"/>
                </a:solidFill>
                <a:latin typeface="Anton" panose="020B0604020202020204" charset="0"/>
              </a:rPr>
              <a:t>En </a:t>
            </a:r>
            <a:r>
              <a:rPr lang="es-MX" sz="2400" dirty="0">
                <a:solidFill>
                  <a:schemeClr val="bg1"/>
                </a:solidFill>
                <a:latin typeface="Anton" panose="020B0604020202020204" charset="0"/>
              </a:rPr>
              <a:t>los párrafos siguientes se ha omitido la coma. Coloque este signo donde crea deba ir. Los demás signos de puntuación son correctos.</a:t>
            </a:r>
          </a:p>
          <a:p>
            <a:r>
              <a:rPr lang="es-MX" sz="2400" dirty="0">
                <a:solidFill>
                  <a:schemeClr val="bg1"/>
                </a:solidFill>
                <a:latin typeface="Anton" panose="020B0604020202020204" charset="0"/>
              </a:rPr>
              <a:t>1. Esta hermandad este sacrificio de los jefes este desprendimiento de los oficiales y soldados ha sido la victoria: la victoria de Bilbao decisiva en esta guerra. Aquí en las aguas de esta ría empezó a hundirse el enemigo.</a:t>
            </a:r>
          </a:p>
          <a:p>
            <a:r>
              <a:rPr lang="es-MX" sz="2400" dirty="0">
                <a:solidFill>
                  <a:schemeClr val="bg1"/>
                </a:solidFill>
                <a:latin typeface="Anton" panose="020B0604020202020204" charset="0"/>
              </a:rPr>
              <a:t>2. Se quitó frente al tocador el sombrero de fieltro negro que seguía haciendo un buen papel a pesar de tener dos temporadas y cambió rápidamente su traje de chaqueta por un vestido de casa.</a:t>
            </a:r>
          </a:p>
          <a:p>
            <a:endParaRPr lang="es-CL" sz="2400" dirty="0">
              <a:latin typeface="Anton" panose="020B060402020202020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16"/>
        <p:cNvGrpSpPr/>
        <p:nvPr/>
      </p:nvGrpSpPr>
      <p:grpSpPr>
        <a:xfrm>
          <a:off x="0" y="0"/>
          <a:ext cx="0" cy="0"/>
          <a:chOff x="0" y="0"/>
          <a:chExt cx="0" cy="0"/>
        </a:xfrm>
      </p:grpSpPr>
      <p:sp>
        <p:nvSpPr>
          <p:cNvPr id="4" name="CuadroTexto 3"/>
          <p:cNvSpPr txBox="1"/>
          <p:nvPr/>
        </p:nvSpPr>
        <p:spPr>
          <a:xfrm>
            <a:off x="360947" y="342186"/>
            <a:ext cx="8349916" cy="3416320"/>
          </a:xfrm>
          <a:prstGeom prst="rect">
            <a:avLst/>
          </a:prstGeom>
          <a:noFill/>
        </p:spPr>
        <p:txBody>
          <a:bodyPr wrap="square" rtlCol="0">
            <a:spAutoFit/>
          </a:bodyPr>
          <a:lstStyle/>
          <a:p>
            <a:r>
              <a:rPr lang="es-MX" sz="1800" dirty="0">
                <a:solidFill>
                  <a:schemeClr val="bg1"/>
                </a:solidFill>
                <a:latin typeface="Anton" panose="020B0604020202020204" charset="0"/>
              </a:rPr>
              <a:t>3. La primera impresión que tuve de la ciudad de Lisboa fue un poco desconcertante. Me habían hablado mucho de su incomparable belleza de su carácter cosmopolita y cuando me vi allí rodeado de empinadas calles pisando aquel singular y oscuro empedrado tan resbaladizo para el que no está acostumbrado a él observando cómo algunos comerciantes en pleno centro de la población extendían sus géneros a las puertas del establecimiento … Debo confesar que me sentí un tanto desconcertado y pensé: “Pero ¿esto es Lisboa?” Sin embargo esta primera impresión duró bien poco. A medida que fueron pasando los días y me fui compenetrando con aquel ambiente tan amable y acogedor y fui conociendo mejor la ciudad entonces comprendí que los portugueses sientan orgullo por su capital un orgullo que se compendia en este dicho popular: “El que no vio Lisboa no vio cosa buena”.</a:t>
            </a:r>
          </a:p>
          <a:p>
            <a:endParaRPr lang="es-CL" sz="1800" dirty="0">
              <a:latin typeface="Anton" panose="020B060402020202020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26"/>
        <p:cNvGrpSpPr/>
        <p:nvPr/>
      </p:nvGrpSpPr>
      <p:grpSpPr>
        <a:xfrm>
          <a:off x="0" y="0"/>
          <a:ext cx="0" cy="0"/>
          <a:chOff x="0" y="0"/>
          <a:chExt cx="0" cy="0"/>
        </a:xfrm>
      </p:grpSpPr>
      <p:sp>
        <p:nvSpPr>
          <p:cNvPr id="4" name="CuadroTexto 3"/>
          <p:cNvSpPr txBox="1"/>
          <p:nvPr/>
        </p:nvSpPr>
        <p:spPr>
          <a:xfrm>
            <a:off x="204537" y="252663"/>
            <a:ext cx="8590547" cy="3631763"/>
          </a:xfrm>
          <a:prstGeom prst="rect">
            <a:avLst/>
          </a:prstGeom>
          <a:noFill/>
        </p:spPr>
        <p:txBody>
          <a:bodyPr wrap="square" rtlCol="0">
            <a:spAutoFit/>
          </a:bodyPr>
          <a:lstStyle/>
          <a:p>
            <a:r>
              <a:rPr lang="es-MX" sz="2400" dirty="0">
                <a:solidFill>
                  <a:schemeClr val="bg1"/>
                </a:solidFill>
                <a:latin typeface="Anton" panose="020B0604020202020204" charset="0"/>
              </a:rPr>
              <a:t>4. La atmósfera esto es la capa de aire que envuelve la Tierra es tan necesaria que sin ella no vivirían los hombres los demás animales ni las plantas.</a:t>
            </a:r>
          </a:p>
          <a:p>
            <a:endParaRPr lang="es-MX" sz="2400" dirty="0" smtClean="0">
              <a:solidFill>
                <a:schemeClr val="bg1"/>
              </a:solidFill>
              <a:latin typeface="Anton" panose="020B0604020202020204" charset="0"/>
            </a:endParaRPr>
          </a:p>
          <a:p>
            <a:endParaRPr lang="es-MX" sz="2400" dirty="0">
              <a:solidFill>
                <a:schemeClr val="bg1"/>
              </a:solidFill>
              <a:latin typeface="Anton" panose="020B0604020202020204" charset="0"/>
            </a:endParaRPr>
          </a:p>
          <a:p>
            <a:r>
              <a:rPr lang="es-MX" sz="2400" dirty="0" smtClean="0">
                <a:solidFill>
                  <a:schemeClr val="bg1"/>
                </a:solidFill>
                <a:latin typeface="Anton" panose="020B0604020202020204" charset="0"/>
              </a:rPr>
              <a:t>5</a:t>
            </a:r>
            <a:r>
              <a:rPr lang="es-MX" sz="2400" dirty="0">
                <a:solidFill>
                  <a:schemeClr val="bg1"/>
                </a:solidFill>
                <a:latin typeface="Anton" panose="020B0604020202020204" charset="0"/>
              </a:rPr>
              <a:t>. Una vida sencilla de austeridad casi monástica; una mesa un piano una pequeña biblioteca con los libros preferidos y unos cigarrillos de tabaco picado que él mismo preparaba antes de la cena. Le gustaba fumar a ratos sueltos sobre todo cuando leía.</a:t>
            </a:r>
          </a:p>
          <a:p>
            <a:endParaRPr lang="es-C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0" y="300789"/>
            <a:ext cx="9144000" cy="4985980"/>
          </a:xfrm>
          <a:prstGeom prst="rect">
            <a:avLst/>
          </a:prstGeom>
          <a:noFill/>
        </p:spPr>
        <p:txBody>
          <a:bodyPr wrap="square" rtlCol="0">
            <a:spAutoFit/>
          </a:bodyPr>
          <a:lstStyle/>
          <a:p>
            <a:r>
              <a:rPr lang="es-MX" sz="2800" b="1" dirty="0" smtClean="0">
                <a:solidFill>
                  <a:srgbClr val="FF0000"/>
                </a:solidFill>
                <a:latin typeface="Anton" panose="020B0604020202020204" charset="0"/>
              </a:rPr>
              <a:t>EJERCICIOS </a:t>
            </a:r>
            <a:r>
              <a:rPr lang="es-MX" sz="2800" b="1" dirty="0">
                <a:solidFill>
                  <a:srgbClr val="FF0000"/>
                </a:solidFill>
                <a:latin typeface="Anton" panose="020B0604020202020204" charset="0"/>
              </a:rPr>
              <a:t>DE APLICACIÓNI. COLOQUE LAS COMAS DONDE CORRESPONDA.</a:t>
            </a:r>
            <a:endParaRPr lang="es-MX" sz="2800" dirty="0">
              <a:solidFill>
                <a:srgbClr val="FF0000"/>
              </a:solidFill>
              <a:latin typeface="Anton" panose="020B0604020202020204" charset="0"/>
            </a:endParaRPr>
          </a:p>
          <a:p>
            <a:r>
              <a:rPr lang="es-MX" sz="1800" dirty="0" smtClean="0">
                <a:solidFill>
                  <a:schemeClr val="bg1"/>
                </a:solidFill>
                <a:latin typeface="Anton" panose="020B0604020202020204" charset="0"/>
              </a:rPr>
              <a:t>1</a:t>
            </a:r>
            <a:r>
              <a:rPr lang="es-MX" sz="1800" dirty="0">
                <a:solidFill>
                  <a:schemeClr val="bg1"/>
                </a:solidFill>
                <a:latin typeface="Anton" panose="020B0604020202020204" charset="0"/>
              </a:rPr>
              <a:t>. Te recuerdo con sagrado respeto papá.</a:t>
            </a:r>
          </a:p>
          <a:p>
            <a:r>
              <a:rPr lang="es-MX" sz="1800" dirty="0">
                <a:solidFill>
                  <a:schemeClr val="bg1"/>
                </a:solidFill>
                <a:latin typeface="Anton" panose="020B0604020202020204" charset="0"/>
              </a:rPr>
              <a:t>2. El lenguado la corvina el jurel el coco y el pejerrey son peces de nuestro mar.</a:t>
            </a:r>
          </a:p>
          <a:p>
            <a:r>
              <a:rPr lang="es-MX" sz="1800" dirty="0">
                <a:solidFill>
                  <a:schemeClr val="bg1"/>
                </a:solidFill>
                <a:latin typeface="Anton" panose="020B0604020202020204" charset="0"/>
              </a:rPr>
              <a:t>3. Lima la capital del Perú está muy poblada.</a:t>
            </a:r>
          </a:p>
          <a:p>
            <a:r>
              <a:rPr lang="es-MX" sz="1800" dirty="0">
                <a:solidFill>
                  <a:schemeClr val="bg1"/>
                </a:solidFill>
                <a:latin typeface="Anton" panose="020B0604020202020204" charset="0"/>
              </a:rPr>
              <a:t>4. Manuel </a:t>
            </a:r>
            <a:r>
              <a:rPr lang="es-MX" sz="1800" dirty="0" err="1">
                <a:solidFill>
                  <a:schemeClr val="bg1"/>
                </a:solidFill>
                <a:latin typeface="Anton" panose="020B0604020202020204" charset="0"/>
              </a:rPr>
              <a:t>Scorza</a:t>
            </a:r>
            <a:r>
              <a:rPr lang="es-MX" sz="1800" dirty="0">
                <a:solidFill>
                  <a:schemeClr val="bg1"/>
                </a:solidFill>
                <a:latin typeface="Anton" panose="020B0604020202020204" charset="0"/>
              </a:rPr>
              <a:t> notable poeta y novelista peruano estudió en el colegio militar Leoncio Prado.</a:t>
            </a:r>
          </a:p>
          <a:p>
            <a:r>
              <a:rPr lang="es-MX" sz="1800" dirty="0">
                <a:solidFill>
                  <a:schemeClr val="bg1"/>
                </a:solidFill>
                <a:latin typeface="Anton" panose="020B0604020202020204" charset="0"/>
              </a:rPr>
              <a:t>5. Jóvenes el mañana está en sus manos.</a:t>
            </a:r>
          </a:p>
          <a:p>
            <a:r>
              <a:rPr lang="es-MX" sz="1800" dirty="0">
                <a:solidFill>
                  <a:schemeClr val="bg1"/>
                </a:solidFill>
                <a:latin typeface="Anton" panose="020B0604020202020204" charset="0"/>
              </a:rPr>
              <a:t>6. El señor a quien les presenté ayer ese de barba blanca es el poeta </a:t>
            </a:r>
            <a:r>
              <a:rPr lang="es-MX" sz="1800" dirty="0" err="1">
                <a:solidFill>
                  <a:schemeClr val="bg1"/>
                </a:solidFill>
                <a:latin typeface="Anton" panose="020B0604020202020204" charset="0"/>
              </a:rPr>
              <a:t>cajarmaquino</a:t>
            </a:r>
            <a:r>
              <a:rPr lang="es-MX" sz="1800" dirty="0">
                <a:solidFill>
                  <a:schemeClr val="bg1"/>
                </a:solidFill>
                <a:latin typeface="Anton" panose="020B0604020202020204" charset="0"/>
              </a:rPr>
              <a:t> Mario Florián.</a:t>
            </a:r>
          </a:p>
          <a:p>
            <a:r>
              <a:rPr lang="es-MX" sz="1800" dirty="0">
                <a:solidFill>
                  <a:schemeClr val="bg1"/>
                </a:solidFill>
                <a:latin typeface="Anton" panose="020B0604020202020204" charset="0"/>
              </a:rPr>
              <a:t>7. El mayor enemigo del amor afirma Cervantes es el hambre.</a:t>
            </a:r>
          </a:p>
          <a:p>
            <a:r>
              <a:rPr lang="es-MX" sz="1800" dirty="0" smtClean="0">
                <a:solidFill>
                  <a:schemeClr val="bg1"/>
                </a:solidFill>
                <a:latin typeface="Anton" panose="020B0604020202020204" charset="0"/>
              </a:rPr>
              <a:t>8</a:t>
            </a:r>
            <a:r>
              <a:rPr lang="es-MX" sz="1800" dirty="0">
                <a:solidFill>
                  <a:schemeClr val="bg1"/>
                </a:solidFill>
                <a:latin typeface="Anton" panose="020B0604020202020204" charset="0"/>
              </a:rPr>
              <a:t>. Julio es un joven alegre honrado generoso inteligente y decente y todos lo saben.</a:t>
            </a:r>
          </a:p>
          <a:p>
            <a:r>
              <a:rPr lang="es-MX" sz="1800" dirty="0">
                <a:solidFill>
                  <a:schemeClr val="bg1"/>
                </a:solidFill>
                <a:latin typeface="Anton" panose="020B0604020202020204" charset="0"/>
              </a:rPr>
              <a:t>9. Japón el Imperio del Sol Naciente es uno de los países más próspero.</a:t>
            </a:r>
          </a:p>
          <a:p>
            <a:r>
              <a:rPr lang="es-MX" sz="1800" dirty="0">
                <a:solidFill>
                  <a:schemeClr val="bg1"/>
                </a:solidFill>
                <a:latin typeface="Anton" panose="020B0604020202020204" charset="0"/>
              </a:rPr>
              <a:t>10 Recolectamos libros usados ropa en desuso productos enlatados y gran cantidad de frazadas.</a:t>
            </a:r>
          </a:p>
          <a:p>
            <a:r>
              <a:rPr lang="es-MX" sz="1800" dirty="0">
                <a:solidFill>
                  <a:schemeClr val="bg1"/>
                </a:solidFill>
                <a:latin typeface="Anton" panose="020B0604020202020204" charset="0"/>
              </a:rPr>
              <a:t>11 En años sucesivos no creo que volvamos a pasar nuestras vacaciones allí.</a:t>
            </a:r>
          </a:p>
          <a:p>
            <a:r>
              <a:rPr lang="es-MX" sz="1800" dirty="0">
                <a:solidFill>
                  <a:schemeClr val="bg1"/>
                </a:solidFill>
                <a:latin typeface="Anton" panose="020B0604020202020204" charset="0"/>
              </a:rPr>
              <a:t>12 José Manuel en un descuido del profesor aprovechó para copiar en el examen.</a:t>
            </a:r>
          </a:p>
          <a:p>
            <a:r>
              <a:rPr lang="es-MX" dirty="0">
                <a:solidFill>
                  <a:schemeClr val="bg1"/>
                </a:solidFill>
              </a:rPr>
              <a:t/>
            </a:r>
            <a:br>
              <a:rPr lang="es-MX" dirty="0">
                <a:solidFill>
                  <a:schemeClr val="bg1"/>
                </a:solidFill>
              </a:rPr>
            </a:br>
            <a:endParaRPr lang="es-CL" dirty="0">
              <a:solidFill>
                <a:schemeClr val="bg1"/>
              </a:solidFill>
            </a:endParaRPr>
          </a:p>
        </p:txBody>
      </p:sp>
    </p:spTree>
    <p:extLst>
      <p:ext uri="{BB962C8B-B14F-4D97-AF65-F5344CB8AC3E}">
        <p14:creationId xmlns:p14="http://schemas.microsoft.com/office/powerpoint/2010/main" val="55862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8"/>
        <p:cNvGrpSpPr/>
        <p:nvPr/>
      </p:nvGrpSpPr>
      <p:grpSpPr>
        <a:xfrm>
          <a:off x="0" y="0"/>
          <a:ext cx="0" cy="0"/>
          <a:chOff x="0" y="0"/>
          <a:chExt cx="0" cy="0"/>
        </a:xfrm>
      </p:grpSpPr>
      <p:grpSp>
        <p:nvGrpSpPr>
          <p:cNvPr id="629" name="Google Shape;629;p53"/>
          <p:cNvGrpSpPr/>
          <p:nvPr/>
        </p:nvGrpSpPr>
        <p:grpSpPr>
          <a:xfrm>
            <a:off x="-110513" y="2940308"/>
            <a:ext cx="2647249" cy="2646601"/>
            <a:chOff x="6434485" y="183391"/>
            <a:chExt cx="5472916" cy="5471576"/>
          </a:xfrm>
        </p:grpSpPr>
        <p:sp>
          <p:nvSpPr>
            <p:cNvPr id="630" name="Google Shape;630;p53"/>
            <p:cNvSpPr/>
            <p:nvPr/>
          </p:nvSpPr>
          <p:spPr>
            <a:xfrm>
              <a:off x="7676887" y="4484754"/>
              <a:ext cx="3736781" cy="928805"/>
            </a:xfrm>
            <a:custGeom>
              <a:avLst/>
              <a:gdLst/>
              <a:ahLst/>
              <a:cxnLst/>
              <a:rect l="l" t="t" r="r" b="b"/>
              <a:pathLst>
                <a:path w="55802" h="13870" extrusionOk="0">
                  <a:moveTo>
                    <a:pt x="55802" y="1"/>
                  </a:moveTo>
                  <a:lnTo>
                    <a:pt x="54213" y="367"/>
                  </a:lnTo>
                  <a:lnTo>
                    <a:pt x="50975" y="775"/>
                  </a:lnTo>
                  <a:lnTo>
                    <a:pt x="49387" y="876"/>
                  </a:lnTo>
                  <a:lnTo>
                    <a:pt x="48124" y="917"/>
                  </a:lnTo>
                  <a:lnTo>
                    <a:pt x="45639" y="795"/>
                  </a:lnTo>
                  <a:lnTo>
                    <a:pt x="41974" y="388"/>
                  </a:lnTo>
                  <a:lnTo>
                    <a:pt x="38410" y="82"/>
                  </a:lnTo>
                  <a:lnTo>
                    <a:pt x="36088" y="102"/>
                  </a:lnTo>
                  <a:lnTo>
                    <a:pt x="34357" y="326"/>
                  </a:lnTo>
                  <a:lnTo>
                    <a:pt x="33237" y="571"/>
                  </a:lnTo>
                  <a:lnTo>
                    <a:pt x="32117" y="937"/>
                  </a:lnTo>
                  <a:lnTo>
                    <a:pt x="30997" y="1426"/>
                  </a:lnTo>
                  <a:lnTo>
                    <a:pt x="30447" y="1732"/>
                  </a:lnTo>
                  <a:lnTo>
                    <a:pt x="27718" y="3361"/>
                  </a:lnTo>
                  <a:lnTo>
                    <a:pt x="23563" y="5846"/>
                  </a:lnTo>
                  <a:lnTo>
                    <a:pt x="21425" y="6905"/>
                  </a:lnTo>
                  <a:lnTo>
                    <a:pt x="19979" y="7495"/>
                  </a:lnTo>
                  <a:lnTo>
                    <a:pt x="19225" y="7740"/>
                  </a:lnTo>
                  <a:lnTo>
                    <a:pt x="18533" y="7923"/>
                  </a:lnTo>
                  <a:lnTo>
                    <a:pt x="17087" y="8167"/>
                  </a:lnTo>
                  <a:lnTo>
                    <a:pt x="14847" y="8269"/>
                  </a:lnTo>
                  <a:lnTo>
                    <a:pt x="11792" y="8126"/>
                  </a:lnTo>
                  <a:lnTo>
                    <a:pt x="8757" y="7984"/>
                  </a:lnTo>
                  <a:lnTo>
                    <a:pt x="7291" y="8004"/>
                  </a:lnTo>
                  <a:lnTo>
                    <a:pt x="6334" y="8086"/>
                  </a:lnTo>
                  <a:lnTo>
                    <a:pt x="4481" y="8554"/>
                  </a:lnTo>
                  <a:lnTo>
                    <a:pt x="2648" y="9308"/>
                  </a:lnTo>
                  <a:lnTo>
                    <a:pt x="876" y="10285"/>
                  </a:lnTo>
                  <a:lnTo>
                    <a:pt x="0" y="10835"/>
                  </a:lnTo>
                  <a:lnTo>
                    <a:pt x="1324" y="11670"/>
                  </a:lnTo>
                  <a:lnTo>
                    <a:pt x="4094" y="13198"/>
                  </a:lnTo>
                  <a:lnTo>
                    <a:pt x="5540" y="13870"/>
                  </a:lnTo>
                  <a:lnTo>
                    <a:pt x="5988" y="13707"/>
                  </a:lnTo>
                  <a:lnTo>
                    <a:pt x="6924" y="13544"/>
                  </a:lnTo>
                  <a:lnTo>
                    <a:pt x="8391" y="13503"/>
                  </a:lnTo>
                  <a:lnTo>
                    <a:pt x="9348" y="13544"/>
                  </a:lnTo>
                  <a:lnTo>
                    <a:pt x="11303" y="13605"/>
                  </a:lnTo>
                  <a:lnTo>
                    <a:pt x="15010" y="13686"/>
                  </a:lnTo>
                  <a:lnTo>
                    <a:pt x="17698" y="13523"/>
                  </a:lnTo>
                  <a:lnTo>
                    <a:pt x="19470" y="13279"/>
                  </a:lnTo>
                  <a:lnTo>
                    <a:pt x="21241" y="12872"/>
                  </a:lnTo>
                  <a:lnTo>
                    <a:pt x="23034" y="12301"/>
                  </a:lnTo>
                  <a:lnTo>
                    <a:pt x="23950" y="11914"/>
                  </a:lnTo>
                  <a:lnTo>
                    <a:pt x="24765" y="11528"/>
                  </a:lnTo>
                  <a:lnTo>
                    <a:pt x="26455" y="10509"/>
                  </a:lnTo>
                  <a:lnTo>
                    <a:pt x="29042" y="8697"/>
                  </a:lnTo>
                  <a:lnTo>
                    <a:pt x="31709" y="6782"/>
                  </a:lnTo>
                  <a:lnTo>
                    <a:pt x="33481" y="5662"/>
                  </a:lnTo>
                  <a:lnTo>
                    <a:pt x="35273" y="4746"/>
                  </a:lnTo>
                  <a:lnTo>
                    <a:pt x="36618" y="4277"/>
                  </a:lnTo>
                  <a:lnTo>
                    <a:pt x="37514" y="4074"/>
                  </a:lnTo>
                  <a:lnTo>
                    <a:pt x="37962" y="4033"/>
                  </a:lnTo>
                  <a:lnTo>
                    <a:pt x="38756" y="3972"/>
                  </a:lnTo>
                  <a:lnTo>
                    <a:pt x="40365" y="4053"/>
                  </a:lnTo>
                  <a:lnTo>
                    <a:pt x="42768" y="4461"/>
                  </a:lnTo>
                  <a:lnTo>
                    <a:pt x="46006" y="5255"/>
                  </a:lnTo>
                  <a:lnTo>
                    <a:pt x="48409" y="5744"/>
                  </a:lnTo>
                  <a:lnTo>
                    <a:pt x="49977" y="5927"/>
                  </a:lnTo>
                  <a:lnTo>
                    <a:pt x="50751" y="5947"/>
                  </a:lnTo>
                  <a:lnTo>
                    <a:pt x="51179" y="5520"/>
                  </a:lnTo>
                  <a:lnTo>
                    <a:pt x="51586" y="5112"/>
                  </a:lnTo>
                  <a:lnTo>
                    <a:pt x="50690" y="4990"/>
                  </a:lnTo>
                  <a:lnTo>
                    <a:pt x="51199" y="4990"/>
                  </a:lnTo>
                  <a:lnTo>
                    <a:pt x="51688" y="5011"/>
                  </a:lnTo>
                  <a:lnTo>
                    <a:pt x="52808" y="3829"/>
                  </a:lnTo>
                  <a:lnTo>
                    <a:pt x="54865" y="1324"/>
                  </a:lnTo>
                  <a:lnTo>
                    <a:pt x="5580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53"/>
            <p:cNvSpPr/>
            <p:nvPr/>
          </p:nvSpPr>
          <p:spPr>
            <a:xfrm>
              <a:off x="8088722" y="347054"/>
              <a:ext cx="2655363" cy="1065212"/>
            </a:xfrm>
            <a:custGeom>
              <a:avLst/>
              <a:gdLst/>
              <a:ahLst/>
              <a:cxnLst/>
              <a:rect l="l" t="t" r="r" b="b"/>
              <a:pathLst>
                <a:path w="39653" h="15907" extrusionOk="0">
                  <a:moveTo>
                    <a:pt x="30019" y="1"/>
                  </a:moveTo>
                  <a:lnTo>
                    <a:pt x="29103" y="367"/>
                  </a:lnTo>
                  <a:lnTo>
                    <a:pt x="28166" y="734"/>
                  </a:lnTo>
                  <a:lnTo>
                    <a:pt x="16293" y="5357"/>
                  </a:lnTo>
                  <a:lnTo>
                    <a:pt x="4400" y="10000"/>
                  </a:lnTo>
                  <a:lnTo>
                    <a:pt x="3218" y="10448"/>
                  </a:lnTo>
                  <a:lnTo>
                    <a:pt x="1569" y="11365"/>
                  </a:lnTo>
                  <a:lnTo>
                    <a:pt x="632" y="12159"/>
                  </a:lnTo>
                  <a:lnTo>
                    <a:pt x="265" y="12668"/>
                  </a:lnTo>
                  <a:lnTo>
                    <a:pt x="102" y="12912"/>
                  </a:lnTo>
                  <a:lnTo>
                    <a:pt x="1" y="13422"/>
                  </a:lnTo>
                  <a:lnTo>
                    <a:pt x="82" y="13910"/>
                  </a:lnTo>
                  <a:lnTo>
                    <a:pt x="367" y="14358"/>
                  </a:lnTo>
                  <a:lnTo>
                    <a:pt x="998" y="14990"/>
                  </a:lnTo>
                  <a:lnTo>
                    <a:pt x="2119" y="15662"/>
                  </a:lnTo>
                  <a:lnTo>
                    <a:pt x="2730" y="15906"/>
                  </a:lnTo>
                  <a:lnTo>
                    <a:pt x="3320" y="15825"/>
                  </a:lnTo>
                  <a:lnTo>
                    <a:pt x="4481" y="15560"/>
                  </a:lnTo>
                  <a:lnTo>
                    <a:pt x="6090" y="15030"/>
                  </a:lnTo>
                  <a:lnTo>
                    <a:pt x="8065" y="14094"/>
                  </a:lnTo>
                  <a:lnTo>
                    <a:pt x="9898" y="13014"/>
                  </a:lnTo>
                  <a:lnTo>
                    <a:pt x="12607" y="11222"/>
                  </a:lnTo>
                  <a:lnTo>
                    <a:pt x="15458" y="9511"/>
                  </a:lnTo>
                  <a:lnTo>
                    <a:pt x="17556" y="8554"/>
                  </a:lnTo>
                  <a:lnTo>
                    <a:pt x="18717" y="8167"/>
                  </a:lnTo>
                  <a:lnTo>
                    <a:pt x="19490" y="7943"/>
                  </a:lnTo>
                  <a:lnTo>
                    <a:pt x="21079" y="7617"/>
                  </a:lnTo>
                  <a:lnTo>
                    <a:pt x="23462" y="7332"/>
                  </a:lnTo>
                  <a:lnTo>
                    <a:pt x="26700" y="7210"/>
                  </a:lnTo>
                  <a:lnTo>
                    <a:pt x="29958" y="7129"/>
                  </a:lnTo>
                  <a:lnTo>
                    <a:pt x="31567" y="6986"/>
                  </a:lnTo>
                  <a:lnTo>
                    <a:pt x="32606" y="6884"/>
                  </a:lnTo>
                  <a:lnTo>
                    <a:pt x="34663" y="6518"/>
                  </a:lnTo>
                  <a:lnTo>
                    <a:pt x="36699" y="6029"/>
                  </a:lnTo>
                  <a:lnTo>
                    <a:pt x="38695" y="5377"/>
                  </a:lnTo>
                  <a:lnTo>
                    <a:pt x="39652" y="5011"/>
                  </a:lnTo>
                  <a:lnTo>
                    <a:pt x="38532" y="4237"/>
                  </a:lnTo>
                  <a:lnTo>
                    <a:pt x="36211" y="2831"/>
                  </a:lnTo>
                  <a:lnTo>
                    <a:pt x="33807" y="1569"/>
                  </a:lnTo>
                  <a:lnTo>
                    <a:pt x="31303" y="469"/>
                  </a:lnTo>
                  <a:lnTo>
                    <a:pt x="3001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53"/>
            <p:cNvSpPr/>
            <p:nvPr/>
          </p:nvSpPr>
          <p:spPr>
            <a:xfrm>
              <a:off x="6463079" y="889872"/>
              <a:ext cx="4833333" cy="2679872"/>
            </a:xfrm>
            <a:custGeom>
              <a:avLst/>
              <a:gdLst/>
              <a:ahLst/>
              <a:cxnLst/>
              <a:rect l="l" t="t" r="r" b="b"/>
              <a:pathLst>
                <a:path w="72177" h="40019" extrusionOk="0">
                  <a:moveTo>
                    <a:pt x="67818" y="0"/>
                  </a:moveTo>
                  <a:lnTo>
                    <a:pt x="66556" y="530"/>
                  </a:lnTo>
                  <a:lnTo>
                    <a:pt x="64112" y="1874"/>
                  </a:lnTo>
                  <a:lnTo>
                    <a:pt x="61770" y="3422"/>
                  </a:lnTo>
                  <a:lnTo>
                    <a:pt x="59509" y="5153"/>
                  </a:lnTo>
                  <a:lnTo>
                    <a:pt x="56169" y="7820"/>
                  </a:lnTo>
                  <a:lnTo>
                    <a:pt x="52727" y="10366"/>
                  </a:lnTo>
                  <a:lnTo>
                    <a:pt x="50304" y="11853"/>
                  </a:lnTo>
                  <a:lnTo>
                    <a:pt x="49041" y="12484"/>
                  </a:lnTo>
                  <a:lnTo>
                    <a:pt x="48145" y="12912"/>
                  </a:lnTo>
                  <a:lnTo>
                    <a:pt x="46292" y="13604"/>
                  </a:lnTo>
                  <a:lnTo>
                    <a:pt x="44377" y="14195"/>
                  </a:lnTo>
                  <a:lnTo>
                    <a:pt x="42443" y="14643"/>
                  </a:lnTo>
                  <a:lnTo>
                    <a:pt x="39469" y="15193"/>
                  </a:lnTo>
                  <a:lnTo>
                    <a:pt x="35457" y="15743"/>
                  </a:lnTo>
                  <a:lnTo>
                    <a:pt x="31445" y="16231"/>
                  </a:lnTo>
                  <a:lnTo>
                    <a:pt x="27474" y="16883"/>
                  </a:lnTo>
                  <a:lnTo>
                    <a:pt x="24582" y="17555"/>
                  </a:lnTo>
                  <a:lnTo>
                    <a:pt x="22708" y="18146"/>
                  </a:lnTo>
                  <a:lnTo>
                    <a:pt x="20875" y="18859"/>
                  </a:lnTo>
                  <a:lnTo>
                    <a:pt x="19124" y="19734"/>
                  </a:lnTo>
                  <a:lnTo>
                    <a:pt x="18269" y="20243"/>
                  </a:lnTo>
                  <a:lnTo>
                    <a:pt x="17454" y="20773"/>
                  </a:lnTo>
                  <a:lnTo>
                    <a:pt x="16028" y="21852"/>
                  </a:lnTo>
                  <a:lnTo>
                    <a:pt x="14766" y="22972"/>
                  </a:lnTo>
                  <a:lnTo>
                    <a:pt x="13646" y="24174"/>
                  </a:lnTo>
                  <a:lnTo>
                    <a:pt x="12098" y="26068"/>
                  </a:lnTo>
                  <a:lnTo>
                    <a:pt x="10061" y="28838"/>
                  </a:lnTo>
                  <a:lnTo>
                    <a:pt x="8921" y="30345"/>
                  </a:lnTo>
                  <a:lnTo>
                    <a:pt x="8554" y="30793"/>
                  </a:lnTo>
                  <a:lnTo>
                    <a:pt x="7719" y="31628"/>
                  </a:lnTo>
                  <a:lnTo>
                    <a:pt x="6233" y="32809"/>
                  </a:lnTo>
                  <a:lnTo>
                    <a:pt x="3911" y="34235"/>
                  </a:lnTo>
                  <a:lnTo>
                    <a:pt x="1324" y="35518"/>
                  </a:lnTo>
                  <a:lnTo>
                    <a:pt x="1" y="36088"/>
                  </a:lnTo>
                  <a:lnTo>
                    <a:pt x="143" y="37065"/>
                  </a:lnTo>
                  <a:lnTo>
                    <a:pt x="530" y="39020"/>
                  </a:lnTo>
                  <a:lnTo>
                    <a:pt x="775" y="40018"/>
                  </a:lnTo>
                  <a:lnTo>
                    <a:pt x="2770" y="39489"/>
                  </a:lnTo>
                  <a:lnTo>
                    <a:pt x="5723" y="38532"/>
                  </a:lnTo>
                  <a:lnTo>
                    <a:pt x="7617" y="37778"/>
                  </a:lnTo>
                  <a:lnTo>
                    <a:pt x="9430" y="36882"/>
                  </a:lnTo>
                  <a:lnTo>
                    <a:pt x="11141" y="35843"/>
                  </a:lnTo>
                  <a:lnTo>
                    <a:pt x="12729" y="34662"/>
                  </a:lnTo>
                  <a:lnTo>
                    <a:pt x="14175" y="33277"/>
                  </a:lnTo>
                  <a:lnTo>
                    <a:pt x="14827" y="32483"/>
                  </a:lnTo>
                  <a:lnTo>
                    <a:pt x="15356" y="31791"/>
                  </a:lnTo>
                  <a:lnTo>
                    <a:pt x="16354" y="30304"/>
                  </a:lnTo>
                  <a:lnTo>
                    <a:pt x="17739" y="28003"/>
                  </a:lnTo>
                  <a:lnTo>
                    <a:pt x="19165" y="25885"/>
                  </a:lnTo>
                  <a:lnTo>
                    <a:pt x="20265" y="24683"/>
                  </a:lnTo>
                  <a:lnTo>
                    <a:pt x="21181" y="23950"/>
                  </a:lnTo>
                  <a:lnTo>
                    <a:pt x="21853" y="23543"/>
                  </a:lnTo>
                  <a:lnTo>
                    <a:pt x="22586" y="23217"/>
                  </a:lnTo>
                  <a:lnTo>
                    <a:pt x="23401" y="23013"/>
                  </a:lnTo>
                  <a:lnTo>
                    <a:pt x="23829" y="22932"/>
                  </a:lnTo>
                  <a:lnTo>
                    <a:pt x="26904" y="22463"/>
                  </a:lnTo>
                  <a:lnTo>
                    <a:pt x="33747" y="21241"/>
                  </a:lnTo>
                  <a:lnTo>
                    <a:pt x="37922" y="20569"/>
                  </a:lnTo>
                  <a:lnTo>
                    <a:pt x="39449" y="20386"/>
                  </a:lnTo>
                  <a:lnTo>
                    <a:pt x="41200" y="20203"/>
                  </a:lnTo>
                  <a:lnTo>
                    <a:pt x="44357" y="19653"/>
                  </a:lnTo>
                  <a:lnTo>
                    <a:pt x="47127" y="18960"/>
                  </a:lnTo>
                  <a:lnTo>
                    <a:pt x="49571" y="18085"/>
                  </a:lnTo>
                  <a:lnTo>
                    <a:pt x="51750" y="17107"/>
                  </a:lnTo>
                  <a:lnTo>
                    <a:pt x="53685" y="16028"/>
                  </a:lnTo>
                  <a:lnTo>
                    <a:pt x="55456" y="14867"/>
                  </a:lnTo>
                  <a:lnTo>
                    <a:pt x="57065" y="13645"/>
                  </a:lnTo>
                  <a:lnTo>
                    <a:pt x="59346" y="11792"/>
                  </a:lnTo>
                  <a:lnTo>
                    <a:pt x="62360" y="9328"/>
                  </a:lnTo>
                  <a:lnTo>
                    <a:pt x="64825" y="7637"/>
                  </a:lnTo>
                  <a:lnTo>
                    <a:pt x="66637" y="6599"/>
                  </a:lnTo>
                  <a:lnTo>
                    <a:pt x="68653" y="5702"/>
                  </a:lnTo>
                  <a:lnTo>
                    <a:pt x="70914" y="4908"/>
                  </a:lnTo>
                  <a:lnTo>
                    <a:pt x="72176" y="4603"/>
                  </a:lnTo>
                  <a:lnTo>
                    <a:pt x="71158" y="3381"/>
                  </a:lnTo>
                  <a:lnTo>
                    <a:pt x="68979" y="1079"/>
                  </a:lnTo>
                  <a:lnTo>
                    <a:pt x="6781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53"/>
            <p:cNvSpPr/>
            <p:nvPr/>
          </p:nvSpPr>
          <p:spPr>
            <a:xfrm>
              <a:off x="6542165" y="1395793"/>
              <a:ext cx="1037958" cy="766548"/>
            </a:xfrm>
            <a:custGeom>
              <a:avLst/>
              <a:gdLst/>
              <a:ahLst/>
              <a:cxnLst/>
              <a:rect l="l" t="t" r="r" b="b"/>
              <a:pathLst>
                <a:path w="15500" h="11447" extrusionOk="0">
                  <a:moveTo>
                    <a:pt x="5337" y="1"/>
                  </a:moveTo>
                  <a:lnTo>
                    <a:pt x="4461" y="1345"/>
                  </a:lnTo>
                  <a:lnTo>
                    <a:pt x="2913" y="4094"/>
                  </a:lnTo>
                  <a:lnTo>
                    <a:pt x="1589" y="6966"/>
                  </a:lnTo>
                  <a:lnTo>
                    <a:pt x="469" y="9919"/>
                  </a:lnTo>
                  <a:lnTo>
                    <a:pt x="1" y="11446"/>
                  </a:lnTo>
                  <a:lnTo>
                    <a:pt x="5826" y="8412"/>
                  </a:lnTo>
                  <a:lnTo>
                    <a:pt x="11650" y="5398"/>
                  </a:lnTo>
                  <a:lnTo>
                    <a:pt x="12485" y="4868"/>
                  </a:lnTo>
                  <a:lnTo>
                    <a:pt x="13809" y="3952"/>
                  </a:lnTo>
                  <a:lnTo>
                    <a:pt x="14725" y="3198"/>
                  </a:lnTo>
                  <a:lnTo>
                    <a:pt x="15275" y="2587"/>
                  </a:lnTo>
                  <a:lnTo>
                    <a:pt x="15499" y="2119"/>
                  </a:lnTo>
                  <a:lnTo>
                    <a:pt x="15458" y="1752"/>
                  </a:lnTo>
                  <a:lnTo>
                    <a:pt x="15153" y="1487"/>
                  </a:lnTo>
                  <a:lnTo>
                    <a:pt x="14664" y="1304"/>
                  </a:lnTo>
                  <a:lnTo>
                    <a:pt x="13646" y="1141"/>
                  </a:lnTo>
                  <a:lnTo>
                    <a:pt x="11915" y="1121"/>
                  </a:lnTo>
                  <a:lnTo>
                    <a:pt x="10143" y="1162"/>
                  </a:lnTo>
                  <a:lnTo>
                    <a:pt x="8616" y="1162"/>
                  </a:lnTo>
                  <a:lnTo>
                    <a:pt x="8066" y="1121"/>
                  </a:lnTo>
                  <a:lnTo>
                    <a:pt x="7373" y="978"/>
                  </a:lnTo>
                  <a:lnTo>
                    <a:pt x="5968" y="408"/>
                  </a:lnTo>
                  <a:lnTo>
                    <a:pt x="533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53"/>
            <p:cNvSpPr/>
            <p:nvPr/>
          </p:nvSpPr>
          <p:spPr>
            <a:xfrm>
              <a:off x="7012728" y="1390368"/>
              <a:ext cx="4602839" cy="3526779"/>
            </a:xfrm>
            <a:custGeom>
              <a:avLst/>
              <a:gdLst/>
              <a:ahLst/>
              <a:cxnLst/>
              <a:rect l="l" t="t" r="r" b="b"/>
              <a:pathLst>
                <a:path w="68735" h="52666" extrusionOk="0">
                  <a:moveTo>
                    <a:pt x="66107" y="0"/>
                  </a:moveTo>
                  <a:lnTo>
                    <a:pt x="65374" y="448"/>
                  </a:lnTo>
                  <a:lnTo>
                    <a:pt x="63948" y="1446"/>
                  </a:lnTo>
                  <a:lnTo>
                    <a:pt x="62584" y="2627"/>
                  </a:lnTo>
                  <a:lnTo>
                    <a:pt x="61219" y="3910"/>
                  </a:lnTo>
                  <a:lnTo>
                    <a:pt x="57940" y="7454"/>
                  </a:lnTo>
                  <a:lnTo>
                    <a:pt x="54050" y="11975"/>
                  </a:lnTo>
                  <a:lnTo>
                    <a:pt x="52075" y="14073"/>
                  </a:lnTo>
                  <a:lnTo>
                    <a:pt x="50710" y="15376"/>
                  </a:lnTo>
                  <a:lnTo>
                    <a:pt x="49326" y="16537"/>
                  </a:lnTo>
                  <a:lnTo>
                    <a:pt x="47900" y="17576"/>
                  </a:lnTo>
                  <a:lnTo>
                    <a:pt x="46434" y="18431"/>
                  </a:lnTo>
                  <a:lnTo>
                    <a:pt x="44906" y="19083"/>
                  </a:lnTo>
                  <a:lnTo>
                    <a:pt x="44112" y="19307"/>
                  </a:lnTo>
                  <a:lnTo>
                    <a:pt x="42788" y="19592"/>
                  </a:lnTo>
                  <a:lnTo>
                    <a:pt x="39550" y="19999"/>
                  </a:lnTo>
                  <a:lnTo>
                    <a:pt x="37269" y="20447"/>
                  </a:lnTo>
                  <a:lnTo>
                    <a:pt x="36068" y="20916"/>
                  </a:lnTo>
                  <a:lnTo>
                    <a:pt x="35436" y="21404"/>
                  </a:lnTo>
                  <a:lnTo>
                    <a:pt x="35172" y="21791"/>
                  </a:lnTo>
                  <a:lnTo>
                    <a:pt x="35029" y="22260"/>
                  </a:lnTo>
                  <a:lnTo>
                    <a:pt x="35070" y="22789"/>
                  </a:lnTo>
                  <a:lnTo>
                    <a:pt x="35172" y="23095"/>
                  </a:lnTo>
                  <a:lnTo>
                    <a:pt x="35396" y="23685"/>
                  </a:lnTo>
                  <a:lnTo>
                    <a:pt x="35966" y="24581"/>
                  </a:lnTo>
                  <a:lnTo>
                    <a:pt x="36658" y="25213"/>
                  </a:lnTo>
                  <a:lnTo>
                    <a:pt x="37493" y="25661"/>
                  </a:lnTo>
                  <a:lnTo>
                    <a:pt x="38960" y="26150"/>
                  </a:lnTo>
                  <a:lnTo>
                    <a:pt x="40731" y="26659"/>
                  </a:lnTo>
                  <a:lnTo>
                    <a:pt x="42075" y="27127"/>
                  </a:lnTo>
                  <a:lnTo>
                    <a:pt x="42788" y="27433"/>
                  </a:lnTo>
                  <a:lnTo>
                    <a:pt x="43155" y="27616"/>
                  </a:lnTo>
                  <a:lnTo>
                    <a:pt x="43664" y="27962"/>
                  </a:lnTo>
                  <a:lnTo>
                    <a:pt x="43949" y="28288"/>
                  </a:lnTo>
                  <a:lnTo>
                    <a:pt x="43990" y="28614"/>
                  </a:lnTo>
                  <a:lnTo>
                    <a:pt x="43847" y="28899"/>
                  </a:lnTo>
                  <a:lnTo>
                    <a:pt x="43521" y="29164"/>
                  </a:lnTo>
                  <a:lnTo>
                    <a:pt x="42809" y="29551"/>
                  </a:lnTo>
                  <a:lnTo>
                    <a:pt x="40691" y="30223"/>
                  </a:lnTo>
                  <a:lnTo>
                    <a:pt x="37534" y="30895"/>
                  </a:lnTo>
                  <a:lnTo>
                    <a:pt x="36353" y="31139"/>
                  </a:lnTo>
                  <a:lnTo>
                    <a:pt x="35355" y="31343"/>
                  </a:lnTo>
                  <a:lnTo>
                    <a:pt x="33298" y="31546"/>
                  </a:lnTo>
                  <a:lnTo>
                    <a:pt x="30182" y="31648"/>
                  </a:lnTo>
                  <a:lnTo>
                    <a:pt x="28125" y="31832"/>
                  </a:lnTo>
                  <a:lnTo>
                    <a:pt x="27127" y="31995"/>
                  </a:lnTo>
                  <a:lnTo>
                    <a:pt x="25192" y="32443"/>
                  </a:lnTo>
                  <a:lnTo>
                    <a:pt x="23298" y="33094"/>
                  </a:lnTo>
                  <a:lnTo>
                    <a:pt x="21465" y="33889"/>
                  </a:lnTo>
                  <a:lnTo>
                    <a:pt x="19673" y="34825"/>
                  </a:lnTo>
                  <a:lnTo>
                    <a:pt x="17922" y="35884"/>
                  </a:lnTo>
                  <a:lnTo>
                    <a:pt x="15335" y="37615"/>
                  </a:lnTo>
                  <a:lnTo>
                    <a:pt x="10305" y="41383"/>
                  </a:lnTo>
                  <a:lnTo>
                    <a:pt x="5254" y="45049"/>
                  </a:lnTo>
                  <a:lnTo>
                    <a:pt x="2668" y="46617"/>
                  </a:lnTo>
                  <a:lnTo>
                    <a:pt x="896" y="47533"/>
                  </a:lnTo>
                  <a:lnTo>
                    <a:pt x="0" y="47941"/>
                  </a:lnTo>
                  <a:lnTo>
                    <a:pt x="998" y="49183"/>
                  </a:lnTo>
                  <a:lnTo>
                    <a:pt x="3177" y="51566"/>
                  </a:lnTo>
                  <a:lnTo>
                    <a:pt x="4318" y="52666"/>
                  </a:lnTo>
                  <a:lnTo>
                    <a:pt x="4501" y="52523"/>
                  </a:lnTo>
                  <a:lnTo>
                    <a:pt x="4867" y="52075"/>
                  </a:lnTo>
                  <a:lnTo>
                    <a:pt x="5478" y="51158"/>
                  </a:lnTo>
                  <a:lnTo>
                    <a:pt x="6476" y="49529"/>
                  </a:lnTo>
                  <a:lnTo>
                    <a:pt x="7454" y="48185"/>
                  </a:lnTo>
                  <a:lnTo>
                    <a:pt x="8228" y="47269"/>
                  </a:lnTo>
                  <a:lnTo>
                    <a:pt x="9144" y="46413"/>
                  </a:lnTo>
                  <a:lnTo>
                    <a:pt x="10203" y="45599"/>
                  </a:lnTo>
                  <a:lnTo>
                    <a:pt x="11425" y="44886"/>
                  </a:lnTo>
                  <a:lnTo>
                    <a:pt x="12830" y="44316"/>
                  </a:lnTo>
                  <a:lnTo>
                    <a:pt x="14439" y="43888"/>
                  </a:lnTo>
                  <a:lnTo>
                    <a:pt x="16252" y="43664"/>
                  </a:lnTo>
                  <a:lnTo>
                    <a:pt x="18309" y="43664"/>
                  </a:lnTo>
                  <a:lnTo>
                    <a:pt x="20590" y="43908"/>
                  </a:lnTo>
                  <a:lnTo>
                    <a:pt x="21852" y="44132"/>
                  </a:lnTo>
                  <a:lnTo>
                    <a:pt x="22708" y="44295"/>
                  </a:lnTo>
                  <a:lnTo>
                    <a:pt x="24296" y="44397"/>
                  </a:lnTo>
                  <a:lnTo>
                    <a:pt x="25742" y="44275"/>
                  </a:lnTo>
                  <a:lnTo>
                    <a:pt x="27086" y="43949"/>
                  </a:lnTo>
                  <a:lnTo>
                    <a:pt x="28329" y="43440"/>
                  </a:lnTo>
                  <a:lnTo>
                    <a:pt x="29510" y="42788"/>
                  </a:lnTo>
                  <a:lnTo>
                    <a:pt x="31180" y="41587"/>
                  </a:lnTo>
                  <a:lnTo>
                    <a:pt x="34377" y="38654"/>
                  </a:lnTo>
                  <a:lnTo>
                    <a:pt x="37310" y="36129"/>
                  </a:lnTo>
                  <a:lnTo>
                    <a:pt x="38613" y="35192"/>
                  </a:lnTo>
                  <a:lnTo>
                    <a:pt x="40019" y="34357"/>
                  </a:lnTo>
                  <a:lnTo>
                    <a:pt x="41546" y="33624"/>
                  </a:lnTo>
                  <a:lnTo>
                    <a:pt x="42361" y="33298"/>
                  </a:lnTo>
                  <a:lnTo>
                    <a:pt x="44132" y="32707"/>
                  </a:lnTo>
                  <a:lnTo>
                    <a:pt x="47615" y="31832"/>
                  </a:lnTo>
                  <a:lnTo>
                    <a:pt x="51077" y="31139"/>
                  </a:lnTo>
                  <a:lnTo>
                    <a:pt x="54600" y="30386"/>
                  </a:lnTo>
                  <a:lnTo>
                    <a:pt x="56392" y="29876"/>
                  </a:lnTo>
                  <a:lnTo>
                    <a:pt x="58246" y="29347"/>
                  </a:lnTo>
                  <a:lnTo>
                    <a:pt x="60995" y="28492"/>
                  </a:lnTo>
                  <a:lnTo>
                    <a:pt x="62726" y="27799"/>
                  </a:lnTo>
                  <a:lnTo>
                    <a:pt x="64315" y="26964"/>
                  </a:lnTo>
                  <a:lnTo>
                    <a:pt x="65679" y="25926"/>
                  </a:lnTo>
                  <a:lnTo>
                    <a:pt x="66535" y="25009"/>
                  </a:lnTo>
                  <a:lnTo>
                    <a:pt x="67023" y="24317"/>
                  </a:lnTo>
                  <a:lnTo>
                    <a:pt x="67410" y="23543"/>
                  </a:lnTo>
                  <a:lnTo>
                    <a:pt x="67716" y="22708"/>
                  </a:lnTo>
                  <a:lnTo>
                    <a:pt x="67818" y="22260"/>
                  </a:lnTo>
                  <a:lnTo>
                    <a:pt x="67899" y="21852"/>
                  </a:lnTo>
                  <a:lnTo>
                    <a:pt x="67919" y="21017"/>
                  </a:lnTo>
                  <a:lnTo>
                    <a:pt x="67797" y="20631"/>
                  </a:lnTo>
                  <a:lnTo>
                    <a:pt x="67675" y="20366"/>
                  </a:lnTo>
                  <a:lnTo>
                    <a:pt x="67288" y="19897"/>
                  </a:lnTo>
                  <a:lnTo>
                    <a:pt x="66779" y="19551"/>
                  </a:lnTo>
                  <a:lnTo>
                    <a:pt x="66188" y="19307"/>
                  </a:lnTo>
                  <a:lnTo>
                    <a:pt x="65557" y="19185"/>
                  </a:lnTo>
                  <a:lnTo>
                    <a:pt x="64926" y="19205"/>
                  </a:lnTo>
                  <a:lnTo>
                    <a:pt x="64315" y="19327"/>
                  </a:lnTo>
                  <a:lnTo>
                    <a:pt x="63785" y="19612"/>
                  </a:lnTo>
                  <a:lnTo>
                    <a:pt x="63561" y="19796"/>
                  </a:lnTo>
                  <a:lnTo>
                    <a:pt x="62441" y="20875"/>
                  </a:lnTo>
                  <a:lnTo>
                    <a:pt x="60160" y="22830"/>
                  </a:lnTo>
                  <a:lnTo>
                    <a:pt x="57798" y="24500"/>
                  </a:lnTo>
                  <a:lnTo>
                    <a:pt x="55965" y="25498"/>
                  </a:lnTo>
                  <a:lnTo>
                    <a:pt x="54722" y="26048"/>
                  </a:lnTo>
                  <a:lnTo>
                    <a:pt x="53460" y="26475"/>
                  </a:lnTo>
                  <a:lnTo>
                    <a:pt x="52156" y="26781"/>
                  </a:lnTo>
                  <a:lnTo>
                    <a:pt x="50812" y="26944"/>
                  </a:lnTo>
                  <a:lnTo>
                    <a:pt x="49468" y="26964"/>
                  </a:lnTo>
                  <a:lnTo>
                    <a:pt x="48063" y="26822"/>
                  </a:lnTo>
                  <a:lnTo>
                    <a:pt x="46637" y="26516"/>
                  </a:lnTo>
                  <a:lnTo>
                    <a:pt x="45191" y="26048"/>
                  </a:lnTo>
                  <a:lnTo>
                    <a:pt x="43684" y="25376"/>
                  </a:lnTo>
                  <a:lnTo>
                    <a:pt x="42931" y="24968"/>
                  </a:lnTo>
                  <a:lnTo>
                    <a:pt x="42198" y="24541"/>
                  </a:lnTo>
                  <a:lnTo>
                    <a:pt x="41139" y="23808"/>
                  </a:lnTo>
                  <a:lnTo>
                    <a:pt x="40487" y="23197"/>
                  </a:lnTo>
                  <a:lnTo>
                    <a:pt x="40222" y="22687"/>
                  </a:lnTo>
                  <a:lnTo>
                    <a:pt x="40304" y="22239"/>
                  </a:lnTo>
                  <a:lnTo>
                    <a:pt x="40670" y="21893"/>
                  </a:lnTo>
                  <a:lnTo>
                    <a:pt x="41689" y="21466"/>
                  </a:lnTo>
                  <a:lnTo>
                    <a:pt x="44947" y="20814"/>
                  </a:lnTo>
                  <a:lnTo>
                    <a:pt x="49000" y="20101"/>
                  </a:lnTo>
                  <a:lnTo>
                    <a:pt x="50914" y="19592"/>
                  </a:lnTo>
                  <a:lnTo>
                    <a:pt x="52055" y="19185"/>
                  </a:lnTo>
                  <a:lnTo>
                    <a:pt x="52584" y="18940"/>
                  </a:lnTo>
                  <a:lnTo>
                    <a:pt x="53949" y="18227"/>
                  </a:lnTo>
                  <a:lnTo>
                    <a:pt x="56352" y="16659"/>
                  </a:lnTo>
                  <a:lnTo>
                    <a:pt x="58449" y="14908"/>
                  </a:lnTo>
                  <a:lnTo>
                    <a:pt x="60343" y="13055"/>
                  </a:lnTo>
                  <a:lnTo>
                    <a:pt x="62971" y="10163"/>
                  </a:lnTo>
                  <a:lnTo>
                    <a:pt x="65659" y="7250"/>
                  </a:lnTo>
                  <a:lnTo>
                    <a:pt x="67634" y="5397"/>
                  </a:lnTo>
                  <a:lnTo>
                    <a:pt x="68734" y="4521"/>
                  </a:lnTo>
                  <a:lnTo>
                    <a:pt x="68143" y="3340"/>
                  </a:lnTo>
                  <a:lnTo>
                    <a:pt x="66820" y="1080"/>
                  </a:lnTo>
                  <a:lnTo>
                    <a:pt x="6610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53"/>
            <p:cNvSpPr/>
            <p:nvPr/>
          </p:nvSpPr>
          <p:spPr>
            <a:xfrm>
              <a:off x="7301816" y="1693117"/>
              <a:ext cx="4605585" cy="3517270"/>
            </a:xfrm>
            <a:custGeom>
              <a:avLst/>
              <a:gdLst/>
              <a:ahLst/>
              <a:cxnLst/>
              <a:rect l="l" t="t" r="r" b="b"/>
              <a:pathLst>
                <a:path w="68776" h="52524" extrusionOk="0">
                  <a:moveTo>
                    <a:pt x="64417" y="0"/>
                  </a:moveTo>
                  <a:lnTo>
                    <a:pt x="63317" y="876"/>
                  </a:lnTo>
                  <a:lnTo>
                    <a:pt x="61342" y="2729"/>
                  </a:lnTo>
                  <a:lnTo>
                    <a:pt x="58654" y="5642"/>
                  </a:lnTo>
                  <a:lnTo>
                    <a:pt x="56026" y="8534"/>
                  </a:lnTo>
                  <a:lnTo>
                    <a:pt x="54132" y="10387"/>
                  </a:lnTo>
                  <a:lnTo>
                    <a:pt x="52035" y="12138"/>
                  </a:lnTo>
                  <a:lnTo>
                    <a:pt x="49632" y="13706"/>
                  </a:lnTo>
                  <a:lnTo>
                    <a:pt x="48267" y="14419"/>
                  </a:lnTo>
                  <a:lnTo>
                    <a:pt x="47738" y="14664"/>
                  </a:lnTo>
                  <a:lnTo>
                    <a:pt x="46597" y="15071"/>
                  </a:lnTo>
                  <a:lnTo>
                    <a:pt x="44683" y="15580"/>
                  </a:lnTo>
                  <a:lnTo>
                    <a:pt x="40630" y="16293"/>
                  </a:lnTo>
                  <a:lnTo>
                    <a:pt x="37372" y="16945"/>
                  </a:lnTo>
                  <a:lnTo>
                    <a:pt x="36353" y="17372"/>
                  </a:lnTo>
                  <a:lnTo>
                    <a:pt x="35987" y="17718"/>
                  </a:lnTo>
                  <a:lnTo>
                    <a:pt x="35905" y="18166"/>
                  </a:lnTo>
                  <a:lnTo>
                    <a:pt x="36170" y="18676"/>
                  </a:lnTo>
                  <a:lnTo>
                    <a:pt x="36822" y="19287"/>
                  </a:lnTo>
                  <a:lnTo>
                    <a:pt x="37881" y="20020"/>
                  </a:lnTo>
                  <a:lnTo>
                    <a:pt x="38614" y="20447"/>
                  </a:lnTo>
                  <a:lnTo>
                    <a:pt x="39367" y="20855"/>
                  </a:lnTo>
                  <a:lnTo>
                    <a:pt x="40874" y="21527"/>
                  </a:lnTo>
                  <a:lnTo>
                    <a:pt x="42320" y="21995"/>
                  </a:lnTo>
                  <a:lnTo>
                    <a:pt x="43746" y="22301"/>
                  </a:lnTo>
                  <a:lnTo>
                    <a:pt x="45151" y="22443"/>
                  </a:lnTo>
                  <a:lnTo>
                    <a:pt x="46495" y="22423"/>
                  </a:lnTo>
                  <a:lnTo>
                    <a:pt x="47839" y="22260"/>
                  </a:lnTo>
                  <a:lnTo>
                    <a:pt x="49143" y="21954"/>
                  </a:lnTo>
                  <a:lnTo>
                    <a:pt x="50405" y="21527"/>
                  </a:lnTo>
                  <a:lnTo>
                    <a:pt x="51648" y="20977"/>
                  </a:lnTo>
                  <a:lnTo>
                    <a:pt x="53481" y="19979"/>
                  </a:lnTo>
                  <a:lnTo>
                    <a:pt x="55843" y="18309"/>
                  </a:lnTo>
                  <a:lnTo>
                    <a:pt x="58124" y="16354"/>
                  </a:lnTo>
                  <a:lnTo>
                    <a:pt x="59244" y="15275"/>
                  </a:lnTo>
                  <a:lnTo>
                    <a:pt x="59468" y="15091"/>
                  </a:lnTo>
                  <a:lnTo>
                    <a:pt x="59998" y="14806"/>
                  </a:lnTo>
                  <a:lnTo>
                    <a:pt x="60609" y="14684"/>
                  </a:lnTo>
                  <a:lnTo>
                    <a:pt x="61240" y="14664"/>
                  </a:lnTo>
                  <a:lnTo>
                    <a:pt x="61871" y="14786"/>
                  </a:lnTo>
                  <a:lnTo>
                    <a:pt x="62462" y="15030"/>
                  </a:lnTo>
                  <a:lnTo>
                    <a:pt x="62971" y="15376"/>
                  </a:lnTo>
                  <a:lnTo>
                    <a:pt x="63358" y="15845"/>
                  </a:lnTo>
                  <a:lnTo>
                    <a:pt x="63480" y="16110"/>
                  </a:lnTo>
                  <a:lnTo>
                    <a:pt x="63602" y="16496"/>
                  </a:lnTo>
                  <a:lnTo>
                    <a:pt x="63582" y="17331"/>
                  </a:lnTo>
                  <a:lnTo>
                    <a:pt x="63501" y="17739"/>
                  </a:lnTo>
                  <a:lnTo>
                    <a:pt x="63399" y="18187"/>
                  </a:lnTo>
                  <a:lnTo>
                    <a:pt x="63093" y="19022"/>
                  </a:lnTo>
                  <a:lnTo>
                    <a:pt x="62706" y="19796"/>
                  </a:lnTo>
                  <a:lnTo>
                    <a:pt x="62218" y="20488"/>
                  </a:lnTo>
                  <a:lnTo>
                    <a:pt x="61362" y="21405"/>
                  </a:lnTo>
                  <a:lnTo>
                    <a:pt x="59998" y="22443"/>
                  </a:lnTo>
                  <a:lnTo>
                    <a:pt x="58409" y="23278"/>
                  </a:lnTo>
                  <a:lnTo>
                    <a:pt x="56678" y="23971"/>
                  </a:lnTo>
                  <a:lnTo>
                    <a:pt x="53929" y="24826"/>
                  </a:lnTo>
                  <a:lnTo>
                    <a:pt x="52075" y="25355"/>
                  </a:lnTo>
                  <a:lnTo>
                    <a:pt x="50283" y="25865"/>
                  </a:lnTo>
                  <a:lnTo>
                    <a:pt x="46760" y="26618"/>
                  </a:lnTo>
                  <a:lnTo>
                    <a:pt x="43298" y="27311"/>
                  </a:lnTo>
                  <a:lnTo>
                    <a:pt x="39815" y="28186"/>
                  </a:lnTo>
                  <a:lnTo>
                    <a:pt x="38044" y="28777"/>
                  </a:lnTo>
                  <a:lnTo>
                    <a:pt x="37229" y="29103"/>
                  </a:lnTo>
                  <a:lnTo>
                    <a:pt x="35702" y="29836"/>
                  </a:lnTo>
                  <a:lnTo>
                    <a:pt x="34296" y="30671"/>
                  </a:lnTo>
                  <a:lnTo>
                    <a:pt x="32993" y="31608"/>
                  </a:lnTo>
                  <a:lnTo>
                    <a:pt x="30060" y="34133"/>
                  </a:lnTo>
                  <a:lnTo>
                    <a:pt x="26863" y="37066"/>
                  </a:lnTo>
                  <a:lnTo>
                    <a:pt x="25193" y="38267"/>
                  </a:lnTo>
                  <a:lnTo>
                    <a:pt x="24012" y="38919"/>
                  </a:lnTo>
                  <a:lnTo>
                    <a:pt x="22769" y="39428"/>
                  </a:lnTo>
                  <a:lnTo>
                    <a:pt x="21425" y="39754"/>
                  </a:lnTo>
                  <a:lnTo>
                    <a:pt x="19979" y="39876"/>
                  </a:lnTo>
                  <a:lnTo>
                    <a:pt x="18391" y="39774"/>
                  </a:lnTo>
                  <a:lnTo>
                    <a:pt x="17535" y="39611"/>
                  </a:lnTo>
                  <a:lnTo>
                    <a:pt x="16273" y="39387"/>
                  </a:lnTo>
                  <a:lnTo>
                    <a:pt x="13992" y="39143"/>
                  </a:lnTo>
                  <a:lnTo>
                    <a:pt x="11935" y="39143"/>
                  </a:lnTo>
                  <a:lnTo>
                    <a:pt x="10122" y="39367"/>
                  </a:lnTo>
                  <a:lnTo>
                    <a:pt x="8513" y="39795"/>
                  </a:lnTo>
                  <a:lnTo>
                    <a:pt x="7108" y="40365"/>
                  </a:lnTo>
                  <a:lnTo>
                    <a:pt x="5886" y="41078"/>
                  </a:lnTo>
                  <a:lnTo>
                    <a:pt x="4827" y="41892"/>
                  </a:lnTo>
                  <a:lnTo>
                    <a:pt x="3911" y="42748"/>
                  </a:lnTo>
                  <a:lnTo>
                    <a:pt x="3137" y="43664"/>
                  </a:lnTo>
                  <a:lnTo>
                    <a:pt x="2159" y="45008"/>
                  </a:lnTo>
                  <a:lnTo>
                    <a:pt x="1141" y="46637"/>
                  </a:lnTo>
                  <a:lnTo>
                    <a:pt x="550" y="47554"/>
                  </a:lnTo>
                  <a:lnTo>
                    <a:pt x="184" y="48002"/>
                  </a:lnTo>
                  <a:lnTo>
                    <a:pt x="1" y="48145"/>
                  </a:lnTo>
                  <a:lnTo>
                    <a:pt x="1324" y="49346"/>
                  </a:lnTo>
                  <a:lnTo>
                    <a:pt x="4114" y="51525"/>
                  </a:lnTo>
                  <a:lnTo>
                    <a:pt x="5601" y="52523"/>
                  </a:lnTo>
                  <a:lnTo>
                    <a:pt x="6477" y="51953"/>
                  </a:lnTo>
                  <a:lnTo>
                    <a:pt x="8249" y="50996"/>
                  </a:lnTo>
                  <a:lnTo>
                    <a:pt x="10082" y="50242"/>
                  </a:lnTo>
                  <a:lnTo>
                    <a:pt x="11935" y="49774"/>
                  </a:lnTo>
                  <a:lnTo>
                    <a:pt x="12892" y="49692"/>
                  </a:lnTo>
                  <a:lnTo>
                    <a:pt x="14358" y="49672"/>
                  </a:lnTo>
                  <a:lnTo>
                    <a:pt x="17393" y="49814"/>
                  </a:lnTo>
                  <a:lnTo>
                    <a:pt x="20448" y="49957"/>
                  </a:lnTo>
                  <a:lnTo>
                    <a:pt x="22688" y="49855"/>
                  </a:lnTo>
                  <a:lnTo>
                    <a:pt x="24134" y="49611"/>
                  </a:lnTo>
                  <a:lnTo>
                    <a:pt x="24826" y="49428"/>
                  </a:lnTo>
                  <a:lnTo>
                    <a:pt x="25580" y="49183"/>
                  </a:lnTo>
                  <a:lnTo>
                    <a:pt x="27026" y="48593"/>
                  </a:lnTo>
                  <a:lnTo>
                    <a:pt x="29164" y="47534"/>
                  </a:lnTo>
                  <a:lnTo>
                    <a:pt x="33319" y="45049"/>
                  </a:lnTo>
                  <a:lnTo>
                    <a:pt x="36048" y="43420"/>
                  </a:lnTo>
                  <a:lnTo>
                    <a:pt x="36598" y="43114"/>
                  </a:lnTo>
                  <a:lnTo>
                    <a:pt x="37718" y="42625"/>
                  </a:lnTo>
                  <a:lnTo>
                    <a:pt x="38838" y="42259"/>
                  </a:lnTo>
                  <a:lnTo>
                    <a:pt x="39958" y="42014"/>
                  </a:lnTo>
                  <a:lnTo>
                    <a:pt x="41689" y="41790"/>
                  </a:lnTo>
                  <a:lnTo>
                    <a:pt x="44011" y="41770"/>
                  </a:lnTo>
                  <a:lnTo>
                    <a:pt x="47575" y="42076"/>
                  </a:lnTo>
                  <a:lnTo>
                    <a:pt x="51240" y="42483"/>
                  </a:lnTo>
                  <a:lnTo>
                    <a:pt x="53725" y="42605"/>
                  </a:lnTo>
                  <a:lnTo>
                    <a:pt x="54988" y="42564"/>
                  </a:lnTo>
                  <a:lnTo>
                    <a:pt x="56576" y="42463"/>
                  </a:lnTo>
                  <a:lnTo>
                    <a:pt x="59814" y="42055"/>
                  </a:lnTo>
                  <a:lnTo>
                    <a:pt x="61403" y="41689"/>
                  </a:lnTo>
                  <a:lnTo>
                    <a:pt x="62014" y="40793"/>
                  </a:lnTo>
                  <a:lnTo>
                    <a:pt x="63175" y="38919"/>
                  </a:lnTo>
                  <a:lnTo>
                    <a:pt x="64234" y="36984"/>
                  </a:lnTo>
                  <a:lnTo>
                    <a:pt x="65191" y="35009"/>
                  </a:lnTo>
                  <a:lnTo>
                    <a:pt x="66046" y="32972"/>
                  </a:lnTo>
                  <a:lnTo>
                    <a:pt x="66779" y="30875"/>
                  </a:lnTo>
                  <a:lnTo>
                    <a:pt x="67411" y="28757"/>
                  </a:lnTo>
                  <a:lnTo>
                    <a:pt x="67920" y="26598"/>
                  </a:lnTo>
                  <a:lnTo>
                    <a:pt x="68307" y="24419"/>
                  </a:lnTo>
                  <a:lnTo>
                    <a:pt x="68592" y="22199"/>
                  </a:lnTo>
                  <a:lnTo>
                    <a:pt x="68735" y="19938"/>
                  </a:lnTo>
                  <a:lnTo>
                    <a:pt x="68775" y="17678"/>
                  </a:lnTo>
                  <a:lnTo>
                    <a:pt x="68673" y="15417"/>
                  </a:lnTo>
                  <a:lnTo>
                    <a:pt x="68429" y="13116"/>
                  </a:lnTo>
                  <a:lnTo>
                    <a:pt x="68062" y="10835"/>
                  </a:lnTo>
                  <a:lnTo>
                    <a:pt x="67574" y="8534"/>
                  </a:lnTo>
                  <a:lnTo>
                    <a:pt x="67268" y="7393"/>
                  </a:lnTo>
                  <a:lnTo>
                    <a:pt x="66983" y="6416"/>
                  </a:lnTo>
                  <a:lnTo>
                    <a:pt x="66352" y="4522"/>
                  </a:lnTo>
                  <a:lnTo>
                    <a:pt x="65272" y="1752"/>
                  </a:lnTo>
                  <a:lnTo>
                    <a:pt x="6441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53"/>
            <p:cNvSpPr/>
            <p:nvPr/>
          </p:nvSpPr>
          <p:spPr>
            <a:xfrm>
              <a:off x="6514910" y="1198045"/>
              <a:ext cx="4924673" cy="3402693"/>
            </a:xfrm>
            <a:custGeom>
              <a:avLst/>
              <a:gdLst/>
              <a:ahLst/>
              <a:cxnLst/>
              <a:rect l="l" t="t" r="r" b="b"/>
              <a:pathLst>
                <a:path w="73541" h="50813" extrusionOk="0">
                  <a:moveTo>
                    <a:pt x="71402" y="1"/>
                  </a:moveTo>
                  <a:lnTo>
                    <a:pt x="70140" y="306"/>
                  </a:lnTo>
                  <a:lnTo>
                    <a:pt x="67879" y="1100"/>
                  </a:lnTo>
                  <a:lnTo>
                    <a:pt x="65863" y="1997"/>
                  </a:lnTo>
                  <a:lnTo>
                    <a:pt x="64051" y="3035"/>
                  </a:lnTo>
                  <a:lnTo>
                    <a:pt x="61586" y="4726"/>
                  </a:lnTo>
                  <a:lnTo>
                    <a:pt x="58572" y="7190"/>
                  </a:lnTo>
                  <a:lnTo>
                    <a:pt x="56291" y="9043"/>
                  </a:lnTo>
                  <a:lnTo>
                    <a:pt x="54682" y="10265"/>
                  </a:lnTo>
                  <a:lnTo>
                    <a:pt x="52911" y="11426"/>
                  </a:lnTo>
                  <a:lnTo>
                    <a:pt x="50976" y="12505"/>
                  </a:lnTo>
                  <a:lnTo>
                    <a:pt x="48797" y="13483"/>
                  </a:lnTo>
                  <a:lnTo>
                    <a:pt x="46353" y="14358"/>
                  </a:lnTo>
                  <a:lnTo>
                    <a:pt x="43583" y="15051"/>
                  </a:lnTo>
                  <a:lnTo>
                    <a:pt x="40426" y="15601"/>
                  </a:lnTo>
                  <a:lnTo>
                    <a:pt x="38675" y="15784"/>
                  </a:lnTo>
                  <a:lnTo>
                    <a:pt x="37148" y="15967"/>
                  </a:lnTo>
                  <a:lnTo>
                    <a:pt x="32973" y="16639"/>
                  </a:lnTo>
                  <a:lnTo>
                    <a:pt x="26130" y="17861"/>
                  </a:lnTo>
                  <a:lnTo>
                    <a:pt x="23055" y="18330"/>
                  </a:lnTo>
                  <a:lnTo>
                    <a:pt x="22627" y="18411"/>
                  </a:lnTo>
                  <a:lnTo>
                    <a:pt x="21812" y="18615"/>
                  </a:lnTo>
                  <a:lnTo>
                    <a:pt x="21079" y="18941"/>
                  </a:lnTo>
                  <a:lnTo>
                    <a:pt x="20407" y="19348"/>
                  </a:lnTo>
                  <a:lnTo>
                    <a:pt x="19491" y="20081"/>
                  </a:lnTo>
                  <a:lnTo>
                    <a:pt x="18391" y="21283"/>
                  </a:lnTo>
                  <a:lnTo>
                    <a:pt x="16965" y="23401"/>
                  </a:lnTo>
                  <a:lnTo>
                    <a:pt x="15580" y="25702"/>
                  </a:lnTo>
                  <a:lnTo>
                    <a:pt x="14582" y="27189"/>
                  </a:lnTo>
                  <a:lnTo>
                    <a:pt x="14053" y="27881"/>
                  </a:lnTo>
                  <a:lnTo>
                    <a:pt x="13401" y="28675"/>
                  </a:lnTo>
                  <a:lnTo>
                    <a:pt x="11955" y="30060"/>
                  </a:lnTo>
                  <a:lnTo>
                    <a:pt x="10367" y="31241"/>
                  </a:lnTo>
                  <a:lnTo>
                    <a:pt x="8656" y="32280"/>
                  </a:lnTo>
                  <a:lnTo>
                    <a:pt x="6843" y="33176"/>
                  </a:lnTo>
                  <a:lnTo>
                    <a:pt x="4949" y="33930"/>
                  </a:lnTo>
                  <a:lnTo>
                    <a:pt x="1996" y="34887"/>
                  </a:lnTo>
                  <a:lnTo>
                    <a:pt x="1" y="35416"/>
                  </a:lnTo>
                  <a:lnTo>
                    <a:pt x="143" y="36007"/>
                  </a:lnTo>
                  <a:lnTo>
                    <a:pt x="306" y="36618"/>
                  </a:lnTo>
                  <a:lnTo>
                    <a:pt x="591" y="37616"/>
                  </a:lnTo>
                  <a:lnTo>
                    <a:pt x="1243" y="39551"/>
                  </a:lnTo>
                  <a:lnTo>
                    <a:pt x="1976" y="41445"/>
                  </a:lnTo>
                  <a:lnTo>
                    <a:pt x="2791" y="43277"/>
                  </a:lnTo>
                  <a:lnTo>
                    <a:pt x="3687" y="45049"/>
                  </a:lnTo>
                  <a:lnTo>
                    <a:pt x="4664" y="46780"/>
                  </a:lnTo>
                  <a:lnTo>
                    <a:pt x="6253" y="49245"/>
                  </a:lnTo>
                  <a:lnTo>
                    <a:pt x="7434" y="50813"/>
                  </a:lnTo>
                  <a:lnTo>
                    <a:pt x="8330" y="50405"/>
                  </a:lnTo>
                  <a:lnTo>
                    <a:pt x="10102" y="49489"/>
                  </a:lnTo>
                  <a:lnTo>
                    <a:pt x="12688" y="47921"/>
                  </a:lnTo>
                  <a:lnTo>
                    <a:pt x="17739" y="44255"/>
                  </a:lnTo>
                  <a:lnTo>
                    <a:pt x="22769" y="40487"/>
                  </a:lnTo>
                  <a:lnTo>
                    <a:pt x="25356" y="38756"/>
                  </a:lnTo>
                  <a:lnTo>
                    <a:pt x="27107" y="37718"/>
                  </a:lnTo>
                  <a:lnTo>
                    <a:pt x="28899" y="36761"/>
                  </a:lnTo>
                  <a:lnTo>
                    <a:pt x="30732" y="35966"/>
                  </a:lnTo>
                  <a:lnTo>
                    <a:pt x="32626" y="35315"/>
                  </a:lnTo>
                  <a:lnTo>
                    <a:pt x="34561" y="34867"/>
                  </a:lnTo>
                  <a:lnTo>
                    <a:pt x="35559" y="34704"/>
                  </a:lnTo>
                  <a:lnTo>
                    <a:pt x="37616" y="34520"/>
                  </a:lnTo>
                  <a:lnTo>
                    <a:pt x="40732" y="34418"/>
                  </a:lnTo>
                  <a:lnTo>
                    <a:pt x="42789" y="34215"/>
                  </a:lnTo>
                  <a:lnTo>
                    <a:pt x="43787" y="34011"/>
                  </a:lnTo>
                  <a:lnTo>
                    <a:pt x="44968" y="33767"/>
                  </a:lnTo>
                  <a:lnTo>
                    <a:pt x="48125" y="33095"/>
                  </a:lnTo>
                  <a:lnTo>
                    <a:pt x="50243" y="32423"/>
                  </a:lnTo>
                  <a:lnTo>
                    <a:pt x="50955" y="32036"/>
                  </a:lnTo>
                  <a:lnTo>
                    <a:pt x="51281" y="31771"/>
                  </a:lnTo>
                  <a:lnTo>
                    <a:pt x="51424" y="31486"/>
                  </a:lnTo>
                  <a:lnTo>
                    <a:pt x="51383" y="31160"/>
                  </a:lnTo>
                  <a:lnTo>
                    <a:pt x="51098" y="30834"/>
                  </a:lnTo>
                  <a:lnTo>
                    <a:pt x="50589" y="30488"/>
                  </a:lnTo>
                  <a:lnTo>
                    <a:pt x="50222" y="30305"/>
                  </a:lnTo>
                  <a:lnTo>
                    <a:pt x="49509" y="29999"/>
                  </a:lnTo>
                  <a:lnTo>
                    <a:pt x="48165" y="29531"/>
                  </a:lnTo>
                  <a:lnTo>
                    <a:pt x="46394" y="29022"/>
                  </a:lnTo>
                  <a:lnTo>
                    <a:pt x="44927" y="28533"/>
                  </a:lnTo>
                  <a:lnTo>
                    <a:pt x="44092" y="28085"/>
                  </a:lnTo>
                  <a:lnTo>
                    <a:pt x="43400" y="27453"/>
                  </a:lnTo>
                  <a:lnTo>
                    <a:pt x="42830" y="26557"/>
                  </a:lnTo>
                  <a:lnTo>
                    <a:pt x="42606" y="25967"/>
                  </a:lnTo>
                  <a:lnTo>
                    <a:pt x="42504" y="25661"/>
                  </a:lnTo>
                  <a:lnTo>
                    <a:pt x="42463" y="25132"/>
                  </a:lnTo>
                  <a:lnTo>
                    <a:pt x="42606" y="24663"/>
                  </a:lnTo>
                  <a:lnTo>
                    <a:pt x="42870" y="24276"/>
                  </a:lnTo>
                  <a:lnTo>
                    <a:pt x="43502" y="23788"/>
                  </a:lnTo>
                  <a:lnTo>
                    <a:pt x="44703" y="23319"/>
                  </a:lnTo>
                  <a:lnTo>
                    <a:pt x="46984" y="22871"/>
                  </a:lnTo>
                  <a:lnTo>
                    <a:pt x="50222" y="22464"/>
                  </a:lnTo>
                  <a:lnTo>
                    <a:pt x="51546" y="22179"/>
                  </a:lnTo>
                  <a:lnTo>
                    <a:pt x="52340" y="21955"/>
                  </a:lnTo>
                  <a:lnTo>
                    <a:pt x="53868" y="21303"/>
                  </a:lnTo>
                  <a:lnTo>
                    <a:pt x="55334" y="20448"/>
                  </a:lnTo>
                  <a:lnTo>
                    <a:pt x="56760" y="19409"/>
                  </a:lnTo>
                  <a:lnTo>
                    <a:pt x="58144" y="18248"/>
                  </a:lnTo>
                  <a:lnTo>
                    <a:pt x="59509" y="16945"/>
                  </a:lnTo>
                  <a:lnTo>
                    <a:pt x="61484" y="14847"/>
                  </a:lnTo>
                  <a:lnTo>
                    <a:pt x="65374" y="10326"/>
                  </a:lnTo>
                  <a:lnTo>
                    <a:pt x="68653" y="6782"/>
                  </a:lnTo>
                  <a:lnTo>
                    <a:pt x="70018" y="5499"/>
                  </a:lnTo>
                  <a:lnTo>
                    <a:pt x="71382" y="4318"/>
                  </a:lnTo>
                  <a:lnTo>
                    <a:pt x="72808" y="3320"/>
                  </a:lnTo>
                  <a:lnTo>
                    <a:pt x="73541" y="2872"/>
                  </a:lnTo>
                  <a:lnTo>
                    <a:pt x="72502" y="1406"/>
                  </a:lnTo>
                  <a:lnTo>
                    <a:pt x="7140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53"/>
            <p:cNvSpPr/>
            <p:nvPr/>
          </p:nvSpPr>
          <p:spPr>
            <a:xfrm>
              <a:off x="6434485" y="216137"/>
              <a:ext cx="4570093" cy="3090368"/>
            </a:xfrm>
            <a:custGeom>
              <a:avLst/>
              <a:gdLst/>
              <a:ahLst/>
              <a:cxnLst/>
              <a:rect l="l" t="t" r="r" b="b"/>
              <a:pathLst>
                <a:path w="68246" h="46149" extrusionOk="0">
                  <a:moveTo>
                    <a:pt x="47187" y="1"/>
                  </a:moveTo>
                  <a:lnTo>
                    <a:pt x="46658" y="530"/>
                  </a:lnTo>
                  <a:lnTo>
                    <a:pt x="45456" y="1487"/>
                  </a:lnTo>
                  <a:lnTo>
                    <a:pt x="44112" y="2302"/>
                  </a:lnTo>
                  <a:lnTo>
                    <a:pt x="42666" y="3015"/>
                  </a:lnTo>
                  <a:lnTo>
                    <a:pt x="40365" y="3911"/>
                  </a:lnTo>
                  <a:lnTo>
                    <a:pt x="37208" y="4868"/>
                  </a:lnTo>
                  <a:lnTo>
                    <a:pt x="35660" y="5255"/>
                  </a:lnTo>
                  <a:lnTo>
                    <a:pt x="32463" y="6049"/>
                  </a:lnTo>
                  <a:lnTo>
                    <a:pt x="26150" y="7821"/>
                  </a:lnTo>
                  <a:lnTo>
                    <a:pt x="19877" y="9776"/>
                  </a:lnTo>
                  <a:lnTo>
                    <a:pt x="13665" y="11874"/>
                  </a:lnTo>
                  <a:lnTo>
                    <a:pt x="10570" y="12973"/>
                  </a:lnTo>
                  <a:lnTo>
                    <a:pt x="9592" y="14093"/>
                  </a:lnTo>
                  <a:lnTo>
                    <a:pt x="7780" y="16415"/>
                  </a:lnTo>
                  <a:lnTo>
                    <a:pt x="6945" y="17617"/>
                  </a:lnTo>
                  <a:lnTo>
                    <a:pt x="7576" y="18024"/>
                  </a:lnTo>
                  <a:lnTo>
                    <a:pt x="8981" y="18594"/>
                  </a:lnTo>
                  <a:lnTo>
                    <a:pt x="9674" y="18737"/>
                  </a:lnTo>
                  <a:lnTo>
                    <a:pt x="10224" y="18778"/>
                  </a:lnTo>
                  <a:lnTo>
                    <a:pt x="11751" y="18778"/>
                  </a:lnTo>
                  <a:lnTo>
                    <a:pt x="13523" y="18737"/>
                  </a:lnTo>
                  <a:lnTo>
                    <a:pt x="15254" y="18757"/>
                  </a:lnTo>
                  <a:lnTo>
                    <a:pt x="16272" y="18920"/>
                  </a:lnTo>
                  <a:lnTo>
                    <a:pt x="16761" y="19103"/>
                  </a:lnTo>
                  <a:lnTo>
                    <a:pt x="17066" y="19368"/>
                  </a:lnTo>
                  <a:lnTo>
                    <a:pt x="17107" y="19735"/>
                  </a:lnTo>
                  <a:lnTo>
                    <a:pt x="16883" y="20203"/>
                  </a:lnTo>
                  <a:lnTo>
                    <a:pt x="16333" y="20814"/>
                  </a:lnTo>
                  <a:lnTo>
                    <a:pt x="15417" y="21568"/>
                  </a:lnTo>
                  <a:lnTo>
                    <a:pt x="14093" y="22484"/>
                  </a:lnTo>
                  <a:lnTo>
                    <a:pt x="13258" y="23014"/>
                  </a:lnTo>
                  <a:lnTo>
                    <a:pt x="7434" y="26028"/>
                  </a:lnTo>
                  <a:lnTo>
                    <a:pt x="1609" y="29062"/>
                  </a:lnTo>
                  <a:lnTo>
                    <a:pt x="1324" y="30080"/>
                  </a:lnTo>
                  <a:lnTo>
                    <a:pt x="835" y="32158"/>
                  </a:lnTo>
                  <a:lnTo>
                    <a:pt x="468" y="34255"/>
                  </a:lnTo>
                  <a:lnTo>
                    <a:pt x="204" y="36373"/>
                  </a:lnTo>
                  <a:lnTo>
                    <a:pt x="41" y="38532"/>
                  </a:lnTo>
                  <a:lnTo>
                    <a:pt x="0" y="40691"/>
                  </a:lnTo>
                  <a:lnTo>
                    <a:pt x="82" y="42870"/>
                  </a:lnTo>
                  <a:lnTo>
                    <a:pt x="285" y="45049"/>
                  </a:lnTo>
                  <a:lnTo>
                    <a:pt x="428" y="46149"/>
                  </a:lnTo>
                  <a:lnTo>
                    <a:pt x="1751" y="45579"/>
                  </a:lnTo>
                  <a:lnTo>
                    <a:pt x="4338" y="44296"/>
                  </a:lnTo>
                  <a:lnTo>
                    <a:pt x="6660" y="42870"/>
                  </a:lnTo>
                  <a:lnTo>
                    <a:pt x="8146" y="41689"/>
                  </a:lnTo>
                  <a:lnTo>
                    <a:pt x="8981" y="40854"/>
                  </a:lnTo>
                  <a:lnTo>
                    <a:pt x="9348" y="40406"/>
                  </a:lnTo>
                  <a:lnTo>
                    <a:pt x="10488" y="38899"/>
                  </a:lnTo>
                  <a:lnTo>
                    <a:pt x="12525" y="36129"/>
                  </a:lnTo>
                  <a:lnTo>
                    <a:pt x="14073" y="34235"/>
                  </a:lnTo>
                  <a:lnTo>
                    <a:pt x="15193" y="33033"/>
                  </a:lnTo>
                  <a:lnTo>
                    <a:pt x="16455" y="31913"/>
                  </a:lnTo>
                  <a:lnTo>
                    <a:pt x="17881" y="30834"/>
                  </a:lnTo>
                  <a:lnTo>
                    <a:pt x="18696" y="30304"/>
                  </a:lnTo>
                  <a:lnTo>
                    <a:pt x="19551" y="29795"/>
                  </a:lnTo>
                  <a:lnTo>
                    <a:pt x="21302" y="28920"/>
                  </a:lnTo>
                  <a:lnTo>
                    <a:pt x="23135" y="28207"/>
                  </a:lnTo>
                  <a:lnTo>
                    <a:pt x="25009" y="27616"/>
                  </a:lnTo>
                  <a:lnTo>
                    <a:pt x="27901" y="26944"/>
                  </a:lnTo>
                  <a:lnTo>
                    <a:pt x="31872" y="26292"/>
                  </a:lnTo>
                  <a:lnTo>
                    <a:pt x="35884" y="25804"/>
                  </a:lnTo>
                  <a:lnTo>
                    <a:pt x="39896" y="25254"/>
                  </a:lnTo>
                  <a:lnTo>
                    <a:pt x="42870" y="24704"/>
                  </a:lnTo>
                  <a:lnTo>
                    <a:pt x="44804" y="24256"/>
                  </a:lnTo>
                  <a:lnTo>
                    <a:pt x="46719" y="23665"/>
                  </a:lnTo>
                  <a:lnTo>
                    <a:pt x="48572" y="22973"/>
                  </a:lnTo>
                  <a:lnTo>
                    <a:pt x="49468" y="22545"/>
                  </a:lnTo>
                  <a:lnTo>
                    <a:pt x="50731" y="21914"/>
                  </a:lnTo>
                  <a:lnTo>
                    <a:pt x="53154" y="20427"/>
                  </a:lnTo>
                  <a:lnTo>
                    <a:pt x="56596" y="17881"/>
                  </a:lnTo>
                  <a:lnTo>
                    <a:pt x="59936" y="15214"/>
                  </a:lnTo>
                  <a:lnTo>
                    <a:pt x="62197" y="13483"/>
                  </a:lnTo>
                  <a:lnTo>
                    <a:pt x="64539" y="11935"/>
                  </a:lnTo>
                  <a:lnTo>
                    <a:pt x="66983" y="10591"/>
                  </a:lnTo>
                  <a:lnTo>
                    <a:pt x="68245" y="10061"/>
                  </a:lnTo>
                  <a:lnTo>
                    <a:pt x="67329" y="9247"/>
                  </a:lnTo>
                  <a:lnTo>
                    <a:pt x="65374" y="7699"/>
                  </a:lnTo>
                  <a:lnTo>
                    <a:pt x="64355" y="6966"/>
                  </a:lnTo>
                  <a:lnTo>
                    <a:pt x="63398" y="7332"/>
                  </a:lnTo>
                  <a:lnTo>
                    <a:pt x="61402" y="7984"/>
                  </a:lnTo>
                  <a:lnTo>
                    <a:pt x="59366" y="8473"/>
                  </a:lnTo>
                  <a:lnTo>
                    <a:pt x="57309" y="8839"/>
                  </a:lnTo>
                  <a:lnTo>
                    <a:pt x="56270" y="8941"/>
                  </a:lnTo>
                  <a:lnTo>
                    <a:pt x="54661" y="9084"/>
                  </a:lnTo>
                  <a:lnTo>
                    <a:pt x="51403" y="9165"/>
                  </a:lnTo>
                  <a:lnTo>
                    <a:pt x="48165" y="9287"/>
                  </a:lnTo>
                  <a:lnTo>
                    <a:pt x="45782" y="9572"/>
                  </a:lnTo>
                  <a:lnTo>
                    <a:pt x="44193" y="9898"/>
                  </a:lnTo>
                  <a:lnTo>
                    <a:pt x="43420" y="10122"/>
                  </a:lnTo>
                  <a:lnTo>
                    <a:pt x="42259" y="10509"/>
                  </a:lnTo>
                  <a:lnTo>
                    <a:pt x="40161" y="11466"/>
                  </a:lnTo>
                  <a:lnTo>
                    <a:pt x="37310" y="13177"/>
                  </a:lnTo>
                  <a:lnTo>
                    <a:pt x="34601" y="14969"/>
                  </a:lnTo>
                  <a:lnTo>
                    <a:pt x="32768" y="16049"/>
                  </a:lnTo>
                  <a:lnTo>
                    <a:pt x="30793" y="16985"/>
                  </a:lnTo>
                  <a:lnTo>
                    <a:pt x="29184" y="17515"/>
                  </a:lnTo>
                  <a:lnTo>
                    <a:pt x="28023" y="17780"/>
                  </a:lnTo>
                  <a:lnTo>
                    <a:pt x="27433" y="17861"/>
                  </a:lnTo>
                  <a:lnTo>
                    <a:pt x="26822" y="17617"/>
                  </a:lnTo>
                  <a:lnTo>
                    <a:pt x="25701" y="16945"/>
                  </a:lnTo>
                  <a:lnTo>
                    <a:pt x="25070" y="16313"/>
                  </a:lnTo>
                  <a:lnTo>
                    <a:pt x="24785" y="15865"/>
                  </a:lnTo>
                  <a:lnTo>
                    <a:pt x="24704" y="15377"/>
                  </a:lnTo>
                  <a:lnTo>
                    <a:pt x="24805" y="14867"/>
                  </a:lnTo>
                  <a:lnTo>
                    <a:pt x="24968" y="14623"/>
                  </a:lnTo>
                  <a:lnTo>
                    <a:pt x="25335" y="14114"/>
                  </a:lnTo>
                  <a:lnTo>
                    <a:pt x="26272" y="13320"/>
                  </a:lnTo>
                  <a:lnTo>
                    <a:pt x="27921" y="12403"/>
                  </a:lnTo>
                  <a:lnTo>
                    <a:pt x="29103" y="11955"/>
                  </a:lnTo>
                  <a:lnTo>
                    <a:pt x="40996" y="7312"/>
                  </a:lnTo>
                  <a:lnTo>
                    <a:pt x="52869" y="2689"/>
                  </a:lnTo>
                  <a:lnTo>
                    <a:pt x="53806" y="2322"/>
                  </a:lnTo>
                  <a:lnTo>
                    <a:pt x="54722" y="1956"/>
                  </a:lnTo>
                  <a:lnTo>
                    <a:pt x="52890" y="1324"/>
                  </a:lnTo>
                  <a:lnTo>
                    <a:pt x="49122" y="347"/>
                  </a:lnTo>
                  <a:lnTo>
                    <a:pt x="4718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53"/>
            <p:cNvSpPr/>
            <p:nvPr/>
          </p:nvSpPr>
          <p:spPr>
            <a:xfrm>
              <a:off x="7142238" y="183391"/>
              <a:ext cx="2452191" cy="901550"/>
            </a:xfrm>
            <a:custGeom>
              <a:avLst/>
              <a:gdLst/>
              <a:ahLst/>
              <a:cxnLst/>
              <a:rect l="l" t="t" r="r" b="b"/>
              <a:pathLst>
                <a:path w="36619" h="13463" extrusionOk="0">
                  <a:moveTo>
                    <a:pt x="31079" y="1"/>
                  </a:moveTo>
                  <a:lnTo>
                    <a:pt x="29185" y="21"/>
                  </a:lnTo>
                  <a:lnTo>
                    <a:pt x="27963" y="62"/>
                  </a:lnTo>
                  <a:lnTo>
                    <a:pt x="25519" y="286"/>
                  </a:lnTo>
                  <a:lnTo>
                    <a:pt x="23055" y="652"/>
                  </a:lnTo>
                  <a:lnTo>
                    <a:pt x="20611" y="1182"/>
                  </a:lnTo>
                  <a:lnTo>
                    <a:pt x="19369" y="1508"/>
                  </a:lnTo>
                  <a:lnTo>
                    <a:pt x="18167" y="1854"/>
                  </a:lnTo>
                  <a:lnTo>
                    <a:pt x="15805" y="2669"/>
                  </a:lnTo>
                  <a:lnTo>
                    <a:pt x="13524" y="3605"/>
                  </a:lnTo>
                  <a:lnTo>
                    <a:pt x="11324" y="4664"/>
                  </a:lnTo>
                  <a:lnTo>
                    <a:pt x="9206" y="5866"/>
                  </a:lnTo>
                  <a:lnTo>
                    <a:pt x="7190" y="7149"/>
                  </a:lnTo>
                  <a:lnTo>
                    <a:pt x="5255" y="8554"/>
                  </a:lnTo>
                  <a:lnTo>
                    <a:pt x="3422" y="10082"/>
                  </a:lnTo>
                  <a:lnTo>
                    <a:pt x="2547" y="10876"/>
                  </a:lnTo>
                  <a:lnTo>
                    <a:pt x="1243" y="12139"/>
                  </a:lnTo>
                  <a:lnTo>
                    <a:pt x="1" y="13462"/>
                  </a:lnTo>
                  <a:lnTo>
                    <a:pt x="3096" y="12363"/>
                  </a:lnTo>
                  <a:lnTo>
                    <a:pt x="9308" y="10265"/>
                  </a:lnTo>
                  <a:lnTo>
                    <a:pt x="15581" y="8310"/>
                  </a:lnTo>
                  <a:lnTo>
                    <a:pt x="21894" y="6538"/>
                  </a:lnTo>
                  <a:lnTo>
                    <a:pt x="25091" y="5744"/>
                  </a:lnTo>
                  <a:lnTo>
                    <a:pt x="26639" y="5357"/>
                  </a:lnTo>
                  <a:lnTo>
                    <a:pt x="29796" y="4400"/>
                  </a:lnTo>
                  <a:lnTo>
                    <a:pt x="32097" y="3504"/>
                  </a:lnTo>
                  <a:lnTo>
                    <a:pt x="33543" y="2791"/>
                  </a:lnTo>
                  <a:lnTo>
                    <a:pt x="34887" y="1976"/>
                  </a:lnTo>
                  <a:lnTo>
                    <a:pt x="36089" y="1019"/>
                  </a:lnTo>
                  <a:lnTo>
                    <a:pt x="36618" y="490"/>
                  </a:lnTo>
                  <a:lnTo>
                    <a:pt x="34785" y="245"/>
                  </a:lnTo>
                  <a:lnTo>
                    <a:pt x="3107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53"/>
            <p:cNvSpPr/>
            <p:nvPr/>
          </p:nvSpPr>
          <p:spPr>
            <a:xfrm>
              <a:off x="8047806" y="4750672"/>
              <a:ext cx="3027689" cy="904295"/>
            </a:xfrm>
            <a:custGeom>
              <a:avLst/>
              <a:gdLst/>
              <a:ahLst/>
              <a:cxnLst/>
              <a:rect l="l" t="t" r="r" b="b"/>
              <a:pathLst>
                <a:path w="45213" h="13504" extrusionOk="0">
                  <a:moveTo>
                    <a:pt x="33217" y="1"/>
                  </a:moveTo>
                  <a:lnTo>
                    <a:pt x="32423" y="62"/>
                  </a:lnTo>
                  <a:lnTo>
                    <a:pt x="31975" y="103"/>
                  </a:lnTo>
                  <a:lnTo>
                    <a:pt x="31079" y="306"/>
                  </a:lnTo>
                  <a:lnTo>
                    <a:pt x="29734" y="775"/>
                  </a:lnTo>
                  <a:lnTo>
                    <a:pt x="27942" y="1691"/>
                  </a:lnTo>
                  <a:lnTo>
                    <a:pt x="26170" y="2811"/>
                  </a:lnTo>
                  <a:lnTo>
                    <a:pt x="23503" y="4726"/>
                  </a:lnTo>
                  <a:lnTo>
                    <a:pt x="20916" y="6538"/>
                  </a:lnTo>
                  <a:lnTo>
                    <a:pt x="19226" y="7557"/>
                  </a:lnTo>
                  <a:lnTo>
                    <a:pt x="18411" y="7943"/>
                  </a:lnTo>
                  <a:lnTo>
                    <a:pt x="17495" y="8330"/>
                  </a:lnTo>
                  <a:lnTo>
                    <a:pt x="15702" y="8901"/>
                  </a:lnTo>
                  <a:lnTo>
                    <a:pt x="13931" y="9308"/>
                  </a:lnTo>
                  <a:lnTo>
                    <a:pt x="12159" y="9552"/>
                  </a:lnTo>
                  <a:lnTo>
                    <a:pt x="9471" y="9715"/>
                  </a:lnTo>
                  <a:lnTo>
                    <a:pt x="5764" y="9634"/>
                  </a:lnTo>
                  <a:lnTo>
                    <a:pt x="3809" y="9573"/>
                  </a:lnTo>
                  <a:lnTo>
                    <a:pt x="2852" y="9532"/>
                  </a:lnTo>
                  <a:lnTo>
                    <a:pt x="1385" y="9573"/>
                  </a:lnTo>
                  <a:lnTo>
                    <a:pt x="449" y="9736"/>
                  </a:lnTo>
                  <a:lnTo>
                    <a:pt x="1" y="9899"/>
                  </a:lnTo>
                  <a:lnTo>
                    <a:pt x="1650" y="10611"/>
                  </a:lnTo>
                  <a:lnTo>
                    <a:pt x="5051" y="11793"/>
                  </a:lnTo>
                  <a:lnTo>
                    <a:pt x="8554" y="12689"/>
                  </a:lnTo>
                  <a:lnTo>
                    <a:pt x="12159" y="13259"/>
                  </a:lnTo>
                  <a:lnTo>
                    <a:pt x="13971" y="13401"/>
                  </a:lnTo>
                  <a:lnTo>
                    <a:pt x="15662" y="13503"/>
                  </a:lnTo>
                  <a:lnTo>
                    <a:pt x="19083" y="13442"/>
                  </a:lnTo>
                  <a:lnTo>
                    <a:pt x="22525" y="13116"/>
                  </a:lnTo>
                  <a:lnTo>
                    <a:pt x="25967" y="12465"/>
                  </a:lnTo>
                  <a:lnTo>
                    <a:pt x="27698" y="12017"/>
                  </a:lnTo>
                  <a:lnTo>
                    <a:pt x="29246" y="11548"/>
                  </a:lnTo>
                  <a:lnTo>
                    <a:pt x="30753" y="11039"/>
                  </a:lnTo>
                  <a:lnTo>
                    <a:pt x="31791" y="10652"/>
                  </a:lnTo>
                  <a:lnTo>
                    <a:pt x="33808" y="9776"/>
                  </a:lnTo>
                  <a:lnTo>
                    <a:pt x="35763" y="8819"/>
                  </a:lnTo>
                  <a:lnTo>
                    <a:pt x="37657" y="7781"/>
                  </a:lnTo>
                  <a:lnTo>
                    <a:pt x="39469" y="6640"/>
                  </a:lnTo>
                  <a:lnTo>
                    <a:pt x="41200" y="5398"/>
                  </a:lnTo>
                  <a:lnTo>
                    <a:pt x="42870" y="4094"/>
                  </a:lnTo>
                  <a:lnTo>
                    <a:pt x="44459" y="2689"/>
                  </a:lnTo>
                  <a:lnTo>
                    <a:pt x="45212" y="1976"/>
                  </a:lnTo>
                  <a:lnTo>
                    <a:pt x="44438" y="1956"/>
                  </a:lnTo>
                  <a:lnTo>
                    <a:pt x="42870" y="1773"/>
                  </a:lnTo>
                  <a:lnTo>
                    <a:pt x="40467" y="1284"/>
                  </a:lnTo>
                  <a:lnTo>
                    <a:pt x="37229" y="490"/>
                  </a:lnTo>
                  <a:lnTo>
                    <a:pt x="34826" y="82"/>
                  </a:lnTo>
                  <a:lnTo>
                    <a:pt x="3321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53"/>
            <p:cNvSpPr/>
            <p:nvPr/>
          </p:nvSpPr>
          <p:spPr>
            <a:xfrm>
              <a:off x="11071343" y="4818909"/>
              <a:ext cx="66898" cy="8237"/>
            </a:xfrm>
            <a:custGeom>
              <a:avLst/>
              <a:gdLst/>
              <a:ahLst/>
              <a:cxnLst/>
              <a:rect l="l" t="t" r="r" b="b"/>
              <a:pathLst>
                <a:path w="999" h="123" extrusionOk="0">
                  <a:moveTo>
                    <a:pt x="0" y="0"/>
                  </a:moveTo>
                  <a:lnTo>
                    <a:pt x="896" y="122"/>
                  </a:lnTo>
                  <a:lnTo>
                    <a:pt x="957" y="61"/>
                  </a:lnTo>
                  <a:lnTo>
                    <a:pt x="998" y="21"/>
                  </a:lnTo>
                  <a:lnTo>
                    <a:pt x="509" y="0"/>
                  </a:lnTo>
                  <a:close/>
                </a:path>
              </a:pathLst>
            </a:custGeom>
            <a:solidFill>
              <a:srgbClr val="F06F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 name="Rectángulo 6"/>
          <p:cNvSpPr/>
          <p:nvPr/>
        </p:nvSpPr>
        <p:spPr>
          <a:xfrm>
            <a:off x="169183" y="171783"/>
            <a:ext cx="8895888" cy="276999"/>
          </a:xfrm>
          <a:prstGeom prst="rect">
            <a:avLst/>
          </a:prstGeom>
        </p:spPr>
        <p:txBody>
          <a:bodyPr wrap="square">
            <a:spAutoFit/>
          </a:bodyPr>
          <a:lstStyle/>
          <a:p>
            <a:endParaRPr lang="es-CL" sz="1200" b="1" dirty="0">
              <a:solidFill>
                <a:schemeClr val="bg1">
                  <a:lumMod val="95000"/>
                </a:schemeClr>
              </a:solidFill>
              <a:latin typeface="+mn-lt"/>
            </a:endParaRPr>
          </a:p>
        </p:txBody>
      </p:sp>
      <p:sp>
        <p:nvSpPr>
          <p:cNvPr id="8" name="CuadroTexto 7"/>
          <p:cNvSpPr txBox="1"/>
          <p:nvPr/>
        </p:nvSpPr>
        <p:spPr>
          <a:xfrm>
            <a:off x="309015" y="127230"/>
            <a:ext cx="8413880" cy="4893647"/>
          </a:xfrm>
          <a:prstGeom prst="rect">
            <a:avLst/>
          </a:prstGeom>
          <a:noFill/>
        </p:spPr>
        <p:txBody>
          <a:bodyPr wrap="square" rtlCol="0">
            <a:spAutoFit/>
          </a:bodyPr>
          <a:lstStyle/>
          <a:p>
            <a:pPr algn="just" fontAlgn="base"/>
            <a:r>
              <a:rPr lang="es-MX" sz="3200" b="1" dirty="0">
                <a:solidFill>
                  <a:schemeClr val="bg1">
                    <a:lumMod val="95000"/>
                  </a:schemeClr>
                </a:solidFill>
                <a:latin typeface="Anton" panose="020B0604020202020204" charset="0"/>
              </a:rPr>
              <a:t>U</a:t>
            </a:r>
            <a:r>
              <a:rPr lang="es-MX" sz="3200" b="1" dirty="0" smtClean="0">
                <a:solidFill>
                  <a:schemeClr val="bg1">
                    <a:lumMod val="95000"/>
                  </a:schemeClr>
                </a:solidFill>
                <a:latin typeface="Anton" panose="020B0604020202020204" charset="0"/>
              </a:rPr>
              <a:t>so </a:t>
            </a:r>
            <a:r>
              <a:rPr lang="es-MX" sz="3200" b="1" dirty="0">
                <a:solidFill>
                  <a:schemeClr val="bg1">
                    <a:lumMod val="95000"/>
                  </a:schemeClr>
                </a:solidFill>
                <a:latin typeface="Anton" panose="020B0604020202020204" charset="0"/>
              </a:rPr>
              <a:t>de la coma</a:t>
            </a:r>
          </a:p>
          <a:p>
            <a:pPr algn="just" fontAlgn="base"/>
            <a:r>
              <a:rPr lang="es-MX" sz="3200" dirty="0">
                <a:solidFill>
                  <a:schemeClr val="bg1">
                    <a:lumMod val="95000"/>
                  </a:schemeClr>
                </a:solidFill>
                <a:latin typeface="Anton" panose="020B0604020202020204" charset="0"/>
              </a:rPr>
              <a:t>1.- El uso de la coma indica una pausa breve que se produce dentro del enunciado. Se emplea para separar los miembros de una enumeración, salvo los que vengan precedidos por alguna de las conjunciones y, e, o, u. </a:t>
            </a:r>
            <a:endParaRPr lang="es-MX" sz="3200" dirty="0" smtClean="0">
              <a:solidFill>
                <a:schemeClr val="bg1">
                  <a:lumMod val="95000"/>
                </a:schemeClr>
              </a:solidFill>
              <a:latin typeface="Anton" panose="020B0604020202020204" charset="0"/>
            </a:endParaRPr>
          </a:p>
          <a:p>
            <a:pPr algn="just" fontAlgn="base"/>
            <a:r>
              <a:rPr lang="es-MX" sz="3200" dirty="0" smtClean="0">
                <a:solidFill>
                  <a:srgbClr val="FF0000"/>
                </a:solidFill>
                <a:effectLst>
                  <a:outerShdw blurRad="38100" dist="38100" dir="2700000" algn="tl">
                    <a:srgbClr val="000000">
                      <a:alpha val="43137"/>
                    </a:srgbClr>
                  </a:outerShdw>
                </a:effectLst>
                <a:latin typeface="Anton" panose="020B0604020202020204" charset="0"/>
              </a:rPr>
              <a:t>Ejemplos</a:t>
            </a:r>
            <a:r>
              <a:rPr lang="es-MX" sz="3200" dirty="0">
                <a:solidFill>
                  <a:srgbClr val="FF0000"/>
                </a:solidFill>
                <a:effectLst>
                  <a:outerShdw blurRad="38100" dist="38100" dir="2700000" algn="tl">
                    <a:srgbClr val="000000">
                      <a:alpha val="43137"/>
                    </a:srgbClr>
                  </a:outerShdw>
                </a:effectLst>
                <a:latin typeface="Anton" panose="020B0604020202020204" charset="0"/>
              </a:rPr>
              <a:t>:</a:t>
            </a:r>
          </a:p>
          <a:p>
            <a:pPr algn="just" fontAlgn="base"/>
            <a:r>
              <a:rPr lang="es-MX" sz="3200" dirty="0">
                <a:solidFill>
                  <a:schemeClr val="bg1">
                    <a:lumMod val="95000"/>
                  </a:schemeClr>
                </a:solidFill>
                <a:latin typeface="Anton" panose="020B0604020202020204" charset="0"/>
              </a:rPr>
              <a:t>Es un chico muy reservado, estudioso y de buena familia.</a:t>
            </a:r>
          </a:p>
          <a:p>
            <a:endParaRPr lang="es-CL" sz="2400" dirty="0">
              <a:solidFill>
                <a:schemeClr val="bg1">
                  <a:lumMod val="95000"/>
                </a:schemeClr>
              </a:solidFill>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6"/>
        <p:cNvGrpSpPr/>
        <p:nvPr/>
      </p:nvGrpSpPr>
      <p:grpSpPr>
        <a:xfrm>
          <a:off x="0" y="0"/>
          <a:ext cx="0" cy="0"/>
          <a:chOff x="0" y="0"/>
          <a:chExt cx="0" cy="0"/>
        </a:xfrm>
      </p:grpSpPr>
      <p:grpSp>
        <p:nvGrpSpPr>
          <p:cNvPr id="658" name="Google Shape;658;p54"/>
          <p:cNvGrpSpPr/>
          <p:nvPr/>
        </p:nvGrpSpPr>
        <p:grpSpPr>
          <a:xfrm>
            <a:off x="6434485" y="183391"/>
            <a:ext cx="5472916" cy="5471576"/>
            <a:chOff x="6434485" y="183391"/>
            <a:chExt cx="5472916" cy="5471576"/>
          </a:xfrm>
        </p:grpSpPr>
        <p:sp>
          <p:nvSpPr>
            <p:cNvPr id="659" name="Google Shape;659;p54"/>
            <p:cNvSpPr/>
            <p:nvPr/>
          </p:nvSpPr>
          <p:spPr>
            <a:xfrm>
              <a:off x="7676887" y="4484754"/>
              <a:ext cx="3736781" cy="928805"/>
            </a:xfrm>
            <a:custGeom>
              <a:avLst/>
              <a:gdLst/>
              <a:ahLst/>
              <a:cxnLst/>
              <a:rect l="l" t="t" r="r" b="b"/>
              <a:pathLst>
                <a:path w="55802" h="13870" extrusionOk="0">
                  <a:moveTo>
                    <a:pt x="55802" y="1"/>
                  </a:moveTo>
                  <a:lnTo>
                    <a:pt x="54213" y="367"/>
                  </a:lnTo>
                  <a:lnTo>
                    <a:pt x="50975" y="775"/>
                  </a:lnTo>
                  <a:lnTo>
                    <a:pt x="49387" y="876"/>
                  </a:lnTo>
                  <a:lnTo>
                    <a:pt x="48124" y="917"/>
                  </a:lnTo>
                  <a:lnTo>
                    <a:pt x="45639" y="795"/>
                  </a:lnTo>
                  <a:lnTo>
                    <a:pt x="41974" y="388"/>
                  </a:lnTo>
                  <a:lnTo>
                    <a:pt x="38410" y="82"/>
                  </a:lnTo>
                  <a:lnTo>
                    <a:pt x="36088" y="102"/>
                  </a:lnTo>
                  <a:lnTo>
                    <a:pt x="34357" y="326"/>
                  </a:lnTo>
                  <a:lnTo>
                    <a:pt x="33237" y="571"/>
                  </a:lnTo>
                  <a:lnTo>
                    <a:pt x="32117" y="937"/>
                  </a:lnTo>
                  <a:lnTo>
                    <a:pt x="30997" y="1426"/>
                  </a:lnTo>
                  <a:lnTo>
                    <a:pt x="30447" y="1732"/>
                  </a:lnTo>
                  <a:lnTo>
                    <a:pt x="27718" y="3361"/>
                  </a:lnTo>
                  <a:lnTo>
                    <a:pt x="23563" y="5846"/>
                  </a:lnTo>
                  <a:lnTo>
                    <a:pt x="21425" y="6905"/>
                  </a:lnTo>
                  <a:lnTo>
                    <a:pt x="19979" y="7495"/>
                  </a:lnTo>
                  <a:lnTo>
                    <a:pt x="19225" y="7740"/>
                  </a:lnTo>
                  <a:lnTo>
                    <a:pt x="18533" y="7923"/>
                  </a:lnTo>
                  <a:lnTo>
                    <a:pt x="17087" y="8167"/>
                  </a:lnTo>
                  <a:lnTo>
                    <a:pt x="14847" y="8269"/>
                  </a:lnTo>
                  <a:lnTo>
                    <a:pt x="11792" y="8126"/>
                  </a:lnTo>
                  <a:lnTo>
                    <a:pt x="8757" y="7984"/>
                  </a:lnTo>
                  <a:lnTo>
                    <a:pt x="7291" y="8004"/>
                  </a:lnTo>
                  <a:lnTo>
                    <a:pt x="6334" y="8086"/>
                  </a:lnTo>
                  <a:lnTo>
                    <a:pt x="4481" y="8554"/>
                  </a:lnTo>
                  <a:lnTo>
                    <a:pt x="2648" y="9308"/>
                  </a:lnTo>
                  <a:lnTo>
                    <a:pt x="876" y="10285"/>
                  </a:lnTo>
                  <a:lnTo>
                    <a:pt x="0" y="10835"/>
                  </a:lnTo>
                  <a:lnTo>
                    <a:pt x="1324" y="11670"/>
                  </a:lnTo>
                  <a:lnTo>
                    <a:pt x="4094" y="13198"/>
                  </a:lnTo>
                  <a:lnTo>
                    <a:pt x="5540" y="13870"/>
                  </a:lnTo>
                  <a:lnTo>
                    <a:pt x="5988" y="13707"/>
                  </a:lnTo>
                  <a:lnTo>
                    <a:pt x="6924" y="13544"/>
                  </a:lnTo>
                  <a:lnTo>
                    <a:pt x="8391" y="13503"/>
                  </a:lnTo>
                  <a:lnTo>
                    <a:pt x="9348" y="13544"/>
                  </a:lnTo>
                  <a:lnTo>
                    <a:pt x="11303" y="13605"/>
                  </a:lnTo>
                  <a:lnTo>
                    <a:pt x="15010" y="13686"/>
                  </a:lnTo>
                  <a:lnTo>
                    <a:pt x="17698" y="13523"/>
                  </a:lnTo>
                  <a:lnTo>
                    <a:pt x="19470" y="13279"/>
                  </a:lnTo>
                  <a:lnTo>
                    <a:pt x="21241" y="12872"/>
                  </a:lnTo>
                  <a:lnTo>
                    <a:pt x="23034" y="12301"/>
                  </a:lnTo>
                  <a:lnTo>
                    <a:pt x="23950" y="11914"/>
                  </a:lnTo>
                  <a:lnTo>
                    <a:pt x="24765" y="11528"/>
                  </a:lnTo>
                  <a:lnTo>
                    <a:pt x="26455" y="10509"/>
                  </a:lnTo>
                  <a:lnTo>
                    <a:pt x="29042" y="8697"/>
                  </a:lnTo>
                  <a:lnTo>
                    <a:pt x="31709" y="6782"/>
                  </a:lnTo>
                  <a:lnTo>
                    <a:pt x="33481" y="5662"/>
                  </a:lnTo>
                  <a:lnTo>
                    <a:pt x="35273" y="4746"/>
                  </a:lnTo>
                  <a:lnTo>
                    <a:pt x="36618" y="4277"/>
                  </a:lnTo>
                  <a:lnTo>
                    <a:pt x="37514" y="4074"/>
                  </a:lnTo>
                  <a:lnTo>
                    <a:pt x="37962" y="4033"/>
                  </a:lnTo>
                  <a:lnTo>
                    <a:pt x="38756" y="3972"/>
                  </a:lnTo>
                  <a:lnTo>
                    <a:pt x="40365" y="4053"/>
                  </a:lnTo>
                  <a:lnTo>
                    <a:pt x="42768" y="4461"/>
                  </a:lnTo>
                  <a:lnTo>
                    <a:pt x="46006" y="5255"/>
                  </a:lnTo>
                  <a:lnTo>
                    <a:pt x="48409" y="5744"/>
                  </a:lnTo>
                  <a:lnTo>
                    <a:pt x="49977" y="5927"/>
                  </a:lnTo>
                  <a:lnTo>
                    <a:pt x="50751" y="5947"/>
                  </a:lnTo>
                  <a:lnTo>
                    <a:pt x="51179" y="5520"/>
                  </a:lnTo>
                  <a:lnTo>
                    <a:pt x="51586" y="5112"/>
                  </a:lnTo>
                  <a:lnTo>
                    <a:pt x="50690" y="4990"/>
                  </a:lnTo>
                  <a:lnTo>
                    <a:pt x="51199" y="4990"/>
                  </a:lnTo>
                  <a:lnTo>
                    <a:pt x="51688" y="5011"/>
                  </a:lnTo>
                  <a:lnTo>
                    <a:pt x="52808" y="3829"/>
                  </a:lnTo>
                  <a:lnTo>
                    <a:pt x="54865" y="1324"/>
                  </a:lnTo>
                  <a:lnTo>
                    <a:pt x="5580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54"/>
            <p:cNvSpPr/>
            <p:nvPr/>
          </p:nvSpPr>
          <p:spPr>
            <a:xfrm>
              <a:off x="8088722" y="347054"/>
              <a:ext cx="2655363" cy="1065212"/>
            </a:xfrm>
            <a:custGeom>
              <a:avLst/>
              <a:gdLst/>
              <a:ahLst/>
              <a:cxnLst/>
              <a:rect l="l" t="t" r="r" b="b"/>
              <a:pathLst>
                <a:path w="39653" h="15907" extrusionOk="0">
                  <a:moveTo>
                    <a:pt x="30019" y="1"/>
                  </a:moveTo>
                  <a:lnTo>
                    <a:pt x="29103" y="367"/>
                  </a:lnTo>
                  <a:lnTo>
                    <a:pt x="28166" y="734"/>
                  </a:lnTo>
                  <a:lnTo>
                    <a:pt x="16293" y="5357"/>
                  </a:lnTo>
                  <a:lnTo>
                    <a:pt x="4400" y="10000"/>
                  </a:lnTo>
                  <a:lnTo>
                    <a:pt x="3218" y="10448"/>
                  </a:lnTo>
                  <a:lnTo>
                    <a:pt x="1569" y="11365"/>
                  </a:lnTo>
                  <a:lnTo>
                    <a:pt x="632" y="12159"/>
                  </a:lnTo>
                  <a:lnTo>
                    <a:pt x="265" y="12668"/>
                  </a:lnTo>
                  <a:lnTo>
                    <a:pt x="102" y="12912"/>
                  </a:lnTo>
                  <a:lnTo>
                    <a:pt x="1" y="13422"/>
                  </a:lnTo>
                  <a:lnTo>
                    <a:pt x="82" y="13910"/>
                  </a:lnTo>
                  <a:lnTo>
                    <a:pt x="367" y="14358"/>
                  </a:lnTo>
                  <a:lnTo>
                    <a:pt x="998" y="14990"/>
                  </a:lnTo>
                  <a:lnTo>
                    <a:pt x="2119" y="15662"/>
                  </a:lnTo>
                  <a:lnTo>
                    <a:pt x="2730" y="15906"/>
                  </a:lnTo>
                  <a:lnTo>
                    <a:pt x="3320" y="15825"/>
                  </a:lnTo>
                  <a:lnTo>
                    <a:pt x="4481" y="15560"/>
                  </a:lnTo>
                  <a:lnTo>
                    <a:pt x="6090" y="15030"/>
                  </a:lnTo>
                  <a:lnTo>
                    <a:pt x="8065" y="14094"/>
                  </a:lnTo>
                  <a:lnTo>
                    <a:pt x="9898" y="13014"/>
                  </a:lnTo>
                  <a:lnTo>
                    <a:pt x="12607" y="11222"/>
                  </a:lnTo>
                  <a:lnTo>
                    <a:pt x="15458" y="9511"/>
                  </a:lnTo>
                  <a:lnTo>
                    <a:pt x="17556" y="8554"/>
                  </a:lnTo>
                  <a:lnTo>
                    <a:pt x="18717" y="8167"/>
                  </a:lnTo>
                  <a:lnTo>
                    <a:pt x="19490" y="7943"/>
                  </a:lnTo>
                  <a:lnTo>
                    <a:pt x="21079" y="7617"/>
                  </a:lnTo>
                  <a:lnTo>
                    <a:pt x="23462" y="7332"/>
                  </a:lnTo>
                  <a:lnTo>
                    <a:pt x="26700" y="7210"/>
                  </a:lnTo>
                  <a:lnTo>
                    <a:pt x="29958" y="7129"/>
                  </a:lnTo>
                  <a:lnTo>
                    <a:pt x="31567" y="6986"/>
                  </a:lnTo>
                  <a:lnTo>
                    <a:pt x="32606" y="6884"/>
                  </a:lnTo>
                  <a:lnTo>
                    <a:pt x="34663" y="6518"/>
                  </a:lnTo>
                  <a:lnTo>
                    <a:pt x="36699" y="6029"/>
                  </a:lnTo>
                  <a:lnTo>
                    <a:pt x="38695" y="5377"/>
                  </a:lnTo>
                  <a:lnTo>
                    <a:pt x="39652" y="5011"/>
                  </a:lnTo>
                  <a:lnTo>
                    <a:pt x="38532" y="4237"/>
                  </a:lnTo>
                  <a:lnTo>
                    <a:pt x="36211" y="2831"/>
                  </a:lnTo>
                  <a:lnTo>
                    <a:pt x="33807" y="1569"/>
                  </a:lnTo>
                  <a:lnTo>
                    <a:pt x="31303" y="469"/>
                  </a:lnTo>
                  <a:lnTo>
                    <a:pt x="3001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54"/>
            <p:cNvSpPr/>
            <p:nvPr/>
          </p:nvSpPr>
          <p:spPr>
            <a:xfrm>
              <a:off x="6463079" y="889872"/>
              <a:ext cx="4833333" cy="2679872"/>
            </a:xfrm>
            <a:custGeom>
              <a:avLst/>
              <a:gdLst/>
              <a:ahLst/>
              <a:cxnLst/>
              <a:rect l="l" t="t" r="r" b="b"/>
              <a:pathLst>
                <a:path w="72177" h="40019" extrusionOk="0">
                  <a:moveTo>
                    <a:pt x="67818" y="0"/>
                  </a:moveTo>
                  <a:lnTo>
                    <a:pt x="66556" y="530"/>
                  </a:lnTo>
                  <a:lnTo>
                    <a:pt x="64112" y="1874"/>
                  </a:lnTo>
                  <a:lnTo>
                    <a:pt x="61770" y="3422"/>
                  </a:lnTo>
                  <a:lnTo>
                    <a:pt x="59509" y="5153"/>
                  </a:lnTo>
                  <a:lnTo>
                    <a:pt x="56169" y="7820"/>
                  </a:lnTo>
                  <a:lnTo>
                    <a:pt x="52727" y="10366"/>
                  </a:lnTo>
                  <a:lnTo>
                    <a:pt x="50304" y="11853"/>
                  </a:lnTo>
                  <a:lnTo>
                    <a:pt x="49041" y="12484"/>
                  </a:lnTo>
                  <a:lnTo>
                    <a:pt x="48145" y="12912"/>
                  </a:lnTo>
                  <a:lnTo>
                    <a:pt x="46292" y="13604"/>
                  </a:lnTo>
                  <a:lnTo>
                    <a:pt x="44377" y="14195"/>
                  </a:lnTo>
                  <a:lnTo>
                    <a:pt x="42443" y="14643"/>
                  </a:lnTo>
                  <a:lnTo>
                    <a:pt x="39469" y="15193"/>
                  </a:lnTo>
                  <a:lnTo>
                    <a:pt x="35457" y="15743"/>
                  </a:lnTo>
                  <a:lnTo>
                    <a:pt x="31445" y="16231"/>
                  </a:lnTo>
                  <a:lnTo>
                    <a:pt x="27474" y="16883"/>
                  </a:lnTo>
                  <a:lnTo>
                    <a:pt x="24582" y="17555"/>
                  </a:lnTo>
                  <a:lnTo>
                    <a:pt x="22708" y="18146"/>
                  </a:lnTo>
                  <a:lnTo>
                    <a:pt x="20875" y="18859"/>
                  </a:lnTo>
                  <a:lnTo>
                    <a:pt x="19124" y="19734"/>
                  </a:lnTo>
                  <a:lnTo>
                    <a:pt x="18269" y="20243"/>
                  </a:lnTo>
                  <a:lnTo>
                    <a:pt x="17454" y="20773"/>
                  </a:lnTo>
                  <a:lnTo>
                    <a:pt x="16028" y="21852"/>
                  </a:lnTo>
                  <a:lnTo>
                    <a:pt x="14766" y="22972"/>
                  </a:lnTo>
                  <a:lnTo>
                    <a:pt x="13646" y="24174"/>
                  </a:lnTo>
                  <a:lnTo>
                    <a:pt x="12098" y="26068"/>
                  </a:lnTo>
                  <a:lnTo>
                    <a:pt x="10061" y="28838"/>
                  </a:lnTo>
                  <a:lnTo>
                    <a:pt x="8921" y="30345"/>
                  </a:lnTo>
                  <a:lnTo>
                    <a:pt x="8554" y="30793"/>
                  </a:lnTo>
                  <a:lnTo>
                    <a:pt x="7719" y="31628"/>
                  </a:lnTo>
                  <a:lnTo>
                    <a:pt x="6233" y="32809"/>
                  </a:lnTo>
                  <a:lnTo>
                    <a:pt x="3911" y="34235"/>
                  </a:lnTo>
                  <a:lnTo>
                    <a:pt x="1324" y="35518"/>
                  </a:lnTo>
                  <a:lnTo>
                    <a:pt x="1" y="36088"/>
                  </a:lnTo>
                  <a:lnTo>
                    <a:pt x="143" y="37065"/>
                  </a:lnTo>
                  <a:lnTo>
                    <a:pt x="530" y="39020"/>
                  </a:lnTo>
                  <a:lnTo>
                    <a:pt x="775" y="40018"/>
                  </a:lnTo>
                  <a:lnTo>
                    <a:pt x="2770" y="39489"/>
                  </a:lnTo>
                  <a:lnTo>
                    <a:pt x="5723" y="38532"/>
                  </a:lnTo>
                  <a:lnTo>
                    <a:pt x="7617" y="37778"/>
                  </a:lnTo>
                  <a:lnTo>
                    <a:pt x="9430" y="36882"/>
                  </a:lnTo>
                  <a:lnTo>
                    <a:pt x="11141" y="35843"/>
                  </a:lnTo>
                  <a:lnTo>
                    <a:pt x="12729" y="34662"/>
                  </a:lnTo>
                  <a:lnTo>
                    <a:pt x="14175" y="33277"/>
                  </a:lnTo>
                  <a:lnTo>
                    <a:pt x="14827" y="32483"/>
                  </a:lnTo>
                  <a:lnTo>
                    <a:pt x="15356" y="31791"/>
                  </a:lnTo>
                  <a:lnTo>
                    <a:pt x="16354" y="30304"/>
                  </a:lnTo>
                  <a:lnTo>
                    <a:pt x="17739" y="28003"/>
                  </a:lnTo>
                  <a:lnTo>
                    <a:pt x="19165" y="25885"/>
                  </a:lnTo>
                  <a:lnTo>
                    <a:pt x="20265" y="24683"/>
                  </a:lnTo>
                  <a:lnTo>
                    <a:pt x="21181" y="23950"/>
                  </a:lnTo>
                  <a:lnTo>
                    <a:pt x="21853" y="23543"/>
                  </a:lnTo>
                  <a:lnTo>
                    <a:pt x="22586" y="23217"/>
                  </a:lnTo>
                  <a:lnTo>
                    <a:pt x="23401" y="23013"/>
                  </a:lnTo>
                  <a:lnTo>
                    <a:pt x="23829" y="22932"/>
                  </a:lnTo>
                  <a:lnTo>
                    <a:pt x="26904" y="22463"/>
                  </a:lnTo>
                  <a:lnTo>
                    <a:pt x="33747" y="21241"/>
                  </a:lnTo>
                  <a:lnTo>
                    <a:pt x="37922" y="20569"/>
                  </a:lnTo>
                  <a:lnTo>
                    <a:pt x="39449" y="20386"/>
                  </a:lnTo>
                  <a:lnTo>
                    <a:pt x="41200" y="20203"/>
                  </a:lnTo>
                  <a:lnTo>
                    <a:pt x="44357" y="19653"/>
                  </a:lnTo>
                  <a:lnTo>
                    <a:pt x="47127" y="18960"/>
                  </a:lnTo>
                  <a:lnTo>
                    <a:pt x="49571" y="18085"/>
                  </a:lnTo>
                  <a:lnTo>
                    <a:pt x="51750" y="17107"/>
                  </a:lnTo>
                  <a:lnTo>
                    <a:pt x="53685" y="16028"/>
                  </a:lnTo>
                  <a:lnTo>
                    <a:pt x="55456" y="14867"/>
                  </a:lnTo>
                  <a:lnTo>
                    <a:pt x="57065" y="13645"/>
                  </a:lnTo>
                  <a:lnTo>
                    <a:pt x="59346" y="11792"/>
                  </a:lnTo>
                  <a:lnTo>
                    <a:pt x="62360" y="9328"/>
                  </a:lnTo>
                  <a:lnTo>
                    <a:pt x="64825" y="7637"/>
                  </a:lnTo>
                  <a:lnTo>
                    <a:pt x="66637" y="6599"/>
                  </a:lnTo>
                  <a:lnTo>
                    <a:pt x="68653" y="5702"/>
                  </a:lnTo>
                  <a:lnTo>
                    <a:pt x="70914" y="4908"/>
                  </a:lnTo>
                  <a:lnTo>
                    <a:pt x="72176" y="4603"/>
                  </a:lnTo>
                  <a:lnTo>
                    <a:pt x="71158" y="3381"/>
                  </a:lnTo>
                  <a:lnTo>
                    <a:pt x="68979" y="1079"/>
                  </a:lnTo>
                  <a:lnTo>
                    <a:pt x="6781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54"/>
            <p:cNvSpPr/>
            <p:nvPr/>
          </p:nvSpPr>
          <p:spPr>
            <a:xfrm>
              <a:off x="6542165" y="1395793"/>
              <a:ext cx="1037958" cy="766548"/>
            </a:xfrm>
            <a:custGeom>
              <a:avLst/>
              <a:gdLst/>
              <a:ahLst/>
              <a:cxnLst/>
              <a:rect l="l" t="t" r="r" b="b"/>
              <a:pathLst>
                <a:path w="15500" h="11447" extrusionOk="0">
                  <a:moveTo>
                    <a:pt x="5337" y="1"/>
                  </a:moveTo>
                  <a:lnTo>
                    <a:pt x="4461" y="1345"/>
                  </a:lnTo>
                  <a:lnTo>
                    <a:pt x="2913" y="4094"/>
                  </a:lnTo>
                  <a:lnTo>
                    <a:pt x="1589" y="6966"/>
                  </a:lnTo>
                  <a:lnTo>
                    <a:pt x="469" y="9919"/>
                  </a:lnTo>
                  <a:lnTo>
                    <a:pt x="1" y="11446"/>
                  </a:lnTo>
                  <a:lnTo>
                    <a:pt x="5826" y="8412"/>
                  </a:lnTo>
                  <a:lnTo>
                    <a:pt x="11650" y="5398"/>
                  </a:lnTo>
                  <a:lnTo>
                    <a:pt x="12485" y="4868"/>
                  </a:lnTo>
                  <a:lnTo>
                    <a:pt x="13809" y="3952"/>
                  </a:lnTo>
                  <a:lnTo>
                    <a:pt x="14725" y="3198"/>
                  </a:lnTo>
                  <a:lnTo>
                    <a:pt x="15275" y="2587"/>
                  </a:lnTo>
                  <a:lnTo>
                    <a:pt x="15499" y="2119"/>
                  </a:lnTo>
                  <a:lnTo>
                    <a:pt x="15458" y="1752"/>
                  </a:lnTo>
                  <a:lnTo>
                    <a:pt x="15153" y="1487"/>
                  </a:lnTo>
                  <a:lnTo>
                    <a:pt x="14664" y="1304"/>
                  </a:lnTo>
                  <a:lnTo>
                    <a:pt x="13646" y="1141"/>
                  </a:lnTo>
                  <a:lnTo>
                    <a:pt x="11915" y="1121"/>
                  </a:lnTo>
                  <a:lnTo>
                    <a:pt x="10143" y="1162"/>
                  </a:lnTo>
                  <a:lnTo>
                    <a:pt x="8616" y="1162"/>
                  </a:lnTo>
                  <a:lnTo>
                    <a:pt x="8066" y="1121"/>
                  </a:lnTo>
                  <a:lnTo>
                    <a:pt x="7373" y="978"/>
                  </a:lnTo>
                  <a:lnTo>
                    <a:pt x="5968" y="408"/>
                  </a:lnTo>
                  <a:lnTo>
                    <a:pt x="533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54"/>
            <p:cNvSpPr/>
            <p:nvPr/>
          </p:nvSpPr>
          <p:spPr>
            <a:xfrm>
              <a:off x="7012728" y="1390368"/>
              <a:ext cx="4602839" cy="3526779"/>
            </a:xfrm>
            <a:custGeom>
              <a:avLst/>
              <a:gdLst/>
              <a:ahLst/>
              <a:cxnLst/>
              <a:rect l="l" t="t" r="r" b="b"/>
              <a:pathLst>
                <a:path w="68735" h="52666" extrusionOk="0">
                  <a:moveTo>
                    <a:pt x="66107" y="0"/>
                  </a:moveTo>
                  <a:lnTo>
                    <a:pt x="65374" y="448"/>
                  </a:lnTo>
                  <a:lnTo>
                    <a:pt x="63948" y="1446"/>
                  </a:lnTo>
                  <a:lnTo>
                    <a:pt x="62584" y="2627"/>
                  </a:lnTo>
                  <a:lnTo>
                    <a:pt x="61219" y="3910"/>
                  </a:lnTo>
                  <a:lnTo>
                    <a:pt x="57940" y="7454"/>
                  </a:lnTo>
                  <a:lnTo>
                    <a:pt x="54050" y="11975"/>
                  </a:lnTo>
                  <a:lnTo>
                    <a:pt x="52075" y="14073"/>
                  </a:lnTo>
                  <a:lnTo>
                    <a:pt x="50710" y="15376"/>
                  </a:lnTo>
                  <a:lnTo>
                    <a:pt x="49326" y="16537"/>
                  </a:lnTo>
                  <a:lnTo>
                    <a:pt x="47900" y="17576"/>
                  </a:lnTo>
                  <a:lnTo>
                    <a:pt x="46434" y="18431"/>
                  </a:lnTo>
                  <a:lnTo>
                    <a:pt x="44906" y="19083"/>
                  </a:lnTo>
                  <a:lnTo>
                    <a:pt x="44112" y="19307"/>
                  </a:lnTo>
                  <a:lnTo>
                    <a:pt x="42788" y="19592"/>
                  </a:lnTo>
                  <a:lnTo>
                    <a:pt x="39550" y="19999"/>
                  </a:lnTo>
                  <a:lnTo>
                    <a:pt x="37269" y="20447"/>
                  </a:lnTo>
                  <a:lnTo>
                    <a:pt x="36068" y="20916"/>
                  </a:lnTo>
                  <a:lnTo>
                    <a:pt x="35436" y="21404"/>
                  </a:lnTo>
                  <a:lnTo>
                    <a:pt x="35172" y="21791"/>
                  </a:lnTo>
                  <a:lnTo>
                    <a:pt x="35029" y="22260"/>
                  </a:lnTo>
                  <a:lnTo>
                    <a:pt x="35070" y="22789"/>
                  </a:lnTo>
                  <a:lnTo>
                    <a:pt x="35172" y="23095"/>
                  </a:lnTo>
                  <a:lnTo>
                    <a:pt x="35396" y="23685"/>
                  </a:lnTo>
                  <a:lnTo>
                    <a:pt x="35966" y="24581"/>
                  </a:lnTo>
                  <a:lnTo>
                    <a:pt x="36658" y="25213"/>
                  </a:lnTo>
                  <a:lnTo>
                    <a:pt x="37493" y="25661"/>
                  </a:lnTo>
                  <a:lnTo>
                    <a:pt x="38960" y="26150"/>
                  </a:lnTo>
                  <a:lnTo>
                    <a:pt x="40731" y="26659"/>
                  </a:lnTo>
                  <a:lnTo>
                    <a:pt x="42075" y="27127"/>
                  </a:lnTo>
                  <a:lnTo>
                    <a:pt x="42788" y="27433"/>
                  </a:lnTo>
                  <a:lnTo>
                    <a:pt x="43155" y="27616"/>
                  </a:lnTo>
                  <a:lnTo>
                    <a:pt x="43664" y="27962"/>
                  </a:lnTo>
                  <a:lnTo>
                    <a:pt x="43949" y="28288"/>
                  </a:lnTo>
                  <a:lnTo>
                    <a:pt x="43990" y="28614"/>
                  </a:lnTo>
                  <a:lnTo>
                    <a:pt x="43847" y="28899"/>
                  </a:lnTo>
                  <a:lnTo>
                    <a:pt x="43521" y="29164"/>
                  </a:lnTo>
                  <a:lnTo>
                    <a:pt x="42809" y="29551"/>
                  </a:lnTo>
                  <a:lnTo>
                    <a:pt x="40691" y="30223"/>
                  </a:lnTo>
                  <a:lnTo>
                    <a:pt x="37534" y="30895"/>
                  </a:lnTo>
                  <a:lnTo>
                    <a:pt x="36353" y="31139"/>
                  </a:lnTo>
                  <a:lnTo>
                    <a:pt x="35355" y="31343"/>
                  </a:lnTo>
                  <a:lnTo>
                    <a:pt x="33298" y="31546"/>
                  </a:lnTo>
                  <a:lnTo>
                    <a:pt x="30182" y="31648"/>
                  </a:lnTo>
                  <a:lnTo>
                    <a:pt x="28125" y="31832"/>
                  </a:lnTo>
                  <a:lnTo>
                    <a:pt x="27127" y="31995"/>
                  </a:lnTo>
                  <a:lnTo>
                    <a:pt x="25192" y="32443"/>
                  </a:lnTo>
                  <a:lnTo>
                    <a:pt x="23298" y="33094"/>
                  </a:lnTo>
                  <a:lnTo>
                    <a:pt x="21465" y="33889"/>
                  </a:lnTo>
                  <a:lnTo>
                    <a:pt x="19673" y="34825"/>
                  </a:lnTo>
                  <a:lnTo>
                    <a:pt x="17922" y="35884"/>
                  </a:lnTo>
                  <a:lnTo>
                    <a:pt x="15335" y="37615"/>
                  </a:lnTo>
                  <a:lnTo>
                    <a:pt x="10305" y="41383"/>
                  </a:lnTo>
                  <a:lnTo>
                    <a:pt x="5254" y="45049"/>
                  </a:lnTo>
                  <a:lnTo>
                    <a:pt x="2668" y="46617"/>
                  </a:lnTo>
                  <a:lnTo>
                    <a:pt x="896" y="47533"/>
                  </a:lnTo>
                  <a:lnTo>
                    <a:pt x="0" y="47941"/>
                  </a:lnTo>
                  <a:lnTo>
                    <a:pt x="998" y="49183"/>
                  </a:lnTo>
                  <a:lnTo>
                    <a:pt x="3177" y="51566"/>
                  </a:lnTo>
                  <a:lnTo>
                    <a:pt x="4318" y="52666"/>
                  </a:lnTo>
                  <a:lnTo>
                    <a:pt x="4501" y="52523"/>
                  </a:lnTo>
                  <a:lnTo>
                    <a:pt x="4867" y="52075"/>
                  </a:lnTo>
                  <a:lnTo>
                    <a:pt x="5478" y="51158"/>
                  </a:lnTo>
                  <a:lnTo>
                    <a:pt x="6476" y="49529"/>
                  </a:lnTo>
                  <a:lnTo>
                    <a:pt x="7454" y="48185"/>
                  </a:lnTo>
                  <a:lnTo>
                    <a:pt x="8228" y="47269"/>
                  </a:lnTo>
                  <a:lnTo>
                    <a:pt x="9144" y="46413"/>
                  </a:lnTo>
                  <a:lnTo>
                    <a:pt x="10203" y="45599"/>
                  </a:lnTo>
                  <a:lnTo>
                    <a:pt x="11425" y="44886"/>
                  </a:lnTo>
                  <a:lnTo>
                    <a:pt x="12830" y="44316"/>
                  </a:lnTo>
                  <a:lnTo>
                    <a:pt x="14439" y="43888"/>
                  </a:lnTo>
                  <a:lnTo>
                    <a:pt x="16252" y="43664"/>
                  </a:lnTo>
                  <a:lnTo>
                    <a:pt x="18309" y="43664"/>
                  </a:lnTo>
                  <a:lnTo>
                    <a:pt x="20590" y="43908"/>
                  </a:lnTo>
                  <a:lnTo>
                    <a:pt x="21852" y="44132"/>
                  </a:lnTo>
                  <a:lnTo>
                    <a:pt x="22708" y="44295"/>
                  </a:lnTo>
                  <a:lnTo>
                    <a:pt x="24296" y="44397"/>
                  </a:lnTo>
                  <a:lnTo>
                    <a:pt x="25742" y="44275"/>
                  </a:lnTo>
                  <a:lnTo>
                    <a:pt x="27086" y="43949"/>
                  </a:lnTo>
                  <a:lnTo>
                    <a:pt x="28329" y="43440"/>
                  </a:lnTo>
                  <a:lnTo>
                    <a:pt x="29510" y="42788"/>
                  </a:lnTo>
                  <a:lnTo>
                    <a:pt x="31180" y="41587"/>
                  </a:lnTo>
                  <a:lnTo>
                    <a:pt x="34377" y="38654"/>
                  </a:lnTo>
                  <a:lnTo>
                    <a:pt x="37310" y="36129"/>
                  </a:lnTo>
                  <a:lnTo>
                    <a:pt x="38613" y="35192"/>
                  </a:lnTo>
                  <a:lnTo>
                    <a:pt x="40019" y="34357"/>
                  </a:lnTo>
                  <a:lnTo>
                    <a:pt x="41546" y="33624"/>
                  </a:lnTo>
                  <a:lnTo>
                    <a:pt x="42361" y="33298"/>
                  </a:lnTo>
                  <a:lnTo>
                    <a:pt x="44132" y="32707"/>
                  </a:lnTo>
                  <a:lnTo>
                    <a:pt x="47615" y="31832"/>
                  </a:lnTo>
                  <a:lnTo>
                    <a:pt x="51077" y="31139"/>
                  </a:lnTo>
                  <a:lnTo>
                    <a:pt x="54600" y="30386"/>
                  </a:lnTo>
                  <a:lnTo>
                    <a:pt x="56392" y="29876"/>
                  </a:lnTo>
                  <a:lnTo>
                    <a:pt x="58246" y="29347"/>
                  </a:lnTo>
                  <a:lnTo>
                    <a:pt x="60995" y="28492"/>
                  </a:lnTo>
                  <a:lnTo>
                    <a:pt x="62726" y="27799"/>
                  </a:lnTo>
                  <a:lnTo>
                    <a:pt x="64315" y="26964"/>
                  </a:lnTo>
                  <a:lnTo>
                    <a:pt x="65679" y="25926"/>
                  </a:lnTo>
                  <a:lnTo>
                    <a:pt x="66535" y="25009"/>
                  </a:lnTo>
                  <a:lnTo>
                    <a:pt x="67023" y="24317"/>
                  </a:lnTo>
                  <a:lnTo>
                    <a:pt x="67410" y="23543"/>
                  </a:lnTo>
                  <a:lnTo>
                    <a:pt x="67716" y="22708"/>
                  </a:lnTo>
                  <a:lnTo>
                    <a:pt x="67818" y="22260"/>
                  </a:lnTo>
                  <a:lnTo>
                    <a:pt x="67899" y="21852"/>
                  </a:lnTo>
                  <a:lnTo>
                    <a:pt x="67919" y="21017"/>
                  </a:lnTo>
                  <a:lnTo>
                    <a:pt x="67797" y="20631"/>
                  </a:lnTo>
                  <a:lnTo>
                    <a:pt x="67675" y="20366"/>
                  </a:lnTo>
                  <a:lnTo>
                    <a:pt x="67288" y="19897"/>
                  </a:lnTo>
                  <a:lnTo>
                    <a:pt x="66779" y="19551"/>
                  </a:lnTo>
                  <a:lnTo>
                    <a:pt x="66188" y="19307"/>
                  </a:lnTo>
                  <a:lnTo>
                    <a:pt x="65557" y="19185"/>
                  </a:lnTo>
                  <a:lnTo>
                    <a:pt x="64926" y="19205"/>
                  </a:lnTo>
                  <a:lnTo>
                    <a:pt x="64315" y="19327"/>
                  </a:lnTo>
                  <a:lnTo>
                    <a:pt x="63785" y="19612"/>
                  </a:lnTo>
                  <a:lnTo>
                    <a:pt x="63561" y="19796"/>
                  </a:lnTo>
                  <a:lnTo>
                    <a:pt x="62441" y="20875"/>
                  </a:lnTo>
                  <a:lnTo>
                    <a:pt x="60160" y="22830"/>
                  </a:lnTo>
                  <a:lnTo>
                    <a:pt x="57798" y="24500"/>
                  </a:lnTo>
                  <a:lnTo>
                    <a:pt x="55965" y="25498"/>
                  </a:lnTo>
                  <a:lnTo>
                    <a:pt x="54722" y="26048"/>
                  </a:lnTo>
                  <a:lnTo>
                    <a:pt x="53460" y="26475"/>
                  </a:lnTo>
                  <a:lnTo>
                    <a:pt x="52156" y="26781"/>
                  </a:lnTo>
                  <a:lnTo>
                    <a:pt x="50812" y="26944"/>
                  </a:lnTo>
                  <a:lnTo>
                    <a:pt x="49468" y="26964"/>
                  </a:lnTo>
                  <a:lnTo>
                    <a:pt x="48063" y="26822"/>
                  </a:lnTo>
                  <a:lnTo>
                    <a:pt x="46637" y="26516"/>
                  </a:lnTo>
                  <a:lnTo>
                    <a:pt x="45191" y="26048"/>
                  </a:lnTo>
                  <a:lnTo>
                    <a:pt x="43684" y="25376"/>
                  </a:lnTo>
                  <a:lnTo>
                    <a:pt x="42931" y="24968"/>
                  </a:lnTo>
                  <a:lnTo>
                    <a:pt x="42198" y="24541"/>
                  </a:lnTo>
                  <a:lnTo>
                    <a:pt x="41139" y="23808"/>
                  </a:lnTo>
                  <a:lnTo>
                    <a:pt x="40487" y="23197"/>
                  </a:lnTo>
                  <a:lnTo>
                    <a:pt x="40222" y="22687"/>
                  </a:lnTo>
                  <a:lnTo>
                    <a:pt x="40304" y="22239"/>
                  </a:lnTo>
                  <a:lnTo>
                    <a:pt x="40670" y="21893"/>
                  </a:lnTo>
                  <a:lnTo>
                    <a:pt x="41689" y="21466"/>
                  </a:lnTo>
                  <a:lnTo>
                    <a:pt x="44947" y="20814"/>
                  </a:lnTo>
                  <a:lnTo>
                    <a:pt x="49000" y="20101"/>
                  </a:lnTo>
                  <a:lnTo>
                    <a:pt x="50914" y="19592"/>
                  </a:lnTo>
                  <a:lnTo>
                    <a:pt x="52055" y="19185"/>
                  </a:lnTo>
                  <a:lnTo>
                    <a:pt x="52584" y="18940"/>
                  </a:lnTo>
                  <a:lnTo>
                    <a:pt x="53949" y="18227"/>
                  </a:lnTo>
                  <a:lnTo>
                    <a:pt x="56352" y="16659"/>
                  </a:lnTo>
                  <a:lnTo>
                    <a:pt x="58449" y="14908"/>
                  </a:lnTo>
                  <a:lnTo>
                    <a:pt x="60343" y="13055"/>
                  </a:lnTo>
                  <a:lnTo>
                    <a:pt x="62971" y="10163"/>
                  </a:lnTo>
                  <a:lnTo>
                    <a:pt x="65659" y="7250"/>
                  </a:lnTo>
                  <a:lnTo>
                    <a:pt x="67634" y="5397"/>
                  </a:lnTo>
                  <a:lnTo>
                    <a:pt x="68734" y="4521"/>
                  </a:lnTo>
                  <a:lnTo>
                    <a:pt x="68143" y="3340"/>
                  </a:lnTo>
                  <a:lnTo>
                    <a:pt x="66820" y="1080"/>
                  </a:lnTo>
                  <a:lnTo>
                    <a:pt x="6610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54"/>
            <p:cNvSpPr/>
            <p:nvPr/>
          </p:nvSpPr>
          <p:spPr>
            <a:xfrm>
              <a:off x="7301816" y="1693117"/>
              <a:ext cx="4605585" cy="3517270"/>
            </a:xfrm>
            <a:custGeom>
              <a:avLst/>
              <a:gdLst/>
              <a:ahLst/>
              <a:cxnLst/>
              <a:rect l="l" t="t" r="r" b="b"/>
              <a:pathLst>
                <a:path w="68776" h="52524" extrusionOk="0">
                  <a:moveTo>
                    <a:pt x="64417" y="0"/>
                  </a:moveTo>
                  <a:lnTo>
                    <a:pt x="63317" y="876"/>
                  </a:lnTo>
                  <a:lnTo>
                    <a:pt x="61342" y="2729"/>
                  </a:lnTo>
                  <a:lnTo>
                    <a:pt x="58654" y="5642"/>
                  </a:lnTo>
                  <a:lnTo>
                    <a:pt x="56026" y="8534"/>
                  </a:lnTo>
                  <a:lnTo>
                    <a:pt x="54132" y="10387"/>
                  </a:lnTo>
                  <a:lnTo>
                    <a:pt x="52035" y="12138"/>
                  </a:lnTo>
                  <a:lnTo>
                    <a:pt x="49632" y="13706"/>
                  </a:lnTo>
                  <a:lnTo>
                    <a:pt x="48267" y="14419"/>
                  </a:lnTo>
                  <a:lnTo>
                    <a:pt x="47738" y="14664"/>
                  </a:lnTo>
                  <a:lnTo>
                    <a:pt x="46597" y="15071"/>
                  </a:lnTo>
                  <a:lnTo>
                    <a:pt x="44683" y="15580"/>
                  </a:lnTo>
                  <a:lnTo>
                    <a:pt x="40630" y="16293"/>
                  </a:lnTo>
                  <a:lnTo>
                    <a:pt x="37372" y="16945"/>
                  </a:lnTo>
                  <a:lnTo>
                    <a:pt x="36353" y="17372"/>
                  </a:lnTo>
                  <a:lnTo>
                    <a:pt x="35987" y="17718"/>
                  </a:lnTo>
                  <a:lnTo>
                    <a:pt x="35905" y="18166"/>
                  </a:lnTo>
                  <a:lnTo>
                    <a:pt x="36170" y="18676"/>
                  </a:lnTo>
                  <a:lnTo>
                    <a:pt x="36822" y="19287"/>
                  </a:lnTo>
                  <a:lnTo>
                    <a:pt x="37881" y="20020"/>
                  </a:lnTo>
                  <a:lnTo>
                    <a:pt x="38614" y="20447"/>
                  </a:lnTo>
                  <a:lnTo>
                    <a:pt x="39367" y="20855"/>
                  </a:lnTo>
                  <a:lnTo>
                    <a:pt x="40874" y="21527"/>
                  </a:lnTo>
                  <a:lnTo>
                    <a:pt x="42320" y="21995"/>
                  </a:lnTo>
                  <a:lnTo>
                    <a:pt x="43746" y="22301"/>
                  </a:lnTo>
                  <a:lnTo>
                    <a:pt x="45151" y="22443"/>
                  </a:lnTo>
                  <a:lnTo>
                    <a:pt x="46495" y="22423"/>
                  </a:lnTo>
                  <a:lnTo>
                    <a:pt x="47839" y="22260"/>
                  </a:lnTo>
                  <a:lnTo>
                    <a:pt x="49143" y="21954"/>
                  </a:lnTo>
                  <a:lnTo>
                    <a:pt x="50405" y="21527"/>
                  </a:lnTo>
                  <a:lnTo>
                    <a:pt x="51648" y="20977"/>
                  </a:lnTo>
                  <a:lnTo>
                    <a:pt x="53481" y="19979"/>
                  </a:lnTo>
                  <a:lnTo>
                    <a:pt x="55843" y="18309"/>
                  </a:lnTo>
                  <a:lnTo>
                    <a:pt x="58124" y="16354"/>
                  </a:lnTo>
                  <a:lnTo>
                    <a:pt x="59244" y="15275"/>
                  </a:lnTo>
                  <a:lnTo>
                    <a:pt x="59468" y="15091"/>
                  </a:lnTo>
                  <a:lnTo>
                    <a:pt x="59998" y="14806"/>
                  </a:lnTo>
                  <a:lnTo>
                    <a:pt x="60609" y="14684"/>
                  </a:lnTo>
                  <a:lnTo>
                    <a:pt x="61240" y="14664"/>
                  </a:lnTo>
                  <a:lnTo>
                    <a:pt x="61871" y="14786"/>
                  </a:lnTo>
                  <a:lnTo>
                    <a:pt x="62462" y="15030"/>
                  </a:lnTo>
                  <a:lnTo>
                    <a:pt x="62971" y="15376"/>
                  </a:lnTo>
                  <a:lnTo>
                    <a:pt x="63358" y="15845"/>
                  </a:lnTo>
                  <a:lnTo>
                    <a:pt x="63480" y="16110"/>
                  </a:lnTo>
                  <a:lnTo>
                    <a:pt x="63602" y="16496"/>
                  </a:lnTo>
                  <a:lnTo>
                    <a:pt x="63582" y="17331"/>
                  </a:lnTo>
                  <a:lnTo>
                    <a:pt x="63501" y="17739"/>
                  </a:lnTo>
                  <a:lnTo>
                    <a:pt x="63399" y="18187"/>
                  </a:lnTo>
                  <a:lnTo>
                    <a:pt x="63093" y="19022"/>
                  </a:lnTo>
                  <a:lnTo>
                    <a:pt x="62706" y="19796"/>
                  </a:lnTo>
                  <a:lnTo>
                    <a:pt x="62218" y="20488"/>
                  </a:lnTo>
                  <a:lnTo>
                    <a:pt x="61362" y="21405"/>
                  </a:lnTo>
                  <a:lnTo>
                    <a:pt x="59998" y="22443"/>
                  </a:lnTo>
                  <a:lnTo>
                    <a:pt x="58409" y="23278"/>
                  </a:lnTo>
                  <a:lnTo>
                    <a:pt x="56678" y="23971"/>
                  </a:lnTo>
                  <a:lnTo>
                    <a:pt x="53929" y="24826"/>
                  </a:lnTo>
                  <a:lnTo>
                    <a:pt x="52075" y="25355"/>
                  </a:lnTo>
                  <a:lnTo>
                    <a:pt x="50283" y="25865"/>
                  </a:lnTo>
                  <a:lnTo>
                    <a:pt x="46760" y="26618"/>
                  </a:lnTo>
                  <a:lnTo>
                    <a:pt x="43298" y="27311"/>
                  </a:lnTo>
                  <a:lnTo>
                    <a:pt x="39815" y="28186"/>
                  </a:lnTo>
                  <a:lnTo>
                    <a:pt x="38044" y="28777"/>
                  </a:lnTo>
                  <a:lnTo>
                    <a:pt x="37229" y="29103"/>
                  </a:lnTo>
                  <a:lnTo>
                    <a:pt x="35702" y="29836"/>
                  </a:lnTo>
                  <a:lnTo>
                    <a:pt x="34296" y="30671"/>
                  </a:lnTo>
                  <a:lnTo>
                    <a:pt x="32993" y="31608"/>
                  </a:lnTo>
                  <a:lnTo>
                    <a:pt x="30060" y="34133"/>
                  </a:lnTo>
                  <a:lnTo>
                    <a:pt x="26863" y="37066"/>
                  </a:lnTo>
                  <a:lnTo>
                    <a:pt x="25193" y="38267"/>
                  </a:lnTo>
                  <a:lnTo>
                    <a:pt x="24012" y="38919"/>
                  </a:lnTo>
                  <a:lnTo>
                    <a:pt x="22769" y="39428"/>
                  </a:lnTo>
                  <a:lnTo>
                    <a:pt x="21425" y="39754"/>
                  </a:lnTo>
                  <a:lnTo>
                    <a:pt x="19979" y="39876"/>
                  </a:lnTo>
                  <a:lnTo>
                    <a:pt x="18391" y="39774"/>
                  </a:lnTo>
                  <a:lnTo>
                    <a:pt x="17535" y="39611"/>
                  </a:lnTo>
                  <a:lnTo>
                    <a:pt x="16273" y="39387"/>
                  </a:lnTo>
                  <a:lnTo>
                    <a:pt x="13992" y="39143"/>
                  </a:lnTo>
                  <a:lnTo>
                    <a:pt x="11935" y="39143"/>
                  </a:lnTo>
                  <a:lnTo>
                    <a:pt x="10122" y="39367"/>
                  </a:lnTo>
                  <a:lnTo>
                    <a:pt x="8513" y="39795"/>
                  </a:lnTo>
                  <a:lnTo>
                    <a:pt x="7108" y="40365"/>
                  </a:lnTo>
                  <a:lnTo>
                    <a:pt x="5886" y="41078"/>
                  </a:lnTo>
                  <a:lnTo>
                    <a:pt x="4827" y="41892"/>
                  </a:lnTo>
                  <a:lnTo>
                    <a:pt x="3911" y="42748"/>
                  </a:lnTo>
                  <a:lnTo>
                    <a:pt x="3137" y="43664"/>
                  </a:lnTo>
                  <a:lnTo>
                    <a:pt x="2159" y="45008"/>
                  </a:lnTo>
                  <a:lnTo>
                    <a:pt x="1141" y="46637"/>
                  </a:lnTo>
                  <a:lnTo>
                    <a:pt x="550" y="47554"/>
                  </a:lnTo>
                  <a:lnTo>
                    <a:pt x="184" y="48002"/>
                  </a:lnTo>
                  <a:lnTo>
                    <a:pt x="1" y="48145"/>
                  </a:lnTo>
                  <a:lnTo>
                    <a:pt x="1324" y="49346"/>
                  </a:lnTo>
                  <a:lnTo>
                    <a:pt x="4114" y="51525"/>
                  </a:lnTo>
                  <a:lnTo>
                    <a:pt x="5601" y="52523"/>
                  </a:lnTo>
                  <a:lnTo>
                    <a:pt x="6477" y="51953"/>
                  </a:lnTo>
                  <a:lnTo>
                    <a:pt x="8249" y="50996"/>
                  </a:lnTo>
                  <a:lnTo>
                    <a:pt x="10082" y="50242"/>
                  </a:lnTo>
                  <a:lnTo>
                    <a:pt x="11935" y="49774"/>
                  </a:lnTo>
                  <a:lnTo>
                    <a:pt x="12892" y="49692"/>
                  </a:lnTo>
                  <a:lnTo>
                    <a:pt x="14358" y="49672"/>
                  </a:lnTo>
                  <a:lnTo>
                    <a:pt x="17393" y="49814"/>
                  </a:lnTo>
                  <a:lnTo>
                    <a:pt x="20448" y="49957"/>
                  </a:lnTo>
                  <a:lnTo>
                    <a:pt x="22688" y="49855"/>
                  </a:lnTo>
                  <a:lnTo>
                    <a:pt x="24134" y="49611"/>
                  </a:lnTo>
                  <a:lnTo>
                    <a:pt x="24826" y="49428"/>
                  </a:lnTo>
                  <a:lnTo>
                    <a:pt x="25580" y="49183"/>
                  </a:lnTo>
                  <a:lnTo>
                    <a:pt x="27026" y="48593"/>
                  </a:lnTo>
                  <a:lnTo>
                    <a:pt x="29164" y="47534"/>
                  </a:lnTo>
                  <a:lnTo>
                    <a:pt x="33319" y="45049"/>
                  </a:lnTo>
                  <a:lnTo>
                    <a:pt x="36048" y="43420"/>
                  </a:lnTo>
                  <a:lnTo>
                    <a:pt x="36598" y="43114"/>
                  </a:lnTo>
                  <a:lnTo>
                    <a:pt x="37718" y="42625"/>
                  </a:lnTo>
                  <a:lnTo>
                    <a:pt x="38838" y="42259"/>
                  </a:lnTo>
                  <a:lnTo>
                    <a:pt x="39958" y="42014"/>
                  </a:lnTo>
                  <a:lnTo>
                    <a:pt x="41689" y="41790"/>
                  </a:lnTo>
                  <a:lnTo>
                    <a:pt x="44011" y="41770"/>
                  </a:lnTo>
                  <a:lnTo>
                    <a:pt x="47575" y="42076"/>
                  </a:lnTo>
                  <a:lnTo>
                    <a:pt x="51240" y="42483"/>
                  </a:lnTo>
                  <a:lnTo>
                    <a:pt x="53725" y="42605"/>
                  </a:lnTo>
                  <a:lnTo>
                    <a:pt x="54988" y="42564"/>
                  </a:lnTo>
                  <a:lnTo>
                    <a:pt x="56576" y="42463"/>
                  </a:lnTo>
                  <a:lnTo>
                    <a:pt x="59814" y="42055"/>
                  </a:lnTo>
                  <a:lnTo>
                    <a:pt x="61403" y="41689"/>
                  </a:lnTo>
                  <a:lnTo>
                    <a:pt x="62014" y="40793"/>
                  </a:lnTo>
                  <a:lnTo>
                    <a:pt x="63175" y="38919"/>
                  </a:lnTo>
                  <a:lnTo>
                    <a:pt x="64234" y="36984"/>
                  </a:lnTo>
                  <a:lnTo>
                    <a:pt x="65191" y="35009"/>
                  </a:lnTo>
                  <a:lnTo>
                    <a:pt x="66046" y="32972"/>
                  </a:lnTo>
                  <a:lnTo>
                    <a:pt x="66779" y="30875"/>
                  </a:lnTo>
                  <a:lnTo>
                    <a:pt x="67411" y="28757"/>
                  </a:lnTo>
                  <a:lnTo>
                    <a:pt x="67920" y="26598"/>
                  </a:lnTo>
                  <a:lnTo>
                    <a:pt x="68307" y="24419"/>
                  </a:lnTo>
                  <a:lnTo>
                    <a:pt x="68592" y="22199"/>
                  </a:lnTo>
                  <a:lnTo>
                    <a:pt x="68735" y="19938"/>
                  </a:lnTo>
                  <a:lnTo>
                    <a:pt x="68775" y="17678"/>
                  </a:lnTo>
                  <a:lnTo>
                    <a:pt x="68673" y="15417"/>
                  </a:lnTo>
                  <a:lnTo>
                    <a:pt x="68429" y="13116"/>
                  </a:lnTo>
                  <a:lnTo>
                    <a:pt x="68062" y="10835"/>
                  </a:lnTo>
                  <a:lnTo>
                    <a:pt x="67574" y="8534"/>
                  </a:lnTo>
                  <a:lnTo>
                    <a:pt x="67268" y="7393"/>
                  </a:lnTo>
                  <a:lnTo>
                    <a:pt x="66983" y="6416"/>
                  </a:lnTo>
                  <a:lnTo>
                    <a:pt x="66352" y="4522"/>
                  </a:lnTo>
                  <a:lnTo>
                    <a:pt x="65272" y="1752"/>
                  </a:lnTo>
                  <a:lnTo>
                    <a:pt x="6441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54"/>
            <p:cNvSpPr/>
            <p:nvPr/>
          </p:nvSpPr>
          <p:spPr>
            <a:xfrm>
              <a:off x="6514910" y="1198045"/>
              <a:ext cx="4924673" cy="3402693"/>
            </a:xfrm>
            <a:custGeom>
              <a:avLst/>
              <a:gdLst/>
              <a:ahLst/>
              <a:cxnLst/>
              <a:rect l="l" t="t" r="r" b="b"/>
              <a:pathLst>
                <a:path w="73541" h="50813" extrusionOk="0">
                  <a:moveTo>
                    <a:pt x="71402" y="1"/>
                  </a:moveTo>
                  <a:lnTo>
                    <a:pt x="70140" y="306"/>
                  </a:lnTo>
                  <a:lnTo>
                    <a:pt x="67879" y="1100"/>
                  </a:lnTo>
                  <a:lnTo>
                    <a:pt x="65863" y="1997"/>
                  </a:lnTo>
                  <a:lnTo>
                    <a:pt x="64051" y="3035"/>
                  </a:lnTo>
                  <a:lnTo>
                    <a:pt x="61586" y="4726"/>
                  </a:lnTo>
                  <a:lnTo>
                    <a:pt x="58572" y="7190"/>
                  </a:lnTo>
                  <a:lnTo>
                    <a:pt x="56291" y="9043"/>
                  </a:lnTo>
                  <a:lnTo>
                    <a:pt x="54682" y="10265"/>
                  </a:lnTo>
                  <a:lnTo>
                    <a:pt x="52911" y="11426"/>
                  </a:lnTo>
                  <a:lnTo>
                    <a:pt x="50976" y="12505"/>
                  </a:lnTo>
                  <a:lnTo>
                    <a:pt x="48797" y="13483"/>
                  </a:lnTo>
                  <a:lnTo>
                    <a:pt x="46353" y="14358"/>
                  </a:lnTo>
                  <a:lnTo>
                    <a:pt x="43583" y="15051"/>
                  </a:lnTo>
                  <a:lnTo>
                    <a:pt x="40426" y="15601"/>
                  </a:lnTo>
                  <a:lnTo>
                    <a:pt x="38675" y="15784"/>
                  </a:lnTo>
                  <a:lnTo>
                    <a:pt x="37148" y="15967"/>
                  </a:lnTo>
                  <a:lnTo>
                    <a:pt x="32973" y="16639"/>
                  </a:lnTo>
                  <a:lnTo>
                    <a:pt x="26130" y="17861"/>
                  </a:lnTo>
                  <a:lnTo>
                    <a:pt x="23055" y="18330"/>
                  </a:lnTo>
                  <a:lnTo>
                    <a:pt x="22627" y="18411"/>
                  </a:lnTo>
                  <a:lnTo>
                    <a:pt x="21812" y="18615"/>
                  </a:lnTo>
                  <a:lnTo>
                    <a:pt x="21079" y="18941"/>
                  </a:lnTo>
                  <a:lnTo>
                    <a:pt x="20407" y="19348"/>
                  </a:lnTo>
                  <a:lnTo>
                    <a:pt x="19491" y="20081"/>
                  </a:lnTo>
                  <a:lnTo>
                    <a:pt x="18391" y="21283"/>
                  </a:lnTo>
                  <a:lnTo>
                    <a:pt x="16965" y="23401"/>
                  </a:lnTo>
                  <a:lnTo>
                    <a:pt x="15580" y="25702"/>
                  </a:lnTo>
                  <a:lnTo>
                    <a:pt x="14582" y="27189"/>
                  </a:lnTo>
                  <a:lnTo>
                    <a:pt x="14053" y="27881"/>
                  </a:lnTo>
                  <a:lnTo>
                    <a:pt x="13401" y="28675"/>
                  </a:lnTo>
                  <a:lnTo>
                    <a:pt x="11955" y="30060"/>
                  </a:lnTo>
                  <a:lnTo>
                    <a:pt x="10367" y="31241"/>
                  </a:lnTo>
                  <a:lnTo>
                    <a:pt x="8656" y="32280"/>
                  </a:lnTo>
                  <a:lnTo>
                    <a:pt x="6843" y="33176"/>
                  </a:lnTo>
                  <a:lnTo>
                    <a:pt x="4949" y="33930"/>
                  </a:lnTo>
                  <a:lnTo>
                    <a:pt x="1996" y="34887"/>
                  </a:lnTo>
                  <a:lnTo>
                    <a:pt x="1" y="35416"/>
                  </a:lnTo>
                  <a:lnTo>
                    <a:pt x="143" y="36007"/>
                  </a:lnTo>
                  <a:lnTo>
                    <a:pt x="306" y="36618"/>
                  </a:lnTo>
                  <a:lnTo>
                    <a:pt x="591" y="37616"/>
                  </a:lnTo>
                  <a:lnTo>
                    <a:pt x="1243" y="39551"/>
                  </a:lnTo>
                  <a:lnTo>
                    <a:pt x="1976" y="41445"/>
                  </a:lnTo>
                  <a:lnTo>
                    <a:pt x="2791" y="43277"/>
                  </a:lnTo>
                  <a:lnTo>
                    <a:pt x="3687" y="45049"/>
                  </a:lnTo>
                  <a:lnTo>
                    <a:pt x="4664" y="46780"/>
                  </a:lnTo>
                  <a:lnTo>
                    <a:pt x="6253" y="49245"/>
                  </a:lnTo>
                  <a:lnTo>
                    <a:pt x="7434" y="50813"/>
                  </a:lnTo>
                  <a:lnTo>
                    <a:pt x="8330" y="50405"/>
                  </a:lnTo>
                  <a:lnTo>
                    <a:pt x="10102" y="49489"/>
                  </a:lnTo>
                  <a:lnTo>
                    <a:pt x="12688" y="47921"/>
                  </a:lnTo>
                  <a:lnTo>
                    <a:pt x="17739" y="44255"/>
                  </a:lnTo>
                  <a:lnTo>
                    <a:pt x="22769" y="40487"/>
                  </a:lnTo>
                  <a:lnTo>
                    <a:pt x="25356" y="38756"/>
                  </a:lnTo>
                  <a:lnTo>
                    <a:pt x="27107" y="37718"/>
                  </a:lnTo>
                  <a:lnTo>
                    <a:pt x="28899" y="36761"/>
                  </a:lnTo>
                  <a:lnTo>
                    <a:pt x="30732" y="35966"/>
                  </a:lnTo>
                  <a:lnTo>
                    <a:pt x="32626" y="35315"/>
                  </a:lnTo>
                  <a:lnTo>
                    <a:pt x="34561" y="34867"/>
                  </a:lnTo>
                  <a:lnTo>
                    <a:pt x="35559" y="34704"/>
                  </a:lnTo>
                  <a:lnTo>
                    <a:pt x="37616" y="34520"/>
                  </a:lnTo>
                  <a:lnTo>
                    <a:pt x="40732" y="34418"/>
                  </a:lnTo>
                  <a:lnTo>
                    <a:pt x="42789" y="34215"/>
                  </a:lnTo>
                  <a:lnTo>
                    <a:pt x="43787" y="34011"/>
                  </a:lnTo>
                  <a:lnTo>
                    <a:pt x="44968" y="33767"/>
                  </a:lnTo>
                  <a:lnTo>
                    <a:pt x="48125" y="33095"/>
                  </a:lnTo>
                  <a:lnTo>
                    <a:pt x="50243" y="32423"/>
                  </a:lnTo>
                  <a:lnTo>
                    <a:pt x="50955" y="32036"/>
                  </a:lnTo>
                  <a:lnTo>
                    <a:pt x="51281" y="31771"/>
                  </a:lnTo>
                  <a:lnTo>
                    <a:pt x="51424" y="31486"/>
                  </a:lnTo>
                  <a:lnTo>
                    <a:pt x="51383" y="31160"/>
                  </a:lnTo>
                  <a:lnTo>
                    <a:pt x="51098" y="30834"/>
                  </a:lnTo>
                  <a:lnTo>
                    <a:pt x="50589" y="30488"/>
                  </a:lnTo>
                  <a:lnTo>
                    <a:pt x="50222" y="30305"/>
                  </a:lnTo>
                  <a:lnTo>
                    <a:pt x="49509" y="29999"/>
                  </a:lnTo>
                  <a:lnTo>
                    <a:pt x="48165" y="29531"/>
                  </a:lnTo>
                  <a:lnTo>
                    <a:pt x="46394" y="29022"/>
                  </a:lnTo>
                  <a:lnTo>
                    <a:pt x="44927" y="28533"/>
                  </a:lnTo>
                  <a:lnTo>
                    <a:pt x="44092" y="28085"/>
                  </a:lnTo>
                  <a:lnTo>
                    <a:pt x="43400" y="27453"/>
                  </a:lnTo>
                  <a:lnTo>
                    <a:pt x="42830" y="26557"/>
                  </a:lnTo>
                  <a:lnTo>
                    <a:pt x="42606" y="25967"/>
                  </a:lnTo>
                  <a:lnTo>
                    <a:pt x="42504" y="25661"/>
                  </a:lnTo>
                  <a:lnTo>
                    <a:pt x="42463" y="25132"/>
                  </a:lnTo>
                  <a:lnTo>
                    <a:pt x="42606" y="24663"/>
                  </a:lnTo>
                  <a:lnTo>
                    <a:pt x="42870" y="24276"/>
                  </a:lnTo>
                  <a:lnTo>
                    <a:pt x="43502" y="23788"/>
                  </a:lnTo>
                  <a:lnTo>
                    <a:pt x="44703" y="23319"/>
                  </a:lnTo>
                  <a:lnTo>
                    <a:pt x="46984" y="22871"/>
                  </a:lnTo>
                  <a:lnTo>
                    <a:pt x="50222" y="22464"/>
                  </a:lnTo>
                  <a:lnTo>
                    <a:pt x="51546" y="22179"/>
                  </a:lnTo>
                  <a:lnTo>
                    <a:pt x="52340" y="21955"/>
                  </a:lnTo>
                  <a:lnTo>
                    <a:pt x="53868" y="21303"/>
                  </a:lnTo>
                  <a:lnTo>
                    <a:pt x="55334" y="20448"/>
                  </a:lnTo>
                  <a:lnTo>
                    <a:pt x="56760" y="19409"/>
                  </a:lnTo>
                  <a:lnTo>
                    <a:pt x="58144" y="18248"/>
                  </a:lnTo>
                  <a:lnTo>
                    <a:pt x="59509" y="16945"/>
                  </a:lnTo>
                  <a:lnTo>
                    <a:pt x="61484" y="14847"/>
                  </a:lnTo>
                  <a:lnTo>
                    <a:pt x="65374" y="10326"/>
                  </a:lnTo>
                  <a:lnTo>
                    <a:pt x="68653" y="6782"/>
                  </a:lnTo>
                  <a:lnTo>
                    <a:pt x="70018" y="5499"/>
                  </a:lnTo>
                  <a:lnTo>
                    <a:pt x="71382" y="4318"/>
                  </a:lnTo>
                  <a:lnTo>
                    <a:pt x="72808" y="3320"/>
                  </a:lnTo>
                  <a:lnTo>
                    <a:pt x="73541" y="2872"/>
                  </a:lnTo>
                  <a:lnTo>
                    <a:pt x="72502" y="1406"/>
                  </a:lnTo>
                  <a:lnTo>
                    <a:pt x="7140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54"/>
            <p:cNvSpPr/>
            <p:nvPr/>
          </p:nvSpPr>
          <p:spPr>
            <a:xfrm>
              <a:off x="6434485" y="216137"/>
              <a:ext cx="4570093" cy="3090368"/>
            </a:xfrm>
            <a:custGeom>
              <a:avLst/>
              <a:gdLst/>
              <a:ahLst/>
              <a:cxnLst/>
              <a:rect l="l" t="t" r="r" b="b"/>
              <a:pathLst>
                <a:path w="68246" h="46149" extrusionOk="0">
                  <a:moveTo>
                    <a:pt x="47187" y="1"/>
                  </a:moveTo>
                  <a:lnTo>
                    <a:pt x="46658" y="530"/>
                  </a:lnTo>
                  <a:lnTo>
                    <a:pt x="45456" y="1487"/>
                  </a:lnTo>
                  <a:lnTo>
                    <a:pt x="44112" y="2302"/>
                  </a:lnTo>
                  <a:lnTo>
                    <a:pt x="42666" y="3015"/>
                  </a:lnTo>
                  <a:lnTo>
                    <a:pt x="40365" y="3911"/>
                  </a:lnTo>
                  <a:lnTo>
                    <a:pt x="37208" y="4868"/>
                  </a:lnTo>
                  <a:lnTo>
                    <a:pt x="35660" y="5255"/>
                  </a:lnTo>
                  <a:lnTo>
                    <a:pt x="32463" y="6049"/>
                  </a:lnTo>
                  <a:lnTo>
                    <a:pt x="26150" y="7821"/>
                  </a:lnTo>
                  <a:lnTo>
                    <a:pt x="19877" y="9776"/>
                  </a:lnTo>
                  <a:lnTo>
                    <a:pt x="13665" y="11874"/>
                  </a:lnTo>
                  <a:lnTo>
                    <a:pt x="10570" y="12973"/>
                  </a:lnTo>
                  <a:lnTo>
                    <a:pt x="9592" y="14093"/>
                  </a:lnTo>
                  <a:lnTo>
                    <a:pt x="7780" y="16415"/>
                  </a:lnTo>
                  <a:lnTo>
                    <a:pt x="6945" y="17617"/>
                  </a:lnTo>
                  <a:lnTo>
                    <a:pt x="7576" y="18024"/>
                  </a:lnTo>
                  <a:lnTo>
                    <a:pt x="8981" y="18594"/>
                  </a:lnTo>
                  <a:lnTo>
                    <a:pt x="9674" y="18737"/>
                  </a:lnTo>
                  <a:lnTo>
                    <a:pt x="10224" y="18778"/>
                  </a:lnTo>
                  <a:lnTo>
                    <a:pt x="11751" y="18778"/>
                  </a:lnTo>
                  <a:lnTo>
                    <a:pt x="13523" y="18737"/>
                  </a:lnTo>
                  <a:lnTo>
                    <a:pt x="15254" y="18757"/>
                  </a:lnTo>
                  <a:lnTo>
                    <a:pt x="16272" y="18920"/>
                  </a:lnTo>
                  <a:lnTo>
                    <a:pt x="16761" y="19103"/>
                  </a:lnTo>
                  <a:lnTo>
                    <a:pt x="17066" y="19368"/>
                  </a:lnTo>
                  <a:lnTo>
                    <a:pt x="17107" y="19735"/>
                  </a:lnTo>
                  <a:lnTo>
                    <a:pt x="16883" y="20203"/>
                  </a:lnTo>
                  <a:lnTo>
                    <a:pt x="16333" y="20814"/>
                  </a:lnTo>
                  <a:lnTo>
                    <a:pt x="15417" y="21568"/>
                  </a:lnTo>
                  <a:lnTo>
                    <a:pt x="14093" y="22484"/>
                  </a:lnTo>
                  <a:lnTo>
                    <a:pt x="13258" y="23014"/>
                  </a:lnTo>
                  <a:lnTo>
                    <a:pt x="7434" y="26028"/>
                  </a:lnTo>
                  <a:lnTo>
                    <a:pt x="1609" y="29062"/>
                  </a:lnTo>
                  <a:lnTo>
                    <a:pt x="1324" y="30080"/>
                  </a:lnTo>
                  <a:lnTo>
                    <a:pt x="835" y="32158"/>
                  </a:lnTo>
                  <a:lnTo>
                    <a:pt x="468" y="34255"/>
                  </a:lnTo>
                  <a:lnTo>
                    <a:pt x="204" y="36373"/>
                  </a:lnTo>
                  <a:lnTo>
                    <a:pt x="41" y="38532"/>
                  </a:lnTo>
                  <a:lnTo>
                    <a:pt x="0" y="40691"/>
                  </a:lnTo>
                  <a:lnTo>
                    <a:pt x="82" y="42870"/>
                  </a:lnTo>
                  <a:lnTo>
                    <a:pt x="285" y="45049"/>
                  </a:lnTo>
                  <a:lnTo>
                    <a:pt x="428" y="46149"/>
                  </a:lnTo>
                  <a:lnTo>
                    <a:pt x="1751" y="45579"/>
                  </a:lnTo>
                  <a:lnTo>
                    <a:pt x="4338" y="44296"/>
                  </a:lnTo>
                  <a:lnTo>
                    <a:pt x="6660" y="42870"/>
                  </a:lnTo>
                  <a:lnTo>
                    <a:pt x="8146" y="41689"/>
                  </a:lnTo>
                  <a:lnTo>
                    <a:pt x="8981" y="40854"/>
                  </a:lnTo>
                  <a:lnTo>
                    <a:pt x="9348" y="40406"/>
                  </a:lnTo>
                  <a:lnTo>
                    <a:pt x="10488" y="38899"/>
                  </a:lnTo>
                  <a:lnTo>
                    <a:pt x="12525" y="36129"/>
                  </a:lnTo>
                  <a:lnTo>
                    <a:pt x="14073" y="34235"/>
                  </a:lnTo>
                  <a:lnTo>
                    <a:pt x="15193" y="33033"/>
                  </a:lnTo>
                  <a:lnTo>
                    <a:pt x="16455" y="31913"/>
                  </a:lnTo>
                  <a:lnTo>
                    <a:pt x="17881" y="30834"/>
                  </a:lnTo>
                  <a:lnTo>
                    <a:pt x="18696" y="30304"/>
                  </a:lnTo>
                  <a:lnTo>
                    <a:pt x="19551" y="29795"/>
                  </a:lnTo>
                  <a:lnTo>
                    <a:pt x="21302" y="28920"/>
                  </a:lnTo>
                  <a:lnTo>
                    <a:pt x="23135" y="28207"/>
                  </a:lnTo>
                  <a:lnTo>
                    <a:pt x="25009" y="27616"/>
                  </a:lnTo>
                  <a:lnTo>
                    <a:pt x="27901" y="26944"/>
                  </a:lnTo>
                  <a:lnTo>
                    <a:pt x="31872" y="26292"/>
                  </a:lnTo>
                  <a:lnTo>
                    <a:pt x="35884" y="25804"/>
                  </a:lnTo>
                  <a:lnTo>
                    <a:pt x="39896" y="25254"/>
                  </a:lnTo>
                  <a:lnTo>
                    <a:pt x="42870" y="24704"/>
                  </a:lnTo>
                  <a:lnTo>
                    <a:pt x="44804" y="24256"/>
                  </a:lnTo>
                  <a:lnTo>
                    <a:pt x="46719" y="23665"/>
                  </a:lnTo>
                  <a:lnTo>
                    <a:pt x="48572" y="22973"/>
                  </a:lnTo>
                  <a:lnTo>
                    <a:pt x="49468" y="22545"/>
                  </a:lnTo>
                  <a:lnTo>
                    <a:pt x="50731" y="21914"/>
                  </a:lnTo>
                  <a:lnTo>
                    <a:pt x="53154" y="20427"/>
                  </a:lnTo>
                  <a:lnTo>
                    <a:pt x="56596" y="17881"/>
                  </a:lnTo>
                  <a:lnTo>
                    <a:pt x="59936" y="15214"/>
                  </a:lnTo>
                  <a:lnTo>
                    <a:pt x="62197" y="13483"/>
                  </a:lnTo>
                  <a:lnTo>
                    <a:pt x="64539" y="11935"/>
                  </a:lnTo>
                  <a:lnTo>
                    <a:pt x="66983" y="10591"/>
                  </a:lnTo>
                  <a:lnTo>
                    <a:pt x="68245" y="10061"/>
                  </a:lnTo>
                  <a:lnTo>
                    <a:pt x="67329" y="9247"/>
                  </a:lnTo>
                  <a:lnTo>
                    <a:pt x="65374" y="7699"/>
                  </a:lnTo>
                  <a:lnTo>
                    <a:pt x="64355" y="6966"/>
                  </a:lnTo>
                  <a:lnTo>
                    <a:pt x="63398" y="7332"/>
                  </a:lnTo>
                  <a:lnTo>
                    <a:pt x="61402" y="7984"/>
                  </a:lnTo>
                  <a:lnTo>
                    <a:pt x="59366" y="8473"/>
                  </a:lnTo>
                  <a:lnTo>
                    <a:pt x="57309" y="8839"/>
                  </a:lnTo>
                  <a:lnTo>
                    <a:pt x="56270" y="8941"/>
                  </a:lnTo>
                  <a:lnTo>
                    <a:pt x="54661" y="9084"/>
                  </a:lnTo>
                  <a:lnTo>
                    <a:pt x="51403" y="9165"/>
                  </a:lnTo>
                  <a:lnTo>
                    <a:pt x="48165" y="9287"/>
                  </a:lnTo>
                  <a:lnTo>
                    <a:pt x="45782" y="9572"/>
                  </a:lnTo>
                  <a:lnTo>
                    <a:pt x="44193" y="9898"/>
                  </a:lnTo>
                  <a:lnTo>
                    <a:pt x="43420" y="10122"/>
                  </a:lnTo>
                  <a:lnTo>
                    <a:pt x="42259" y="10509"/>
                  </a:lnTo>
                  <a:lnTo>
                    <a:pt x="40161" y="11466"/>
                  </a:lnTo>
                  <a:lnTo>
                    <a:pt x="37310" y="13177"/>
                  </a:lnTo>
                  <a:lnTo>
                    <a:pt x="34601" y="14969"/>
                  </a:lnTo>
                  <a:lnTo>
                    <a:pt x="32768" y="16049"/>
                  </a:lnTo>
                  <a:lnTo>
                    <a:pt x="30793" y="16985"/>
                  </a:lnTo>
                  <a:lnTo>
                    <a:pt x="29184" y="17515"/>
                  </a:lnTo>
                  <a:lnTo>
                    <a:pt x="28023" y="17780"/>
                  </a:lnTo>
                  <a:lnTo>
                    <a:pt x="27433" y="17861"/>
                  </a:lnTo>
                  <a:lnTo>
                    <a:pt x="26822" y="17617"/>
                  </a:lnTo>
                  <a:lnTo>
                    <a:pt x="25701" y="16945"/>
                  </a:lnTo>
                  <a:lnTo>
                    <a:pt x="25070" y="16313"/>
                  </a:lnTo>
                  <a:lnTo>
                    <a:pt x="24785" y="15865"/>
                  </a:lnTo>
                  <a:lnTo>
                    <a:pt x="24704" y="15377"/>
                  </a:lnTo>
                  <a:lnTo>
                    <a:pt x="24805" y="14867"/>
                  </a:lnTo>
                  <a:lnTo>
                    <a:pt x="24968" y="14623"/>
                  </a:lnTo>
                  <a:lnTo>
                    <a:pt x="25335" y="14114"/>
                  </a:lnTo>
                  <a:lnTo>
                    <a:pt x="26272" y="13320"/>
                  </a:lnTo>
                  <a:lnTo>
                    <a:pt x="27921" y="12403"/>
                  </a:lnTo>
                  <a:lnTo>
                    <a:pt x="29103" y="11955"/>
                  </a:lnTo>
                  <a:lnTo>
                    <a:pt x="40996" y="7312"/>
                  </a:lnTo>
                  <a:lnTo>
                    <a:pt x="52869" y="2689"/>
                  </a:lnTo>
                  <a:lnTo>
                    <a:pt x="53806" y="2322"/>
                  </a:lnTo>
                  <a:lnTo>
                    <a:pt x="54722" y="1956"/>
                  </a:lnTo>
                  <a:lnTo>
                    <a:pt x="52890" y="1324"/>
                  </a:lnTo>
                  <a:lnTo>
                    <a:pt x="49122" y="347"/>
                  </a:lnTo>
                  <a:lnTo>
                    <a:pt x="4718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54"/>
            <p:cNvSpPr/>
            <p:nvPr/>
          </p:nvSpPr>
          <p:spPr>
            <a:xfrm>
              <a:off x="7142238" y="183391"/>
              <a:ext cx="2452191" cy="901550"/>
            </a:xfrm>
            <a:custGeom>
              <a:avLst/>
              <a:gdLst/>
              <a:ahLst/>
              <a:cxnLst/>
              <a:rect l="l" t="t" r="r" b="b"/>
              <a:pathLst>
                <a:path w="36619" h="13463" extrusionOk="0">
                  <a:moveTo>
                    <a:pt x="31079" y="1"/>
                  </a:moveTo>
                  <a:lnTo>
                    <a:pt x="29185" y="21"/>
                  </a:lnTo>
                  <a:lnTo>
                    <a:pt x="27963" y="62"/>
                  </a:lnTo>
                  <a:lnTo>
                    <a:pt x="25519" y="286"/>
                  </a:lnTo>
                  <a:lnTo>
                    <a:pt x="23055" y="652"/>
                  </a:lnTo>
                  <a:lnTo>
                    <a:pt x="20611" y="1182"/>
                  </a:lnTo>
                  <a:lnTo>
                    <a:pt x="19369" y="1508"/>
                  </a:lnTo>
                  <a:lnTo>
                    <a:pt x="18167" y="1854"/>
                  </a:lnTo>
                  <a:lnTo>
                    <a:pt x="15805" y="2669"/>
                  </a:lnTo>
                  <a:lnTo>
                    <a:pt x="13524" y="3605"/>
                  </a:lnTo>
                  <a:lnTo>
                    <a:pt x="11324" y="4664"/>
                  </a:lnTo>
                  <a:lnTo>
                    <a:pt x="9206" y="5866"/>
                  </a:lnTo>
                  <a:lnTo>
                    <a:pt x="7190" y="7149"/>
                  </a:lnTo>
                  <a:lnTo>
                    <a:pt x="5255" y="8554"/>
                  </a:lnTo>
                  <a:lnTo>
                    <a:pt x="3422" y="10082"/>
                  </a:lnTo>
                  <a:lnTo>
                    <a:pt x="2547" y="10876"/>
                  </a:lnTo>
                  <a:lnTo>
                    <a:pt x="1243" y="12139"/>
                  </a:lnTo>
                  <a:lnTo>
                    <a:pt x="1" y="13462"/>
                  </a:lnTo>
                  <a:lnTo>
                    <a:pt x="3096" y="12363"/>
                  </a:lnTo>
                  <a:lnTo>
                    <a:pt x="9308" y="10265"/>
                  </a:lnTo>
                  <a:lnTo>
                    <a:pt x="15581" y="8310"/>
                  </a:lnTo>
                  <a:lnTo>
                    <a:pt x="21894" y="6538"/>
                  </a:lnTo>
                  <a:lnTo>
                    <a:pt x="25091" y="5744"/>
                  </a:lnTo>
                  <a:lnTo>
                    <a:pt x="26639" y="5357"/>
                  </a:lnTo>
                  <a:lnTo>
                    <a:pt x="29796" y="4400"/>
                  </a:lnTo>
                  <a:lnTo>
                    <a:pt x="32097" y="3504"/>
                  </a:lnTo>
                  <a:lnTo>
                    <a:pt x="33543" y="2791"/>
                  </a:lnTo>
                  <a:lnTo>
                    <a:pt x="34887" y="1976"/>
                  </a:lnTo>
                  <a:lnTo>
                    <a:pt x="36089" y="1019"/>
                  </a:lnTo>
                  <a:lnTo>
                    <a:pt x="36618" y="490"/>
                  </a:lnTo>
                  <a:lnTo>
                    <a:pt x="34785" y="245"/>
                  </a:lnTo>
                  <a:lnTo>
                    <a:pt x="3107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54"/>
            <p:cNvSpPr/>
            <p:nvPr/>
          </p:nvSpPr>
          <p:spPr>
            <a:xfrm>
              <a:off x="8047806" y="4750672"/>
              <a:ext cx="3027689" cy="904295"/>
            </a:xfrm>
            <a:custGeom>
              <a:avLst/>
              <a:gdLst/>
              <a:ahLst/>
              <a:cxnLst/>
              <a:rect l="l" t="t" r="r" b="b"/>
              <a:pathLst>
                <a:path w="45213" h="13504" extrusionOk="0">
                  <a:moveTo>
                    <a:pt x="33217" y="1"/>
                  </a:moveTo>
                  <a:lnTo>
                    <a:pt x="32423" y="62"/>
                  </a:lnTo>
                  <a:lnTo>
                    <a:pt x="31975" y="103"/>
                  </a:lnTo>
                  <a:lnTo>
                    <a:pt x="31079" y="306"/>
                  </a:lnTo>
                  <a:lnTo>
                    <a:pt x="29734" y="775"/>
                  </a:lnTo>
                  <a:lnTo>
                    <a:pt x="27942" y="1691"/>
                  </a:lnTo>
                  <a:lnTo>
                    <a:pt x="26170" y="2811"/>
                  </a:lnTo>
                  <a:lnTo>
                    <a:pt x="23503" y="4726"/>
                  </a:lnTo>
                  <a:lnTo>
                    <a:pt x="20916" y="6538"/>
                  </a:lnTo>
                  <a:lnTo>
                    <a:pt x="19226" y="7557"/>
                  </a:lnTo>
                  <a:lnTo>
                    <a:pt x="18411" y="7943"/>
                  </a:lnTo>
                  <a:lnTo>
                    <a:pt x="17495" y="8330"/>
                  </a:lnTo>
                  <a:lnTo>
                    <a:pt x="15702" y="8901"/>
                  </a:lnTo>
                  <a:lnTo>
                    <a:pt x="13931" y="9308"/>
                  </a:lnTo>
                  <a:lnTo>
                    <a:pt x="12159" y="9552"/>
                  </a:lnTo>
                  <a:lnTo>
                    <a:pt x="9471" y="9715"/>
                  </a:lnTo>
                  <a:lnTo>
                    <a:pt x="5764" y="9634"/>
                  </a:lnTo>
                  <a:lnTo>
                    <a:pt x="3809" y="9573"/>
                  </a:lnTo>
                  <a:lnTo>
                    <a:pt x="2852" y="9532"/>
                  </a:lnTo>
                  <a:lnTo>
                    <a:pt x="1385" y="9573"/>
                  </a:lnTo>
                  <a:lnTo>
                    <a:pt x="449" y="9736"/>
                  </a:lnTo>
                  <a:lnTo>
                    <a:pt x="1" y="9899"/>
                  </a:lnTo>
                  <a:lnTo>
                    <a:pt x="1650" y="10611"/>
                  </a:lnTo>
                  <a:lnTo>
                    <a:pt x="5051" y="11793"/>
                  </a:lnTo>
                  <a:lnTo>
                    <a:pt x="8554" y="12689"/>
                  </a:lnTo>
                  <a:lnTo>
                    <a:pt x="12159" y="13259"/>
                  </a:lnTo>
                  <a:lnTo>
                    <a:pt x="13971" y="13401"/>
                  </a:lnTo>
                  <a:lnTo>
                    <a:pt x="15662" y="13503"/>
                  </a:lnTo>
                  <a:lnTo>
                    <a:pt x="19083" y="13442"/>
                  </a:lnTo>
                  <a:lnTo>
                    <a:pt x="22525" y="13116"/>
                  </a:lnTo>
                  <a:lnTo>
                    <a:pt x="25967" y="12465"/>
                  </a:lnTo>
                  <a:lnTo>
                    <a:pt x="27698" y="12017"/>
                  </a:lnTo>
                  <a:lnTo>
                    <a:pt x="29246" y="11548"/>
                  </a:lnTo>
                  <a:lnTo>
                    <a:pt x="30753" y="11039"/>
                  </a:lnTo>
                  <a:lnTo>
                    <a:pt x="31791" y="10652"/>
                  </a:lnTo>
                  <a:lnTo>
                    <a:pt x="33808" y="9776"/>
                  </a:lnTo>
                  <a:lnTo>
                    <a:pt x="35763" y="8819"/>
                  </a:lnTo>
                  <a:lnTo>
                    <a:pt x="37657" y="7781"/>
                  </a:lnTo>
                  <a:lnTo>
                    <a:pt x="39469" y="6640"/>
                  </a:lnTo>
                  <a:lnTo>
                    <a:pt x="41200" y="5398"/>
                  </a:lnTo>
                  <a:lnTo>
                    <a:pt x="42870" y="4094"/>
                  </a:lnTo>
                  <a:lnTo>
                    <a:pt x="44459" y="2689"/>
                  </a:lnTo>
                  <a:lnTo>
                    <a:pt x="45212" y="1976"/>
                  </a:lnTo>
                  <a:lnTo>
                    <a:pt x="44438" y="1956"/>
                  </a:lnTo>
                  <a:lnTo>
                    <a:pt x="42870" y="1773"/>
                  </a:lnTo>
                  <a:lnTo>
                    <a:pt x="40467" y="1284"/>
                  </a:lnTo>
                  <a:lnTo>
                    <a:pt x="37229" y="490"/>
                  </a:lnTo>
                  <a:lnTo>
                    <a:pt x="34826" y="82"/>
                  </a:lnTo>
                  <a:lnTo>
                    <a:pt x="3321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54"/>
            <p:cNvSpPr/>
            <p:nvPr/>
          </p:nvSpPr>
          <p:spPr>
            <a:xfrm>
              <a:off x="11071343" y="4818909"/>
              <a:ext cx="66898" cy="8237"/>
            </a:xfrm>
            <a:custGeom>
              <a:avLst/>
              <a:gdLst/>
              <a:ahLst/>
              <a:cxnLst/>
              <a:rect l="l" t="t" r="r" b="b"/>
              <a:pathLst>
                <a:path w="999" h="123" extrusionOk="0">
                  <a:moveTo>
                    <a:pt x="0" y="0"/>
                  </a:moveTo>
                  <a:lnTo>
                    <a:pt x="896" y="122"/>
                  </a:lnTo>
                  <a:lnTo>
                    <a:pt x="957" y="61"/>
                  </a:lnTo>
                  <a:lnTo>
                    <a:pt x="998" y="21"/>
                  </a:lnTo>
                  <a:lnTo>
                    <a:pt x="509" y="0"/>
                  </a:lnTo>
                  <a:close/>
                </a:path>
              </a:pathLst>
            </a:custGeom>
            <a:solidFill>
              <a:srgbClr val="F06F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 name="CuadroTexto 9"/>
          <p:cNvSpPr txBox="1"/>
          <p:nvPr/>
        </p:nvSpPr>
        <p:spPr>
          <a:xfrm>
            <a:off x="108284" y="183391"/>
            <a:ext cx="7193532" cy="358030"/>
          </a:xfrm>
          <a:prstGeom prst="rect">
            <a:avLst/>
          </a:prstGeom>
          <a:noFill/>
        </p:spPr>
        <p:txBody>
          <a:bodyPr wrap="square" rtlCol="0">
            <a:spAutoFit/>
          </a:bodyPr>
          <a:lstStyle/>
          <a:p>
            <a:endParaRPr lang="es-CL" dirty="0"/>
          </a:p>
        </p:txBody>
      </p:sp>
      <p:sp>
        <p:nvSpPr>
          <p:cNvPr id="11" name="CuadroTexto 10"/>
          <p:cNvSpPr txBox="1"/>
          <p:nvPr/>
        </p:nvSpPr>
        <p:spPr>
          <a:xfrm>
            <a:off x="108283" y="183391"/>
            <a:ext cx="8662737" cy="4524315"/>
          </a:xfrm>
          <a:prstGeom prst="rect">
            <a:avLst/>
          </a:prstGeom>
          <a:noFill/>
        </p:spPr>
        <p:txBody>
          <a:bodyPr wrap="square" rtlCol="0">
            <a:spAutoFit/>
          </a:bodyPr>
          <a:lstStyle/>
          <a:p>
            <a:pPr algn="just" fontAlgn="base"/>
            <a:r>
              <a:rPr lang="es-MX" sz="3600" dirty="0">
                <a:solidFill>
                  <a:schemeClr val="bg1">
                    <a:lumMod val="95000"/>
                  </a:schemeClr>
                </a:solidFill>
                <a:latin typeface="Anton" panose="020B0604020202020204" charset="0"/>
              </a:rPr>
              <a:t>2.-Cuando los elementos de la enumeración constituyen el sujeto de la oración o un complemento verbal y van antepuestos al verbo, no se pone coma detrás del último. </a:t>
            </a:r>
            <a:endParaRPr lang="es-MX" sz="3600" dirty="0" smtClean="0">
              <a:solidFill>
                <a:schemeClr val="bg1">
                  <a:lumMod val="95000"/>
                </a:schemeClr>
              </a:solidFill>
              <a:latin typeface="Anton" panose="020B0604020202020204" charset="0"/>
            </a:endParaRPr>
          </a:p>
          <a:p>
            <a:pPr algn="just" fontAlgn="base"/>
            <a:r>
              <a:rPr lang="es-MX" sz="3600" dirty="0" smtClean="0">
                <a:solidFill>
                  <a:srgbClr val="FF0000"/>
                </a:solidFill>
                <a:effectLst>
                  <a:outerShdw blurRad="38100" dist="38100" dir="2700000" algn="tl">
                    <a:srgbClr val="000000">
                      <a:alpha val="43137"/>
                    </a:srgbClr>
                  </a:outerShdw>
                </a:effectLst>
                <a:latin typeface="Anton" panose="020B0604020202020204" charset="0"/>
              </a:rPr>
              <a:t>Ejemplos</a:t>
            </a:r>
            <a:r>
              <a:rPr lang="es-MX" sz="3600" dirty="0">
                <a:solidFill>
                  <a:srgbClr val="FF0000"/>
                </a:solidFill>
                <a:effectLst>
                  <a:outerShdw blurRad="38100" dist="38100" dir="2700000" algn="tl">
                    <a:srgbClr val="000000">
                      <a:alpha val="43137"/>
                    </a:srgbClr>
                  </a:outerShdw>
                </a:effectLst>
                <a:latin typeface="Anton" panose="020B0604020202020204" charset="0"/>
              </a:rPr>
              <a:t>:</a:t>
            </a:r>
          </a:p>
          <a:p>
            <a:pPr algn="just" fontAlgn="base"/>
            <a:r>
              <a:rPr lang="es-MX" sz="3600" dirty="0">
                <a:solidFill>
                  <a:schemeClr val="bg1">
                    <a:lumMod val="95000"/>
                  </a:schemeClr>
                </a:solidFill>
                <a:latin typeface="Anton" panose="020B0604020202020204" charset="0"/>
              </a:rPr>
              <a:t>El perro, el gato y el ratón son animales mamíferos.</a:t>
            </a:r>
          </a:p>
          <a:p>
            <a:pPr algn="just"/>
            <a:endParaRPr lang="es-CL" sz="3600" dirty="0">
              <a:solidFill>
                <a:schemeClr val="bg1">
                  <a:lumMod val="9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86"/>
        <p:cNvGrpSpPr/>
        <p:nvPr/>
      </p:nvGrpSpPr>
      <p:grpSpPr>
        <a:xfrm>
          <a:off x="0" y="0"/>
          <a:ext cx="0" cy="0"/>
          <a:chOff x="0" y="0"/>
          <a:chExt cx="0" cy="0"/>
        </a:xfrm>
      </p:grpSpPr>
      <p:pic>
        <p:nvPicPr>
          <p:cNvPr id="688" name="Google Shape;688;p56"/>
          <p:cNvPicPr preferRelativeResize="0"/>
          <p:nvPr/>
        </p:nvPicPr>
        <p:blipFill rotWithShape="1">
          <a:blip r:embed="rId3">
            <a:alphaModFix/>
          </a:blip>
          <a:srcRect l="10004" r="39998" b="10297"/>
          <a:stretch/>
        </p:blipFill>
        <p:spPr>
          <a:xfrm>
            <a:off x="4427700" y="617850"/>
            <a:ext cx="3996300" cy="4032900"/>
          </a:xfrm>
          <a:prstGeom prst="ellipse">
            <a:avLst/>
          </a:prstGeom>
          <a:noFill/>
          <a:ln>
            <a:noFill/>
          </a:ln>
        </p:spPr>
      </p:pic>
      <p:sp>
        <p:nvSpPr>
          <p:cNvPr id="3" name="CuadroTexto 2"/>
          <p:cNvSpPr txBox="1"/>
          <p:nvPr/>
        </p:nvSpPr>
        <p:spPr>
          <a:xfrm>
            <a:off x="409074" y="348916"/>
            <a:ext cx="8458200" cy="4247317"/>
          </a:xfrm>
          <a:prstGeom prst="rect">
            <a:avLst/>
          </a:prstGeom>
          <a:noFill/>
        </p:spPr>
        <p:txBody>
          <a:bodyPr wrap="square" rtlCol="0">
            <a:spAutoFit/>
          </a:bodyPr>
          <a:lstStyle/>
          <a:p>
            <a:pPr algn="just" fontAlgn="base"/>
            <a:r>
              <a:rPr lang="es-MX" sz="3200" dirty="0">
                <a:solidFill>
                  <a:schemeClr val="bg1"/>
                </a:solidFill>
                <a:latin typeface="Anton" panose="020B0604020202020204" charset="0"/>
              </a:rPr>
              <a:t>3.-Se usa coma para separar miembros gramaticalmente equivalentes dentro de un mismo enunciado, a excepción de los casos en los que medie alguna de las conjunciones y, e, ni, o, u</a:t>
            </a:r>
            <a:r>
              <a:rPr lang="es-MX" sz="3200" dirty="0" smtClean="0">
                <a:solidFill>
                  <a:schemeClr val="bg1"/>
                </a:solidFill>
                <a:latin typeface="Anton" panose="020B0604020202020204" charset="0"/>
              </a:rPr>
              <a:t>.</a:t>
            </a:r>
          </a:p>
          <a:p>
            <a:pPr algn="just" fontAlgn="base"/>
            <a:r>
              <a:rPr lang="es-MX" sz="3200" dirty="0" smtClean="0">
                <a:solidFill>
                  <a:srgbClr val="FF0000"/>
                </a:solidFill>
                <a:effectLst>
                  <a:outerShdw blurRad="38100" dist="38100" dir="2700000" algn="tl">
                    <a:srgbClr val="000000">
                      <a:alpha val="43137"/>
                    </a:srgbClr>
                  </a:outerShdw>
                </a:effectLst>
                <a:latin typeface="Anton" panose="020B0604020202020204" charset="0"/>
              </a:rPr>
              <a:t>Ejemplos</a:t>
            </a:r>
            <a:r>
              <a:rPr lang="es-MX" sz="3200" dirty="0">
                <a:solidFill>
                  <a:srgbClr val="FF0000"/>
                </a:solidFill>
                <a:effectLst>
                  <a:outerShdw blurRad="38100" dist="38100" dir="2700000" algn="tl">
                    <a:srgbClr val="000000">
                      <a:alpha val="43137"/>
                    </a:srgbClr>
                  </a:outerShdw>
                </a:effectLst>
                <a:latin typeface="Anton" panose="020B0604020202020204" charset="0"/>
              </a:rPr>
              <a:t>:</a:t>
            </a:r>
          </a:p>
          <a:p>
            <a:pPr algn="just" fontAlgn="base"/>
            <a:r>
              <a:rPr lang="es-MX" sz="3200" dirty="0">
                <a:solidFill>
                  <a:schemeClr val="bg1"/>
                </a:solidFill>
                <a:latin typeface="Anton" panose="020B0604020202020204" charset="0"/>
              </a:rPr>
              <a:t>Antes de irte, corre las cortinas, cierra las ventanas, apaga las luces y echa la llave.</a:t>
            </a:r>
          </a:p>
          <a:p>
            <a:endParaRPr lang="es-C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10"/>
        <p:cNvGrpSpPr/>
        <p:nvPr/>
      </p:nvGrpSpPr>
      <p:grpSpPr>
        <a:xfrm>
          <a:off x="0" y="0"/>
          <a:ext cx="0" cy="0"/>
          <a:chOff x="0" y="0"/>
          <a:chExt cx="0" cy="0"/>
        </a:xfrm>
      </p:grpSpPr>
      <p:grpSp>
        <p:nvGrpSpPr>
          <p:cNvPr id="711" name="Google Shape;711;p58"/>
          <p:cNvGrpSpPr/>
          <p:nvPr/>
        </p:nvGrpSpPr>
        <p:grpSpPr>
          <a:xfrm>
            <a:off x="719917" y="1276567"/>
            <a:ext cx="3328627" cy="3327813"/>
            <a:chOff x="6434485" y="183391"/>
            <a:chExt cx="5472916" cy="5471576"/>
          </a:xfrm>
        </p:grpSpPr>
        <p:sp>
          <p:nvSpPr>
            <p:cNvPr id="712" name="Google Shape;712;p58"/>
            <p:cNvSpPr/>
            <p:nvPr/>
          </p:nvSpPr>
          <p:spPr>
            <a:xfrm>
              <a:off x="7676887" y="4484754"/>
              <a:ext cx="3736781" cy="928805"/>
            </a:xfrm>
            <a:custGeom>
              <a:avLst/>
              <a:gdLst/>
              <a:ahLst/>
              <a:cxnLst/>
              <a:rect l="l" t="t" r="r" b="b"/>
              <a:pathLst>
                <a:path w="55802" h="13870" extrusionOk="0">
                  <a:moveTo>
                    <a:pt x="55802" y="1"/>
                  </a:moveTo>
                  <a:lnTo>
                    <a:pt x="54213" y="367"/>
                  </a:lnTo>
                  <a:lnTo>
                    <a:pt x="50975" y="775"/>
                  </a:lnTo>
                  <a:lnTo>
                    <a:pt x="49387" y="876"/>
                  </a:lnTo>
                  <a:lnTo>
                    <a:pt x="48124" y="917"/>
                  </a:lnTo>
                  <a:lnTo>
                    <a:pt x="45639" y="795"/>
                  </a:lnTo>
                  <a:lnTo>
                    <a:pt x="41974" y="388"/>
                  </a:lnTo>
                  <a:lnTo>
                    <a:pt x="38410" y="82"/>
                  </a:lnTo>
                  <a:lnTo>
                    <a:pt x="36088" y="102"/>
                  </a:lnTo>
                  <a:lnTo>
                    <a:pt x="34357" y="326"/>
                  </a:lnTo>
                  <a:lnTo>
                    <a:pt x="33237" y="571"/>
                  </a:lnTo>
                  <a:lnTo>
                    <a:pt x="32117" y="937"/>
                  </a:lnTo>
                  <a:lnTo>
                    <a:pt x="30997" y="1426"/>
                  </a:lnTo>
                  <a:lnTo>
                    <a:pt x="30447" y="1732"/>
                  </a:lnTo>
                  <a:lnTo>
                    <a:pt x="27718" y="3361"/>
                  </a:lnTo>
                  <a:lnTo>
                    <a:pt x="23563" y="5846"/>
                  </a:lnTo>
                  <a:lnTo>
                    <a:pt x="21425" y="6905"/>
                  </a:lnTo>
                  <a:lnTo>
                    <a:pt x="19979" y="7495"/>
                  </a:lnTo>
                  <a:lnTo>
                    <a:pt x="19225" y="7740"/>
                  </a:lnTo>
                  <a:lnTo>
                    <a:pt x="18533" y="7923"/>
                  </a:lnTo>
                  <a:lnTo>
                    <a:pt x="17087" y="8167"/>
                  </a:lnTo>
                  <a:lnTo>
                    <a:pt x="14847" y="8269"/>
                  </a:lnTo>
                  <a:lnTo>
                    <a:pt x="11792" y="8126"/>
                  </a:lnTo>
                  <a:lnTo>
                    <a:pt x="8757" y="7984"/>
                  </a:lnTo>
                  <a:lnTo>
                    <a:pt x="7291" y="8004"/>
                  </a:lnTo>
                  <a:lnTo>
                    <a:pt x="6334" y="8086"/>
                  </a:lnTo>
                  <a:lnTo>
                    <a:pt x="4481" y="8554"/>
                  </a:lnTo>
                  <a:lnTo>
                    <a:pt x="2648" y="9308"/>
                  </a:lnTo>
                  <a:lnTo>
                    <a:pt x="876" y="10285"/>
                  </a:lnTo>
                  <a:lnTo>
                    <a:pt x="0" y="10835"/>
                  </a:lnTo>
                  <a:lnTo>
                    <a:pt x="1324" y="11670"/>
                  </a:lnTo>
                  <a:lnTo>
                    <a:pt x="4094" y="13198"/>
                  </a:lnTo>
                  <a:lnTo>
                    <a:pt x="5540" y="13870"/>
                  </a:lnTo>
                  <a:lnTo>
                    <a:pt x="5988" y="13707"/>
                  </a:lnTo>
                  <a:lnTo>
                    <a:pt x="6924" y="13544"/>
                  </a:lnTo>
                  <a:lnTo>
                    <a:pt x="8391" y="13503"/>
                  </a:lnTo>
                  <a:lnTo>
                    <a:pt x="9348" y="13544"/>
                  </a:lnTo>
                  <a:lnTo>
                    <a:pt x="11303" y="13605"/>
                  </a:lnTo>
                  <a:lnTo>
                    <a:pt x="15010" y="13686"/>
                  </a:lnTo>
                  <a:lnTo>
                    <a:pt x="17698" y="13523"/>
                  </a:lnTo>
                  <a:lnTo>
                    <a:pt x="19470" y="13279"/>
                  </a:lnTo>
                  <a:lnTo>
                    <a:pt x="21241" y="12872"/>
                  </a:lnTo>
                  <a:lnTo>
                    <a:pt x="23034" y="12301"/>
                  </a:lnTo>
                  <a:lnTo>
                    <a:pt x="23950" y="11914"/>
                  </a:lnTo>
                  <a:lnTo>
                    <a:pt x="24765" y="11528"/>
                  </a:lnTo>
                  <a:lnTo>
                    <a:pt x="26455" y="10509"/>
                  </a:lnTo>
                  <a:lnTo>
                    <a:pt x="29042" y="8697"/>
                  </a:lnTo>
                  <a:lnTo>
                    <a:pt x="31709" y="6782"/>
                  </a:lnTo>
                  <a:lnTo>
                    <a:pt x="33481" y="5662"/>
                  </a:lnTo>
                  <a:lnTo>
                    <a:pt x="35273" y="4746"/>
                  </a:lnTo>
                  <a:lnTo>
                    <a:pt x="36618" y="4277"/>
                  </a:lnTo>
                  <a:lnTo>
                    <a:pt x="37514" y="4074"/>
                  </a:lnTo>
                  <a:lnTo>
                    <a:pt x="37962" y="4033"/>
                  </a:lnTo>
                  <a:lnTo>
                    <a:pt x="38756" y="3972"/>
                  </a:lnTo>
                  <a:lnTo>
                    <a:pt x="40365" y="4053"/>
                  </a:lnTo>
                  <a:lnTo>
                    <a:pt x="42768" y="4461"/>
                  </a:lnTo>
                  <a:lnTo>
                    <a:pt x="46006" y="5255"/>
                  </a:lnTo>
                  <a:lnTo>
                    <a:pt x="48409" y="5744"/>
                  </a:lnTo>
                  <a:lnTo>
                    <a:pt x="49977" y="5927"/>
                  </a:lnTo>
                  <a:lnTo>
                    <a:pt x="50751" y="5947"/>
                  </a:lnTo>
                  <a:lnTo>
                    <a:pt x="51179" y="5520"/>
                  </a:lnTo>
                  <a:lnTo>
                    <a:pt x="51586" y="5112"/>
                  </a:lnTo>
                  <a:lnTo>
                    <a:pt x="50690" y="4990"/>
                  </a:lnTo>
                  <a:lnTo>
                    <a:pt x="51199" y="4990"/>
                  </a:lnTo>
                  <a:lnTo>
                    <a:pt x="51688" y="5011"/>
                  </a:lnTo>
                  <a:lnTo>
                    <a:pt x="52808" y="3829"/>
                  </a:lnTo>
                  <a:lnTo>
                    <a:pt x="54865" y="1324"/>
                  </a:lnTo>
                  <a:lnTo>
                    <a:pt x="5580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58"/>
            <p:cNvSpPr/>
            <p:nvPr/>
          </p:nvSpPr>
          <p:spPr>
            <a:xfrm>
              <a:off x="8088722" y="347054"/>
              <a:ext cx="2655363" cy="1065212"/>
            </a:xfrm>
            <a:custGeom>
              <a:avLst/>
              <a:gdLst/>
              <a:ahLst/>
              <a:cxnLst/>
              <a:rect l="l" t="t" r="r" b="b"/>
              <a:pathLst>
                <a:path w="39653" h="15907" extrusionOk="0">
                  <a:moveTo>
                    <a:pt x="30019" y="1"/>
                  </a:moveTo>
                  <a:lnTo>
                    <a:pt x="29103" y="367"/>
                  </a:lnTo>
                  <a:lnTo>
                    <a:pt x="28166" y="734"/>
                  </a:lnTo>
                  <a:lnTo>
                    <a:pt x="16293" y="5357"/>
                  </a:lnTo>
                  <a:lnTo>
                    <a:pt x="4400" y="10000"/>
                  </a:lnTo>
                  <a:lnTo>
                    <a:pt x="3218" y="10448"/>
                  </a:lnTo>
                  <a:lnTo>
                    <a:pt x="1569" y="11365"/>
                  </a:lnTo>
                  <a:lnTo>
                    <a:pt x="632" y="12159"/>
                  </a:lnTo>
                  <a:lnTo>
                    <a:pt x="265" y="12668"/>
                  </a:lnTo>
                  <a:lnTo>
                    <a:pt x="102" y="12912"/>
                  </a:lnTo>
                  <a:lnTo>
                    <a:pt x="1" y="13422"/>
                  </a:lnTo>
                  <a:lnTo>
                    <a:pt x="82" y="13910"/>
                  </a:lnTo>
                  <a:lnTo>
                    <a:pt x="367" y="14358"/>
                  </a:lnTo>
                  <a:lnTo>
                    <a:pt x="998" y="14990"/>
                  </a:lnTo>
                  <a:lnTo>
                    <a:pt x="2119" y="15662"/>
                  </a:lnTo>
                  <a:lnTo>
                    <a:pt x="2730" y="15906"/>
                  </a:lnTo>
                  <a:lnTo>
                    <a:pt x="3320" y="15825"/>
                  </a:lnTo>
                  <a:lnTo>
                    <a:pt x="4481" y="15560"/>
                  </a:lnTo>
                  <a:lnTo>
                    <a:pt x="6090" y="15030"/>
                  </a:lnTo>
                  <a:lnTo>
                    <a:pt x="8065" y="14094"/>
                  </a:lnTo>
                  <a:lnTo>
                    <a:pt x="9898" y="13014"/>
                  </a:lnTo>
                  <a:lnTo>
                    <a:pt x="12607" y="11222"/>
                  </a:lnTo>
                  <a:lnTo>
                    <a:pt x="15458" y="9511"/>
                  </a:lnTo>
                  <a:lnTo>
                    <a:pt x="17556" y="8554"/>
                  </a:lnTo>
                  <a:lnTo>
                    <a:pt x="18717" y="8167"/>
                  </a:lnTo>
                  <a:lnTo>
                    <a:pt x="19490" y="7943"/>
                  </a:lnTo>
                  <a:lnTo>
                    <a:pt x="21079" y="7617"/>
                  </a:lnTo>
                  <a:lnTo>
                    <a:pt x="23462" y="7332"/>
                  </a:lnTo>
                  <a:lnTo>
                    <a:pt x="26700" y="7210"/>
                  </a:lnTo>
                  <a:lnTo>
                    <a:pt x="29958" y="7129"/>
                  </a:lnTo>
                  <a:lnTo>
                    <a:pt x="31567" y="6986"/>
                  </a:lnTo>
                  <a:lnTo>
                    <a:pt x="32606" y="6884"/>
                  </a:lnTo>
                  <a:lnTo>
                    <a:pt x="34663" y="6518"/>
                  </a:lnTo>
                  <a:lnTo>
                    <a:pt x="36699" y="6029"/>
                  </a:lnTo>
                  <a:lnTo>
                    <a:pt x="38695" y="5377"/>
                  </a:lnTo>
                  <a:lnTo>
                    <a:pt x="39652" y="5011"/>
                  </a:lnTo>
                  <a:lnTo>
                    <a:pt x="38532" y="4237"/>
                  </a:lnTo>
                  <a:lnTo>
                    <a:pt x="36211" y="2831"/>
                  </a:lnTo>
                  <a:lnTo>
                    <a:pt x="33807" y="1569"/>
                  </a:lnTo>
                  <a:lnTo>
                    <a:pt x="31303" y="469"/>
                  </a:lnTo>
                  <a:lnTo>
                    <a:pt x="3001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58"/>
            <p:cNvSpPr/>
            <p:nvPr/>
          </p:nvSpPr>
          <p:spPr>
            <a:xfrm>
              <a:off x="6463079" y="889872"/>
              <a:ext cx="4833333" cy="2679872"/>
            </a:xfrm>
            <a:custGeom>
              <a:avLst/>
              <a:gdLst/>
              <a:ahLst/>
              <a:cxnLst/>
              <a:rect l="l" t="t" r="r" b="b"/>
              <a:pathLst>
                <a:path w="72177" h="40019" extrusionOk="0">
                  <a:moveTo>
                    <a:pt x="67818" y="0"/>
                  </a:moveTo>
                  <a:lnTo>
                    <a:pt x="66556" y="530"/>
                  </a:lnTo>
                  <a:lnTo>
                    <a:pt x="64112" y="1874"/>
                  </a:lnTo>
                  <a:lnTo>
                    <a:pt x="61770" y="3422"/>
                  </a:lnTo>
                  <a:lnTo>
                    <a:pt x="59509" y="5153"/>
                  </a:lnTo>
                  <a:lnTo>
                    <a:pt x="56169" y="7820"/>
                  </a:lnTo>
                  <a:lnTo>
                    <a:pt x="52727" y="10366"/>
                  </a:lnTo>
                  <a:lnTo>
                    <a:pt x="50304" y="11853"/>
                  </a:lnTo>
                  <a:lnTo>
                    <a:pt x="49041" y="12484"/>
                  </a:lnTo>
                  <a:lnTo>
                    <a:pt x="48145" y="12912"/>
                  </a:lnTo>
                  <a:lnTo>
                    <a:pt x="46292" y="13604"/>
                  </a:lnTo>
                  <a:lnTo>
                    <a:pt x="44377" y="14195"/>
                  </a:lnTo>
                  <a:lnTo>
                    <a:pt x="42443" y="14643"/>
                  </a:lnTo>
                  <a:lnTo>
                    <a:pt x="39469" y="15193"/>
                  </a:lnTo>
                  <a:lnTo>
                    <a:pt x="35457" y="15743"/>
                  </a:lnTo>
                  <a:lnTo>
                    <a:pt x="31445" y="16231"/>
                  </a:lnTo>
                  <a:lnTo>
                    <a:pt x="27474" y="16883"/>
                  </a:lnTo>
                  <a:lnTo>
                    <a:pt x="24582" y="17555"/>
                  </a:lnTo>
                  <a:lnTo>
                    <a:pt x="22708" y="18146"/>
                  </a:lnTo>
                  <a:lnTo>
                    <a:pt x="20875" y="18859"/>
                  </a:lnTo>
                  <a:lnTo>
                    <a:pt x="19124" y="19734"/>
                  </a:lnTo>
                  <a:lnTo>
                    <a:pt x="18269" y="20243"/>
                  </a:lnTo>
                  <a:lnTo>
                    <a:pt x="17454" y="20773"/>
                  </a:lnTo>
                  <a:lnTo>
                    <a:pt x="16028" y="21852"/>
                  </a:lnTo>
                  <a:lnTo>
                    <a:pt x="14766" y="22972"/>
                  </a:lnTo>
                  <a:lnTo>
                    <a:pt x="13646" y="24174"/>
                  </a:lnTo>
                  <a:lnTo>
                    <a:pt x="12098" y="26068"/>
                  </a:lnTo>
                  <a:lnTo>
                    <a:pt x="10061" y="28838"/>
                  </a:lnTo>
                  <a:lnTo>
                    <a:pt x="8921" y="30345"/>
                  </a:lnTo>
                  <a:lnTo>
                    <a:pt x="8554" y="30793"/>
                  </a:lnTo>
                  <a:lnTo>
                    <a:pt x="7719" y="31628"/>
                  </a:lnTo>
                  <a:lnTo>
                    <a:pt x="6233" y="32809"/>
                  </a:lnTo>
                  <a:lnTo>
                    <a:pt x="3911" y="34235"/>
                  </a:lnTo>
                  <a:lnTo>
                    <a:pt x="1324" y="35518"/>
                  </a:lnTo>
                  <a:lnTo>
                    <a:pt x="1" y="36088"/>
                  </a:lnTo>
                  <a:lnTo>
                    <a:pt x="143" y="37065"/>
                  </a:lnTo>
                  <a:lnTo>
                    <a:pt x="530" y="39020"/>
                  </a:lnTo>
                  <a:lnTo>
                    <a:pt x="775" y="40018"/>
                  </a:lnTo>
                  <a:lnTo>
                    <a:pt x="2770" y="39489"/>
                  </a:lnTo>
                  <a:lnTo>
                    <a:pt x="5723" y="38532"/>
                  </a:lnTo>
                  <a:lnTo>
                    <a:pt x="7617" y="37778"/>
                  </a:lnTo>
                  <a:lnTo>
                    <a:pt x="9430" y="36882"/>
                  </a:lnTo>
                  <a:lnTo>
                    <a:pt x="11141" y="35843"/>
                  </a:lnTo>
                  <a:lnTo>
                    <a:pt x="12729" y="34662"/>
                  </a:lnTo>
                  <a:lnTo>
                    <a:pt x="14175" y="33277"/>
                  </a:lnTo>
                  <a:lnTo>
                    <a:pt x="14827" y="32483"/>
                  </a:lnTo>
                  <a:lnTo>
                    <a:pt x="15356" y="31791"/>
                  </a:lnTo>
                  <a:lnTo>
                    <a:pt x="16354" y="30304"/>
                  </a:lnTo>
                  <a:lnTo>
                    <a:pt x="17739" y="28003"/>
                  </a:lnTo>
                  <a:lnTo>
                    <a:pt x="19165" y="25885"/>
                  </a:lnTo>
                  <a:lnTo>
                    <a:pt x="20265" y="24683"/>
                  </a:lnTo>
                  <a:lnTo>
                    <a:pt x="21181" y="23950"/>
                  </a:lnTo>
                  <a:lnTo>
                    <a:pt x="21853" y="23543"/>
                  </a:lnTo>
                  <a:lnTo>
                    <a:pt x="22586" y="23217"/>
                  </a:lnTo>
                  <a:lnTo>
                    <a:pt x="23401" y="23013"/>
                  </a:lnTo>
                  <a:lnTo>
                    <a:pt x="23829" y="22932"/>
                  </a:lnTo>
                  <a:lnTo>
                    <a:pt x="26904" y="22463"/>
                  </a:lnTo>
                  <a:lnTo>
                    <a:pt x="33747" y="21241"/>
                  </a:lnTo>
                  <a:lnTo>
                    <a:pt x="37922" y="20569"/>
                  </a:lnTo>
                  <a:lnTo>
                    <a:pt x="39449" y="20386"/>
                  </a:lnTo>
                  <a:lnTo>
                    <a:pt x="41200" y="20203"/>
                  </a:lnTo>
                  <a:lnTo>
                    <a:pt x="44357" y="19653"/>
                  </a:lnTo>
                  <a:lnTo>
                    <a:pt x="47127" y="18960"/>
                  </a:lnTo>
                  <a:lnTo>
                    <a:pt x="49571" y="18085"/>
                  </a:lnTo>
                  <a:lnTo>
                    <a:pt x="51750" y="17107"/>
                  </a:lnTo>
                  <a:lnTo>
                    <a:pt x="53685" y="16028"/>
                  </a:lnTo>
                  <a:lnTo>
                    <a:pt x="55456" y="14867"/>
                  </a:lnTo>
                  <a:lnTo>
                    <a:pt x="57065" y="13645"/>
                  </a:lnTo>
                  <a:lnTo>
                    <a:pt x="59346" y="11792"/>
                  </a:lnTo>
                  <a:lnTo>
                    <a:pt x="62360" y="9328"/>
                  </a:lnTo>
                  <a:lnTo>
                    <a:pt x="64825" y="7637"/>
                  </a:lnTo>
                  <a:lnTo>
                    <a:pt x="66637" y="6599"/>
                  </a:lnTo>
                  <a:lnTo>
                    <a:pt x="68653" y="5702"/>
                  </a:lnTo>
                  <a:lnTo>
                    <a:pt x="70914" y="4908"/>
                  </a:lnTo>
                  <a:lnTo>
                    <a:pt x="72176" y="4603"/>
                  </a:lnTo>
                  <a:lnTo>
                    <a:pt x="71158" y="3381"/>
                  </a:lnTo>
                  <a:lnTo>
                    <a:pt x="68979" y="1079"/>
                  </a:lnTo>
                  <a:lnTo>
                    <a:pt x="6781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58"/>
            <p:cNvSpPr/>
            <p:nvPr/>
          </p:nvSpPr>
          <p:spPr>
            <a:xfrm>
              <a:off x="6542165" y="1395793"/>
              <a:ext cx="1037958" cy="766548"/>
            </a:xfrm>
            <a:custGeom>
              <a:avLst/>
              <a:gdLst/>
              <a:ahLst/>
              <a:cxnLst/>
              <a:rect l="l" t="t" r="r" b="b"/>
              <a:pathLst>
                <a:path w="15500" h="11447" extrusionOk="0">
                  <a:moveTo>
                    <a:pt x="5337" y="1"/>
                  </a:moveTo>
                  <a:lnTo>
                    <a:pt x="4461" y="1345"/>
                  </a:lnTo>
                  <a:lnTo>
                    <a:pt x="2913" y="4094"/>
                  </a:lnTo>
                  <a:lnTo>
                    <a:pt x="1589" y="6966"/>
                  </a:lnTo>
                  <a:lnTo>
                    <a:pt x="469" y="9919"/>
                  </a:lnTo>
                  <a:lnTo>
                    <a:pt x="1" y="11446"/>
                  </a:lnTo>
                  <a:lnTo>
                    <a:pt x="5826" y="8412"/>
                  </a:lnTo>
                  <a:lnTo>
                    <a:pt x="11650" y="5398"/>
                  </a:lnTo>
                  <a:lnTo>
                    <a:pt x="12485" y="4868"/>
                  </a:lnTo>
                  <a:lnTo>
                    <a:pt x="13809" y="3952"/>
                  </a:lnTo>
                  <a:lnTo>
                    <a:pt x="14725" y="3198"/>
                  </a:lnTo>
                  <a:lnTo>
                    <a:pt x="15275" y="2587"/>
                  </a:lnTo>
                  <a:lnTo>
                    <a:pt x="15499" y="2119"/>
                  </a:lnTo>
                  <a:lnTo>
                    <a:pt x="15458" y="1752"/>
                  </a:lnTo>
                  <a:lnTo>
                    <a:pt x="15153" y="1487"/>
                  </a:lnTo>
                  <a:lnTo>
                    <a:pt x="14664" y="1304"/>
                  </a:lnTo>
                  <a:lnTo>
                    <a:pt x="13646" y="1141"/>
                  </a:lnTo>
                  <a:lnTo>
                    <a:pt x="11915" y="1121"/>
                  </a:lnTo>
                  <a:lnTo>
                    <a:pt x="10143" y="1162"/>
                  </a:lnTo>
                  <a:lnTo>
                    <a:pt x="8616" y="1162"/>
                  </a:lnTo>
                  <a:lnTo>
                    <a:pt x="8066" y="1121"/>
                  </a:lnTo>
                  <a:lnTo>
                    <a:pt x="7373" y="978"/>
                  </a:lnTo>
                  <a:lnTo>
                    <a:pt x="5968" y="408"/>
                  </a:lnTo>
                  <a:lnTo>
                    <a:pt x="533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58"/>
            <p:cNvSpPr/>
            <p:nvPr/>
          </p:nvSpPr>
          <p:spPr>
            <a:xfrm>
              <a:off x="7012728" y="1390368"/>
              <a:ext cx="4602839" cy="3526779"/>
            </a:xfrm>
            <a:custGeom>
              <a:avLst/>
              <a:gdLst/>
              <a:ahLst/>
              <a:cxnLst/>
              <a:rect l="l" t="t" r="r" b="b"/>
              <a:pathLst>
                <a:path w="68735" h="52666" extrusionOk="0">
                  <a:moveTo>
                    <a:pt x="66107" y="0"/>
                  </a:moveTo>
                  <a:lnTo>
                    <a:pt x="65374" y="448"/>
                  </a:lnTo>
                  <a:lnTo>
                    <a:pt x="63948" y="1446"/>
                  </a:lnTo>
                  <a:lnTo>
                    <a:pt x="62584" y="2627"/>
                  </a:lnTo>
                  <a:lnTo>
                    <a:pt x="61219" y="3910"/>
                  </a:lnTo>
                  <a:lnTo>
                    <a:pt x="57940" y="7454"/>
                  </a:lnTo>
                  <a:lnTo>
                    <a:pt x="54050" y="11975"/>
                  </a:lnTo>
                  <a:lnTo>
                    <a:pt x="52075" y="14073"/>
                  </a:lnTo>
                  <a:lnTo>
                    <a:pt x="50710" y="15376"/>
                  </a:lnTo>
                  <a:lnTo>
                    <a:pt x="49326" y="16537"/>
                  </a:lnTo>
                  <a:lnTo>
                    <a:pt x="47900" y="17576"/>
                  </a:lnTo>
                  <a:lnTo>
                    <a:pt x="46434" y="18431"/>
                  </a:lnTo>
                  <a:lnTo>
                    <a:pt x="44906" y="19083"/>
                  </a:lnTo>
                  <a:lnTo>
                    <a:pt x="44112" y="19307"/>
                  </a:lnTo>
                  <a:lnTo>
                    <a:pt x="42788" y="19592"/>
                  </a:lnTo>
                  <a:lnTo>
                    <a:pt x="39550" y="19999"/>
                  </a:lnTo>
                  <a:lnTo>
                    <a:pt x="37269" y="20447"/>
                  </a:lnTo>
                  <a:lnTo>
                    <a:pt x="36068" y="20916"/>
                  </a:lnTo>
                  <a:lnTo>
                    <a:pt x="35436" y="21404"/>
                  </a:lnTo>
                  <a:lnTo>
                    <a:pt x="35172" y="21791"/>
                  </a:lnTo>
                  <a:lnTo>
                    <a:pt x="35029" y="22260"/>
                  </a:lnTo>
                  <a:lnTo>
                    <a:pt x="35070" y="22789"/>
                  </a:lnTo>
                  <a:lnTo>
                    <a:pt x="35172" y="23095"/>
                  </a:lnTo>
                  <a:lnTo>
                    <a:pt x="35396" y="23685"/>
                  </a:lnTo>
                  <a:lnTo>
                    <a:pt x="35966" y="24581"/>
                  </a:lnTo>
                  <a:lnTo>
                    <a:pt x="36658" y="25213"/>
                  </a:lnTo>
                  <a:lnTo>
                    <a:pt x="37493" y="25661"/>
                  </a:lnTo>
                  <a:lnTo>
                    <a:pt x="38960" y="26150"/>
                  </a:lnTo>
                  <a:lnTo>
                    <a:pt x="40731" y="26659"/>
                  </a:lnTo>
                  <a:lnTo>
                    <a:pt x="42075" y="27127"/>
                  </a:lnTo>
                  <a:lnTo>
                    <a:pt x="42788" y="27433"/>
                  </a:lnTo>
                  <a:lnTo>
                    <a:pt x="43155" y="27616"/>
                  </a:lnTo>
                  <a:lnTo>
                    <a:pt x="43664" y="27962"/>
                  </a:lnTo>
                  <a:lnTo>
                    <a:pt x="43949" y="28288"/>
                  </a:lnTo>
                  <a:lnTo>
                    <a:pt x="43990" y="28614"/>
                  </a:lnTo>
                  <a:lnTo>
                    <a:pt x="43847" y="28899"/>
                  </a:lnTo>
                  <a:lnTo>
                    <a:pt x="43521" y="29164"/>
                  </a:lnTo>
                  <a:lnTo>
                    <a:pt x="42809" y="29551"/>
                  </a:lnTo>
                  <a:lnTo>
                    <a:pt x="40691" y="30223"/>
                  </a:lnTo>
                  <a:lnTo>
                    <a:pt x="37534" y="30895"/>
                  </a:lnTo>
                  <a:lnTo>
                    <a:pt x="36353" y="31139"/>
                  </a:lnTo>
                  <a:lnTo>
                    <a:pt x="35355" y="31343"/>
                  </a:lnTo>
                  <a:lnTo>
                    <a:pt x="33298" y="31546"/>
                  </a:lnTo>
                  <a:lnTo>
                    <a:pt x="30182" y="31648"/>
                  </a:lnTo>
                  <a:lnTo>
                    <a:pt x="28125" y="31832"/>
                  </a:lnTo>
                  <a:lnTo>
                    <a:pt x="27127" y="31995"/>
                  </a:lnTo>
                  <a:lnTo>
                    <a:pt x="25192" y="32443"/>
                  </a:lnTo>
                  <a:lnTo>
                    <a:pt x="23298" y="33094"/>
                  </a:lnTo>
                  <a:lnTo>
                    <a:pt x="21465" y="33889"/>
                  </a:lnTo>
                  <a:lnTo>
                    <a:pt x="19673" y="34825"/>
                  </a:lnTo>
                  <a:lnTo>
                    <a:pt x="17922" y="35884"/>
                  </a:lnTo>
                  <a:lnTo>
                    <a:pt x="15335" y="37615"/>
                  </a:lnTo>
                  <a:lnTo>
                    <a:pt x="10305" y="41383"/>
                  </a:lnTo>
                  <a:lnTo>
                    <a:pt x="5254" y="45049"/>
                  </a:lnTo>
                  <a:lnTo>
                    <a:pt x="2668" y="46617"/>
                  </a:lnTo>
                  <a:lnTo>
                    <a:pt x="896" y="47533"/>
                  </a:lnTo>
                  <a:lnTo>
                    <a:pt x="0" y="47941"/>
                  </a:lnTo>
                  <a:lnTo>
                    <a:pt x="998" y="49183"/>
                  </a:lnTo>
                  <a:lnTo>
                    <a:pt x="3177" y="51566"/>
                  </a:lnTo>
                  <a:lnTo>
                    <a:pt x="4318" y="52666"/>
                  </a:lnTo>
                  <a:lnTo>
                    <a:pt x="4501" y="52523"/>
                  </a:lnTo>
                  <a:lnTo>
                    <a:pt x="4867" y="52075"/>
                  </a:lnTo>
                  <a:lnTo>
                    <a:pt x="5478" y="51158"/>
                  </a:lnTo>
                  <a:lnTo>
                    <a:pt x="6476" y="49529"/>
                  </a:lnTo>
                  <a:lnTo>
                    <a:pt x="7454" y="48185"/>
                  </a:lnTo>
                  <a:lnTo>
                    <a:pt x="8228" y="47269"/>
                  </a:lnTo>
                  <a:lnTo>
                    <a:pt x="9144" y="46413"/>
                  </a:lnTo>
                  <a:lnTo>
                    <a:pt x="10203" y="45599"/>
                  </a:lnTo>
                  <a:lnTo>
                    <a:pt x="11425" y="44886"/>
                  </a:lnTo>
                  <a:lnTo>
                    <a:pt x="12830" y="44316"/>
                  </a:lnTo>
                  <a:lnTo>
                    <a:pt x="14439" y="43888"/>
                  </a:lnTo>
                  <a:lnTo>
                    <a:pt x="16252" y="43664"/>
                  </a:lnTo>
                  <a:lnTo>
                    <a:pt x="18309" y="43664"/>
                  </a:lnTo>
                  <a:lnTo>
                    <a:pt x="20590" y="43908"/>
                  </a:lnTo>
                  <a:lnTo>
                    <a:pt x="21852" y="44132"/>
                  </a:lnTo>
                  <a:lnTo>
                    <a:pt x="22708" y="44295"/>
                  </a:lnTo>
                  <a:lnTo>
                    <a:pt x="24296" y="44397"/>
                  </a:lnTo>
                  <a:lnTo>
                    <a:pt x="25742" y="44275"/>
                  </a:lnTo>
                  <a:lnTo>
                    <a:pt x="27086" y="43949"/>
                  </a:lnTo>
                  <a:lnTo>
                    <a:pt x="28329" y="43440"/>
                  </a:lnTo>
                  <a:lnTo>
                    <a:pt x="29510" y="42788"/>
                  </a:lnTo>
                  <a:lnTo>
                    <a:pt x="31180" y="41587"/>
                  </a:lnTo>
                  <a:lnTo>
                    <a:pt x="34377" y="38654"/>
                  </a:lnTo>
                  <a:lnTo>
                    <a:pt x="37310" y="36129"/>
                  </a:lnTo>
                  <a:lnTo>
                    <a:pt x="38613" y="35192"/>
                  </a:lnTo>
                  <a:lnTo>
                    <a:pt x="40019" y="34357"/>
                  </a:lnTo>
                  <a:lnTo>
                    <a:pt x="41546" y="33624"/>
                  </a:lnTo>
                  <a:lnTo>
                    <a:pt x="42361" y="33298"/>
                  </a:lnTo>
                  <a:lnTo>
                    <a:pt x="44132" y="32707"/>
                  </a:lnTo>
                  <a:lnTo>
                    <a:pt x="47615" y="31832"/>
                  </a:lnTo>
                  <a:lnTo>
                    <a:pt x="51077" y="31139"/>
                  </a:lnTo>
                  <a:lnTo>
                    <a:pt x="54600" y="30386"/>
                  </a:lnTo>
                  <a:lnTo>
                    <a:pt x="56392" y="29876"/>
                  </a:lnTo>
                  <a:lnTo>
                    <a:pt x="58246" y="29347"/>
                  </a:lnTo>
                  <a:lnTo>
                    <a:pt x="60995" y="28492"/>
                  </a:lnTo>
                  <a:lnTo>
                    <a:pt x="62726" y="27799"/>
                  </a:lnTo>
                  <a:lnTo>
                    <a:pt x="64315" y="26964"/>
                  </a:lnTo>
                  <a:lnTo>
                    <a:pt x="65679" y="25926"/>
                  </a:lnTo>
                  <a:lnTo>
                    <a:pt x="66535" y="25009"/>
                  </a:lnTo>
                  <a:lnTo>
                    <a:pt x="67023" y="24317"/>
                  </a:lnTo>
                  <a:lnTo>
                    <a:pt x="67410" y="23543"/>
                  </a:lnTo>
                  <a:lnTo>
                    <a:pt x="67716" y="22708"/>
                  </a:lnTo>
                  <a:lnTo>
                    <a:pt x="67818" y="22260"/>
                  </a:lnTo>
                  <a:lnTo>
                    <a:pt x="67899" y="21852"/>
                  </a:lnTo>
                  <a:lnTo>
                    <a:pt x="67919" y="21017"/>
                  </a:lnTo>
                  <a:lnTo>
                    <a:pt x="67797" y="20631"/>
                  </a:lnTo>
                  <a:lnTo>
                    <a:pt x="67675" y="20366"/>
                  </a:lnTo>
                  <a:lnTo>
                    <a:pt x="67288" y="19897"/>
                  </a:lnTo>
                  <a:lnTo>
                    <a:pt x="66779" y="19551"/>
                  </a:lnTo>
                  <a:lnTo>
                    <a:pt x="66188" y="19307"/>
                  </a:lnTo>
                  <a:lnTo>
                    <a:pt x="65557" y="19185"/>
                  </a:lnTo>
                  <a:lnTo>
                    <a:pt x="64926" y="19205"/>
                  </a:lnTo>
                  <a:lnTo>
                    <a:pt x="64315" y="19327"/>
                  </a:lnTo>
                  <a:lnTo>
                    <a:pt x="63785" y="19612"/>
                  </a:lnTo>
                  <a:lnTo>
                    <a:pt x="63561" y="19796"/>
                  </a:lnTo>
                  <a:lnTo>
                    <a:pt x="62441" y="20875"/>
                  </a:lnTo>
                  <a:lnTo>
                    <a:pt x="60160" y="22830"/>
                  </a:lnTo>
                  <a:lnTo>
                    <a:pt x="57798" y="24500"/>
                  </a:lnTo>
                  <a:lnTo>
                    <a:pt x="55965" y="25498"/>
                  </a:lnTo>
                  <a:lnTo>
                    <a:pt x="54722" y="26048"/>
                  </a:lnTo>
                  <a:lnTo>
                    <a:pt x="53460" y="26475"/>
                  </a:lnTo>
                  <a:lnTo>
                    <a:pt x="52156" y="26781"/>
                  </a:lnTo>
                  <a:lnTo>
                    <a:pt x="50812" y="26944"/>
                  </a:lnTo>
                  <a:lnTo>
                    <a:pt x="49468" y="26964"/>
                  </a:lnTo>
                  <a:lnTo>
                    <a:pt x="48063" y="26822"/>
                  </a:lnTo>
                  <a:lnTo>
                    <a:pt x="46637" y="26516"/>
                  </a:lnTo>
                  <a:lnTo>
                    <a:pt x="45191" y="26048"/>
                  </a:lnTo>
                  <a:lnTo>
                    <a:pt x="43684" y="25376"/>
                  </a:lnTo>
                  <a:lnTo>
                    <a:pt x="42931" y="24968"/>
                  </a:lnTo>
                  <a:lnTo>
                    <a:pt x="42198" y="24541"/>
                  </a:lnTo>
                  <a:lnTo>
                    <a:pt x="41139" y="23808"/>
                  </a:lnTo>
                  <a:lnTo>
                    <a:pt x="40487" y="23197"/>
                  </a:lnTo>
                  <a:lnTo>
                    <a:pt x="40222" y="22687"/>
                  </a:lnTo>
                  <a:lnTo>
                    <a:pt x="40304" y="22239"/>
                  </a:lnTo>
                  <a:lnTo>
                    <a:pt x="40670" y="21893"/>
                  </a:lnTo>
                  <a:lnTo>
                    <a:pt x="41689" y="21466"/>
                  </a:lnTo>
                  <a:lnTo>
                    <a:pt x="44947" y="20814"/>
                  </a:lnTo>
                  <a:lnTo>
                    <a:pt x="49000" y="20101"/>
                  </a:lnTo>
                  <a:lnTo>
                    <a:pt x="50914" y="19592"/>
                  </a:lnTo>
                  <a:lnTo>
                    <a:pt x="52055" y="19185"/>
                  </a:lnTo>
                  <a:lnTo>
                    <a:pt x="52584" y="18940"/>
                  </a:lnTo>
                  <a:lnTo>
                    <a:pt x="53949" y="18227"/>
                  </a:lnTo>
                  <a:lnTo>
                    <a:pt x="56352" y="16659"/>
                  </a:lnTo>
                  <a:lnTo>
                    <a:pt x="58449" y="14908"/>
                  </a:lnTo>
                  <a:lnTo>
                    <a:pt x="60343" y="13055"/>
                  </a:lnTo>
                  <a:lnTo>
                    <a:pt x="62971" y="10163"/>
                  </a:lnTo>
                  <a:lnTo>
                    <a:pt x="65659" y="7250"/>
                  </a:lnTo>
                  <a:lnTo>
                    <a:pt x="67634" y="5397"/>
                  </a:lnTo>
                  <a:lnTo>
                    <a:pt x="68734" y="4521"/>
                  </a:lnTo>
                  <a:lnTo>
                    <a:pt x="68143" y="3340"/>
                  </a:lnTo>
                  <a:lnTo>
                    <a:pt x="66820" y="1080"/>
                  </a:lnTo>
                  <a:lnTo>
                    <a:pt x="6610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58"/>
            <p:cNvSpPr/>
            <p:nvPr/>
          </p:nvSpPr>
          <p:spPr>
            <a:xfrm>
              <a:off x="7301816" y="1693117"/>
              <a:ext cx="4605585" cy="3517270"/>
            </a:xfrm>
            <a:custGeom>
              <a:avLst/>
              <a:gdLst/>
              <a:ahLst/>
              <a:cxnLst/>
              <a:rect l="l" t="t" r="r" b="b"/>
              <a:pathLst>
                <a:path w="68776" h="52524" extrusionOk="0">
                  <a:moveTo>
                    <a:pt x="64417" y="0"/>
                  </a:moveTo>
                  <a:lnTo>
                    <a:pt x="63317" y="876"/>
                  </a:lnTo>
                  <a:lnTo>
                    <a:pt x="61342" y="2729"/>
                  </a:lnTo>
                  <a:lnTo>
                    <a:pt x="58654" y="5642"/>
                  </a:lnTo>
                  <a:lnTo>
                    <a:pt x="56026" y="8534"/>
                  </a:lnTo>
                  <a:lnTo>
                    <a:pt x="54132" y="10387"/>
                  </a:lnTo>
                  <a:lnTo>
                    <a:pt x="52035" y="12138"/>
                  </a:lnTo>
                  <a:lnTo>
                    <a:pt x="49632" y="13706"/>
                  </a:lnTo>
                  <a:lnTo>
                    <a:pt x="48267" y="14419"/>
                  </a:lnTo>
                  <a:lnTo>
                    <a:pt x="47738" y="14664"/>
                  </a:lnTo>
                  <a:lnTo>
                    <a:pt x="46597" y="15071"/>
                  </a:lnTo>
                  <a:lnTo>
                    <a:pt x="44683" y="15580"/>
                  </a:lnTo>
                  <a:lnTo>
                    <a:pt x="40630" y="16293"/>
                  </a:lnTo>
                  <a:lnTo>
                    <a:pt x="37372" y="16945"/>
                  </a:lnTo>
                  <a:lnTo>
                    <a:pt x="36353" y="17372"/>
                  </a:lnTo>
                  <a:lnTo>
                    <a:pt x="35987" y="17718"/>
                  </a:lnTo>
                  <a:lnTo>
                    <a:pt x="35905" y="18166"/>
                  </a:lnTo>
                  <a:lnTo>
                    <a:pt x="36170" y="18676"/>
                  </a:lnTo>
                  <a:lnTo>
                    <a:pt x="36822" y="19287"/>
                  </a:lnTo>
                  <a:lnTo>
                    <a:pt x="37881" y="20020"/>
                  </a:lnTo>
                  <a:lnTo>
                    <a:pt x="38614" y="20447"/>
                  </a:lnTo>
                  <a:lnTo>
                    <a:pt x="39367" y="20855"/>
                  </a:lnTo>
                  <a:lnTo>
                    <a:pt x="40874" y="21527"/>
                  </a:lnTo>
                  <a:lnTo>
                    <a:pt x="42320" y="21995"/>
                  </a:lnTo>
                  <a:lnTo>
                    <a:pt x="43746" y="22301"/>
                  </a:lnTo>
                  <a:lnTo>
                    <a:pt x="45151" y="22443"/>
                  </a:lnTo>
                  <a:lnTo>
                    <a:pt x="46495" y="22423"/>
                  </a:lnTo>
                  <a:lnTo>
                    <a:pt x="47839" y="22260"/>
                  </a:lnTo>
                  <a:lnTo>
                    <a:pt x="49143" y="21954"/>
                  </a:lnTo>
                  <a:lnTo>
                    <a:pt x="50405" y="21527"/>
                  </a:lnTo>
                  <a:lnTo>
                    <a:pt x="51648" y="20977"/>
                  </a:lnTo>
                  <a:lnTo>
                    <a:pt x="53481" y="19979"/>
                  </a:lnTo>
                  <a:lnTo>
                    <a:pt x="55843" y="18309"/>
                  </a:lnTo>
                  <a:lnTo>
                    <a:pt x="58124" y="16354"/>
                  </a:lnTo>
                  <a:lnTo>
                    <a:pt x="59244" y="15275"/>
                  </a:lnTo>
                  <a:lnTo>
                    <a:pt x="59468" y="15091"/>
                  </a:lnTo>
                  <a:lnTo>
                    <a:pt x="59998" y="14806"/>
                  </a:lnTo>
                  <a:lnTo>
                    <a:pt x="60609" y="14684"/>
                  </a:lnTo>
                  <a:lnTo>
                    <a:pt x="61240" y="14664"/>
                  </a:lnTo>
                  <a:lnTo>
                    <a:pt x="61871" y="14786"/>
                  </a:lnTo>
                  <a:lnTo>
                    <a:pt x="62462" y="15030"/>
                  </a:lnTo>
                  <a:lnTo>
                    <a:pt x="62971" y="15376"/>
                  </a:lnTo>
                  <a:lnTo>
                    <a:pt x="63358" y="15845"/>
                  </a:lnTo>
                  <a:lnTo>
                    <a:pt x="63480" y="16110"/>
                  </a:lnTo>
                  <a:lnTo>
                    <a:pt x="63602" y="16496"/>
                  </a:lnTo>
                  <a:lnTo>
                    <a:pt x="63582" y="17331"/>
                  </a:lnTo>
                  <a:lnTo>
                    <a:pt x="63501" y="17739"/>
                  </a:lnTo>
                  <a:lnTo>
                    <a:pt x="63399" y="18187"/>
                  </a:lnTo>
                  <a:lnTo>
                    <a:pt x="63093" y="19022"/>
                  </a:lnTo>
                  <a:lnTo>
                    <a:pt x="62706" y="19796"/>
                  </a:lnTo>
                  <a:lnTo>
                    <a:pt x="62218" y="20488"/>
                  </a:lnTo>
                  <a:lnTo>
                    <a:pt x="61362" y="21405"/>
                  </a:lnTo>
                  <a:lnTo>
                    <a:pt x="59998" y="22443"/>
                  </a:lnTo>
                  <a:lnTo>
                    <a:pt x="58409" y="23278"/>
                  </a:lnTo>
                  <a:lnTo>
                    <a:pt x="56678" y="23971"/>
                  </a:lnTo>
                  <a:lnTo>
                    <a:pt x="53929" y="24826"/>
                  </a:lnTo>
                  <a:lnTo>
                    <a:pt x="52075" y="25355"/>
                  </a:lnTo>
                  <a:lnTo>
                    <a:pt x="50283" y="25865"/>
                  </a:lnTo>
                  <a:lnTo>
                    <a:pt x="46760" y="26618"/>
                  </a:lnTo>
                  <a:lnTo>
                    <a:pt x="43298" y="27311"/>
                  </a:lnTo>
                  <a:lnTo>
                    <a:pt x="39815" y="28186"/>
                  </a:lnTo>
                  <a:lnTo>
                    <a:pt x="38044" y="28777"/>
                  </a:lnTo>
                  <a:lnTo>
                    <a:pt x="37229" y="29103"/>
                  </a:lnTo>
                  <a:lnTo>
                    <a:pt x="35702" y="29836"/>
                  </a:lnTo>
                  <a:lnTo>
                    <a:pt x="34296" y="30671"/>
                  </a:lnTo>
                  <a:lnTo>
                    <a:pt x="32993" y="31608"/>
                  </a:lnTo>
                  <a:lnTo>
                    <a:pt x="30060" y="34133"/>
                  </a:lnTo>
                  <a:lnTo>
                    <a:pt x="26863" y="37066"/>
                  </a:lnTo>
                  <a:lnTo>
                    <a:pt x="25193" y="38267"/>
                  </a:lnTo>
                  <a:lnTo>
                    <a:pt x="24012" y="38919"/>
                  </a:lnTo>
                  <a:lnTo>
                    <a:pt x="22769" y="39428"/>
                  </a:lnTo>
                  <a:lnTo>
                    <a:pt x="21425" y="39754"/>
                  </a:lnTo>
                  <a:lnTo>
                    <a:pt x="19979" y="39876"/>
                  </a:lnTo>
                  <a:lnTo>
                    <a:pt x="18391" y="39774"/>
                  </a:lnTo>
                  <a:lnTo>
                    <a:pt x="17535" y="39611"/>
                  </a:lnTo>
                  <a:lnTo>
                    <a:pt x="16273" y="39387"/>
                  </a:lnTo>
                  <a:lnTo>
                    <a:pt x="13992" y="39143"/>
                  </a:lnTo>
                  <a:lnTo>
                    <a:pt x="11935" y="39143"/>
                  </a:lnTo>
                  <a:lnTo>
                    <a:pt x="10122" y="39367"/>
                  </a:lnTo>
                  <a:lnTo>
                    <a:pt x="8513" y="39795"/>
                  </a:lnTo>
                  <a:lnTo>
                    <a:pt x="7108" y="40365"/>
                  </a:lnTo>
                  <a:lnTo>
                    <a:pt x="5886" y="41078"/>
                  </a:lnTo>
                  <a:lnTo>
                    <a:pt x="4827" y="41892"/>
                  </a:lnTo>
                  <a:lnTo>
                    <a:pt x="3911" y="42748"/>
                  </a:lnTo>
                  <a:lnTo>
                    <a:pt x="3137" y="43664"/>
                  </a:lnTo>
                  <a:lnTo>
                    <a:pt x="2159" y="45008"/>
                  </a:lnTo>
                  <a:lnTo>
                    <a:pt x="1141" y="46637"/>
                  </a:lnTo>
                  <a:lnTo>
                    <a:pt x="550" y="47554"/>
                  </a:lnTo>
                  <a:lnTo>
                    <a:pt x="184" y="48002"/>
                  </a:lnTo>
                  <a:lnTo>
                    <a:pt x="1" y="48145"/>
                  </a:lnTo>
                  <a:lnTo>
                    <a:pt x="1324" y="49346"/>
                  </a:lnTo>
                  <a:lnTo>
                    <a:pt x="4114" y="51525"/>
                  </a:lnTo>
                  <a:lnTo>
                    <a:pt x="5601" y="52523"/>
                  </a:lnTo>
                  <a:lnTo>
                    <a:pt x="6477" y="51953"/>
                  </a:lnTo>
                  <a:lnTo>
                    <a:pt x="8249" y="50996"/>
                  </a:lnTo>
                  <a:lnTo>
                    <a:pt x="10082" y="50242"/>
                  </a:lnTo>
                  <a:lnTo>
                    <a:pt x="11935" y="49774"/>
                  </a:lnTo>
                  <a:lnTo>
                    <a:pt x="12892" y="49692"/>
                  </a:lnTo>
                  <a:lnTo>
                    <a:pt x="14358" y="49672"/>
                  </a:lnTo>
                  <a:lnTo>
                    <a:pt x="17393" y="49814"/>
                  </a:lnTo>
                  <a:lnTo>
                    <a:pt x="20448" y="49957"/>
                  </a:lnTo>
                  <a:lnTo>
                    <a:pt x="22688" y="49855"/>
                  </a:lnTo>
                  <a:lnTo>
                    <a:pt x="24134" y="49611"/>
                  </a:lnTo>
                  <a:lnTo>
                    <a:pt x="24826" y="49428"/>
                  </a:lnTo>
                  <a:lnTo>
                    <a:pt x="25580" y="49183"/>
                  </a:lnTo>
                  <a:lnTo>
                    <a:pt x="27026" y="48593"/>
                  </a:lnTo>
                  <a:lnTo>
                    <a:pt x="29164" y="47534"/>
                  </a:lnTo>
                  <a:lnTo>
                    <a:pt x="33319" y="45049"/>
                  </a:lnTo>
                  <a:lnTo>
                    <a:pt x="36048" y="43420"/>
                  </a:lnTo>
                  <a:lnTo>
                    <a:pt x="36598" y="43114"/>
                  </a:lnTo>
                  <a:lnTo>
                    <a:pt x="37718" y="42625"/>
                  </a:lnTo>
                  <a:lnTo>
                    <a:pt x="38838" y="42259"/>
                  </a:lnTo>
                  <a:lnTo>
                    <a:pt x="39958" y="42014"/>
                  </a:lnTo>
                  <a:lnTo>
                    <a:pt x="41689" y="41790"/>
                  </a:lnTo>
                  <a:lnTo>
                    <a:pt x="44011" y="41770"/>
                  </a:lnTo>
                  <a:lnTo>
                    <a:pt x="47575" y="42076"/>
                  </a:lnTo>
                  <a:lnTo>
                    <a:pt x="51240" y="42483"/>
                  </a:lnTo>
                  <a:lnTo>
                    <a:pt x="53725" y="42605"/>
                  </a:lnTo>
                  <a:lnTo>
                    <a:pt x="54988" y="42564"/>
                  </a:lnTo>
                  <a:lnTo>
                    <a:pt x="56576" y="42463"/>
                  </a:lnTo>
                  <a:lnTo>
                    <a:pt x="59814" y="42055"/>
                  </a:lnTo>
                  <a:lnTo>
                    <a:pt x="61403" y="41689"/>
                  </a:lnTo>
                  <a:lnTo>
                    <a:pt x="62014" y="40793"/>
                  </a:lnTo>
                  <a:lnTo>
                    <a:pt x="63175" y="38919"/>
                  </a:lnTo>
                  <a:lnTo>
                    <a:pt x="64234" y="36984"/>
                  </a:lnTo>
                  <a:lnTo>
                    <a:pt x="65191" y="35009"/>
                  </a:lnTo>
                  <a:lnTo>
                    <a:pt x="66046" y="32972"/>
                  </a:lnTo>
                  <a:lnTo>
                    <a:pt x="66779" y="30875"/>
                  </a:lnTo>
                  <a:lnTo>
                    <a:pt x="67411" y="28757"/>
                  </a:lnTo>
                  <a:lnTo>
                    <a:pt x="67920" y="26598"/>
                  </a:lnTo>
                  <a:lnTo>
                    <a:pt x="68307" y="24419"/>
                  </a:lnTo>
                  <a:lnTo>
                    <a:pt x="68592" y="22199"/>
                  </a:lnTo>
                  <a:lnTo>
                    <a:pt x="68735" y="19938"/>
                  </a:lnTo>
                  <a:lnTo>
                    <a:pt x="68775" y="17678"/>
                  </a:lnTo>
                  <a:lnTo>
                    <a:pt x="68673" y="15417"/>
                  </a:lnTo>
                  <a:lnTo>
                    <a:pt x="68429" y="13116"/>
                  </a:lnTo>
                  <a:lnTo>
                    <a:pt x="68062" y="10835"/>
                  </a:lnTo>
                  <a:lnTo>
                    <a:pt x="67574" y="8534"/>
                  </a:lnTo>
                  <a:lnTo>
                    <a:pt x="67268" y="7393"/>
                  </a:lnTo>
                  <a:lnTo>
                    <a:pt x="66983" y="6416"/>
                  </a:lnTo>
                  <a:lnTo>
                    <a:pt x="66352" y="4522"/>
                  </a:lnTo>
                  <a:lnTo>
                    <a:pt x="65272" y="1752"/>
                  </a:lnTo>
                  <a:lnTo>
                    <a:pt x="6441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58"/>
            <p:cNvSpPr/>
            <p:nvPr/>
          </p:nvSpPr>
          <p:spPr>
            <a:xfrm>
              <a:off x="6514910" y="1198045"/>
              <a:ext cx="4924673" cy="3402693"/>
            </a:xfrm>
            <a:custGeom>
              <a:avLst/>
              <a:gdLst/>
              <a:ahLst/>
              <a:cxnLst/>
              <a:rect l="l" t="t" r="r" b="b"/>
              <a:pathLst>
                <a:path w="73541" h="50813" extrusionOk="0">
                  <a:moveTo>
                    <a:pt x="71402" y="1"/>
                  </a:moveTo>
                  <a:lnTo>
                    <a:pt x="70140" y="306"/>
                  </a:lnTo>
                  <a:lnTo>
                    <a:pt x="67879" y="1100"/>
                  </a:lnTo>
                  <a:lnTo>
                    <a:pt x="65863" y="1997"/>
                  </a:lnTo>
                  <a:lnTo>
                    <a:pt x="64051" y="3035"/>
                  </a:lnTo>
                  <a:lnTo>
                    <a:pt x="61586" y="4726"/>
                  </a:lnTo>
                  <a:lnTo>
                    <a:pt x="58572" y="7190"/>
                  </a:lnTo>
                  <a:lnTo>
                    <a:pt x="56291" y="9043"/>
                  </a:lnTo>
                  <a:lnTo>
                    <a:pt x="54682" y="10265"/>
                  </a:lnTo>
                  <a:lnTo>
                    <a:pt x="52911" y="11426"/>
                  </a:lnTo>
                  <a:lnTo>
                    <a:pt x="50976" y="12505"/>
                  </a:lnTo>
                  <a:lnTo>
                    <a:pt x="48797" y="13483"/>
                  </a:lnTo>
                  <a:lnTo>
                    <a:pt x="46353" y="14358"/>
                  </a:lnTo>
                  <a:lnTo>
                    <a:pt x="43583" y="15051"/>
                  </a:lnTo>
                  <a:lnTo>
                    <a:pt x="40426" y="15601"/>
                  </a:lnTo>
                  <a:lnTo>
                    <a:pt x="38675" y="15784"/>
                  </a:lnTo>
                  <a:lnTo>
                    <a:pt x="37148" y="15967"/>
                  </a:lnTo>
                  <a:lnTo>
                    <a:pt x="32973" y="16639"/>
                  </a:lnTo>
                  <a:lnTo>
                    <a:pt x="26130" y="17861"/>
                  </a:lnTo>
                  <a:lnTo>
                    <a:pt x="23055" y="18330"/>
                  </a:lnTo>
                  <a:lnTo>
                    <a:pt x="22627" y="18411"/>
                  </a:lnTo>
                  <a:lnTo>
                    <a:pt x="21812" y="18615"/>
                  </a:lnTo>
                  <a:lnTo>
                    <a:pt x="21079" y="18941"/>
                  </a:lnTo>
                  <a:lnTo>
                    <a:pt x="20407" y="19348"/>
                  </a:lnTo>
                  <a:lnTo>
                    <a:pt x="19491" y="20081"/>
                  </a:lnTo>
                  <a:lnTo>
                    <a:pt x="18391" y="21283"/>
                  </a:lnTo>
                  <a:lnTo>
                    <a:pt x="16965" y="23401"/>
                  </a:lnTo>
                  <a:lnTo>
                    <a:pt x="15580" y="25702"/>
                  </a:lnTo>
                  <a:lnTo>
                    <a:pt x="14582" y="27189"/>
                  </a:lnTo>
                  <a:lnTo>
                    <a:pt x="14053" y="27881"/>
                  </a:lnTo>
                  <a:lnTo>
                    <a:pt x="13401" y="28675"/>
                  </a:lnTo>
                  <a:lnTo>
                    <a:pt x="11955" y="30060"/>
                  </a:lnTo>
                  <a:lnTo>
                    <a:pt x="10367" y="31241"/>
                  </a:lnTo>
                  <a:lnTo>
                    <a:pt x="8656" y="32280"/>
                  </a:lnTo>
                  <a:lnTo>
                    <a:pt x="6843" y="33176"/>
                  </a:lnTo>
                  <a:lnTo>
                    <a:pt x="4949" y="33930"/>
                  </a:lnTo>
                  <a:lnTo>
                    <a:pt x="1996" y="34887"/>
                  </a:lnTo>
                  <a:lnTo>
                    <a:pt x="1" y="35416"/>
                  </a:lnTo>
                  <a:lnTo>
                    <a:pt x="143" y="36007"/>
                  </a:lnTo>
                  <a:lnTo>
                    <a:pt x="306" y="36618"/>
                  </a:lnTo>
                  <a:lnTo>
                    <a:pt x="591" y="37616"/>
                  </a:lnTo>
                  <a:lnTo>
                    <a:pt x="1243" y="39551"/>
                  </a:lnTo>
                  <a:lnTo>
                    <a:pt x="1976" y="41445"/>
                  </a:lnTo>
                  <a:lnTo>
                    <a:pt x="2791" y="43277"/>
                  </a:lnTo>
                  <a:lnTo>
                    <a:pt x="3687" y="45049"/>
                  </a:lnTo>
                  <a:lnTo>
                    <a:pt x="4664" y="46780"/>
                  </a:lnTo>
                  <a:lnTo>
                    <a:pt x="6253" y="49245"/>
                  </a:lnTo>
                  <a:lnTo>
                    <a:pt x="7434" y="50813"/>
                  </a:lnTo>
                  <a:lnTo>
                    <a:pt x="8330" y="50405"/>
                  </a:lnTo>
                  <a:lnTo>
                    <a:pt x="10102" y="49489"/>
                  </a:lnTo>
                  <a:lnTo>
                    <a:pt x="12688" y="47921"/>
                  </a:lnTo>
                  <a:lnTo>
                    <a:pt x="17739" y="44255"/>
                  </a:lnTo>
                  <a:lnTo>
                    <a:pt x="22769" y="40487"/>
                  </a:lnTo>
                  <a:lnTo>
                    <a:pt x="25356" y="38756"/>
                  </a:lnTo>
                  <a:lnTo>
                    <a:pt x="27107" y="37718"/>
                  </a:lnTo>
                  <a:lnTo>
                    <a:pt x="28899" y="36761"/>
                  </a:lnTo>
                  <a:lnTo>
                    <a:pt x="30732" y="35966"/>
                  </a:lnTo>
                  <a:lnTo>
                    <a:pt x="32626" y="35315"/>
                  </a:lnTo>
                  <a:lnTo>
                    <a:pt x="34561" y="34867"/>
                  </a:lnTo>
                  <a:lnTo>
                    <a:pt x="35559" y="34704"/>
                  </a:lnTo>
                  <a:lnTo>
                    <a:pt x="37616" y="34520"/>
                  </a:lnTo>
                  <a:lnTo>
                    <a:pt x="40732" y="34418"/>
                  </a:lnTo>
                  <a:lnTo>
                    <a:pt x="42789" y="34215"/>
                  </a:lnTo>
                  <a:lnTo>
                    <a:pt x="43787" y="34011"/>
                  </a:lnTo>
                  <a:lnTo>
                    <a:pt x="44968" y="33767"/>
                  </a:lnTo>
                  <a:lnTo>
                    <a:pt x="48125" y="33095"/>
                  </a:lnTo>
                  <a:lnTo>
                    <a:pt x="50243" y="32423"/>
                  </a:lnTo>
                  <a:lnTo>
                    <a:pt x="50955" y="32036"/>
                  </a:lnTo>
                  <a:lnTo>
                    <a:pt x="51281" y="31771"/>
                  </a:lnTo>
                  <a:lnTo>
                    <a:pt x="51424" y="31486"/>
                  </a:lnTo>
                  <a:lnTo>
                    <a:pt x="51383" y="31160"/>
                  </a:lnTo>
                  <a:lnTo>
                    <a:pt x="51098" y="30834"/>
                  </a:lnTo>
                  <a:lnTo>
                    <a:pt x="50589" y="30488"/>
                  </a:lnTo>
                  <a:lnTo>
                    <a:pt x="50222" y="30305"/>
                  </a:lnTo>
                  <a:lnTo>
                    <a:pt x="49509" y="29999"/>
                  </a:lnTo>
                  <a:lnTo>
                    <a:pt x="48165" y="29531"/>
                  </a:lnTo>
                  <a:lnTo>
                    <a:pt x="46394" y="29022"/>
                  </a:lnTo>
                  <a:lnTo>
                    <a:pt x="44927" y="28533"/>
                  </a:lnTo>
                  <a:lnTo>
                    <a:pt x="44092" y="28085"/>
                  </a:lnTo>
                  <a:lnTo>
                    <a:pt x="43400" y="27453"/>
                  </a:lnTo>
                  <a:lnTo>
                    <a:pt x="42830" y="26557"/>
                  </a:lnTo>
                  <a:lnTo>
                    <a:pt x="42606" y="25967"/>
                  </a:lnTo>
                  <a:lnTo>
                    <a:pt x="42504" y="25661"/>
                  </a:lnTo>
                  <a:lnTo>
                    <a:pt x="42463" y="25132"/>
                  </a:lnTo>
                  <a:lnTo>
                    <a:pt x="42606" y="24663"/>
                  </a:lnTo>
                  <a:lnTo>
                    <a:pt x="42870" y="24276"/>
                  </a:lnTo>
                  <a:lnTo>
                    <a:pt x="43502" y="23788"/>
                  </a:lnTo>
                  <a:lnTo>
                    <a:pt x="44703" y="23319"/>
                  </a:lnTo>
                  <a:lnTo>
                    <a:pt x="46984" y="22871"/>
                  </a:lnTo>
                  <a:lnTo>
                    <a:pt x="50222" y="22464"/>
                  </a:lnTo>
                  <a:lnTo>
                    <a:pt x="51546" y="22179"/>
                  </a:lnTo>
                  <a:lnTo>
                    <a:pt x="52340" y="21955"/>
                  </a:lnTo>
                  <a:lnTo>
                    <a:pt x="53868" y="21303"/>
                  </a:lnTo>
                  <a:lnTo>
                    <a:pt x="55334" y="20448"/>
                  </a:lnTo>
                  <a:lnTo>
                    <a:pt x="56760" y="19409"/>
                  </a:lnTo>
                  <a:lnTo>
                    <a:pt x="58144" y="18248"/>
                  </a:lnTo>
                  <a:lnTo>
                    <a:pt x="59509" y="16945"/>
                  </a:lnTo>
                  <a:lnTo>
                    <a:pt x="61484" y="14847"/>
                  </a:lnTo>
                  <a:lnTo>
                    <a:pt x="65374" y="10326"/>
                  </a:lnTo>
                  <a:lnTo>
                    <a:pt x="68653" y="6782"/>
                  </a:lnTo>
                  <a:lnTo>
                    <a:pt x="70018" y="5499"/>
                  </a:lnTo>
                  <a:lnTo>
                    <a:pt x="71382" y="4318"/>
                  </a:lnTo>
                  <a:lnTo>
                    <a:pt x="72808" y="3320"/>
                  </a:lnTo>
                  <a:lnTo>
                    <a:pt x="73541" y="2872"/>
                  </a:lnTo>
                  <a:lnTo>
                    <a:pt x="72502" y="1406"/>
                  </a:lnTo>
                  <a:lnTo>
                    <a:pt x="7140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58"/>
            <p:cNvSpPr/>
            <p:nvPr/>
          </p:nvSpPr>
          <p:spPr>
            <a:xfrm>
              <a:off x="6434485" y="216137"/>
              <a:ext cx="4570093" cy="3090368"/>
            </a:xfrm>
            <a:custGeom>
              <a:avLst/>
              <a:gdLst/>
              <a:ahLst/>
              <a:cxnLst/>
              <a:rect l="l" t="t" r="r" b="b"/>
              <a:pathLst>
                <a:path w="68246" h="46149" extrusionOk="0">
                  <a:moveTo>
                    <a:pt x="47187" y="1"/>
                  </a:moveTo>
                  <a:lnTo>
                    <a:pt x="46658" y="530"/>
                  </a:lnTo>
                  <a:lnTo>
                    <a:pt x="45456" y="1487"/>
                  </a:lnTo>
                  <a:lnTo>
                    <a:pt x="44112" y="2302"/>
                  </a:lnTo>
                  <a:lnTo>
                    <a:pt x="42666" y="3015"/>
                  </a:lnTo>
                  <a:lnTo>
                    <a:pt x="40365" y="3911"/>
                  </a:lnTo>
                  <a:lnTo>
                    <a:pt x="37208" y="4868"/>
                  </a:lnTo>
                  <a:lnTo>
                    <a:pt x="35660" y="5255"/>
                  </a:lnTo>
                  <a:lnTo>
                    <a:pt x="32463" y="6049"/>
                  </a:lnTo>
                  <a:lnTo>
                    <a:pt x="26150" y="7821"/>
                  </a:lnTo>
                  <a:lnTo>
                    <a:pt x="19877" y="9776"/>
                  </a:lnTo>
                  <a:lnTo>
                    <a:pt x="13665" y="11874"/>
                  </a:lnTo>
                  <a:lnTo>
                    <a:pt x="10570" y="12973"/>
                  </a:lnTo>
                  <a:lnTo>
                    <a:pt x="9592" y="14093"/>
                  </a:lnTo>
                  <a:lnTo>
                    <a:pt x="7780" y="16415"/>
                  </a:lnTo>
                  <a:lnTo>
                    <a:pt x="6945" y="17617"/>
                  </a:lnTo>
                  <a:lnTo>
                    <a:pt x="7576" y="18024"/>
                  </a:lnTo>
                  <a:lnTo>
                    <a:pt x="8981" y="18594"/>
                  </a:lnTo>
                  <a:lnTo>
                    <a:pt x="9674" y="18737"/>
                  </a:lnTo>
                  <a:lnTo>
                    <a:pt x="10224" y="18778"/>
                  </a:lnTo>
                  <a:lnTo>
                    <a:pt x="11751" y="18778"/>
                  </a:lnTo>
                  <a:lnTo>
                    <a:pt x="13523" y="18737"/>
                  </a:lnTo>
                  <a:lnTo>
                    <a:pt x="15254" y="18757"/>
                  </a:lnTo>
                  <a:lnTo>
                    <a:pt x="16272" y="18920"/>
                  </a:lnTo>
                  <a:lnTo>
                    <a:pt x="16761" y="19103"/>
                  </a:lnTo>
                  <a:lnTo>
                    <a:pt x="17066" y="19368"/>
                  </a:lnTo>
                  <a:lnTo>
                    <a:pt x="17107" y="19735"/>
                  </a:lnTo>
                  <a:lnTo>
                    <a:pt x="16883" y="20203"/>
                  </a:lnTo>
                  <a:lnTo>
                    <a:pt x="16333" y="20814"/>
                  </a:lnTo>
                  <a:lnTo>
                    <a:pt x="15417" y="21568"/>
                  </a:lnTo>
                  <a:lnTo>
                    <a:pt x="14093" y="22484"/>
                  </a:lnTo>
                  <a:lnTo>
                    <a:pt x="13258" y="23014"/>
                  </a:lnTo>
                  <a:lnTo>
                    <a:pt x="7434" y="26028"/>
                  </a:lnTo>
                  <a:lnTo>
                    <a:pt x="1609" y="29062"/>
                  </a:lnTo>
                  <a:lnTo>
                    <a:pt x="1324" y="30080"/>
                  </a:lnTo>
                  <a:lnTo>
                    <a:pt x="835" y="32158"/>
                  </a:lnTo>
                  <a:lnTo>
                    <a:pt x="468" y="34255"/>
                  </a:lnTo>
                  <a:lnTo>
                    <a:pt x="204" y="36373"/>
                  </a:lnTo>
                  <a:lnTo>
                    <a:pt x="41" y="38532"/>
                  </a:lnTo>
                  <a:lnTo>
                    <a:pt x="0" y="40691"/>
                  </a:lnTo>
                  <a:lnTo>
                    <a:pt x="82" y="42870"/>
                  </a:lnTo>
                  <a:lnTo>
                    <a:pt x="285" y="45049"/>
                  </a:lnTo>
                  <a:lnTo>
                    <a:pt x="428" y="46149"/>
                  </a:lnTo>
                  <a:lnTo>
                    <a:pt x="1751" y="45579"/>
                  </a:lnTo>
                  <a:lnTo>
                    <a:pt x="4338" y="44296"/>
                  </a:lnTo>
                  <a:lnTo>
                    <a:pt x="6660" y="42870"/>
                  </a:lnTo>
                  <a:lnTo>
                    <a:pt x="8146" y="41689"/>
                  </a:lnTo>
                  <a:lnTo>
                    <a:pt x="8981" y="40854"/>
                  </a:lnTo>
                  <a:lnTo>
                    <a:pt x="9348" y="40406"/>
                  </a:lnTo>
                  <a:lnTo>
                    <a:pt x="10488" y="38899"/>
                  </a:lnTo>
                  <a:lnTo>
                    <a:pt x="12525" y="36129"/>
                  </a:lnTo>
                  <a:lnTo>
                    <a:pt x="14073" y="34235"/>
                  </a:lnTo>
                  <a:lnTo>
                    <a:pt x="15193" y="33033"/>
                  </a:lnTo>
                  <a:lnTo>
                    <a:pt x="16455" y="31913"/>
                  </a:lnTo>
                  <a:lnTo>
                    <a:pt x="17881" y="30834"/>
                  </a:lnTo>
                  <a:lnTo>
                    <a:pt x="18696" y="30304"/>
                  </a:lnTo>
                  <a:lnTo>
                    <a:pt x="19551" y="29795"/>
                  </a:lnTo>
                  <a:lnTo>
                    <a:pt x="21302" y="28920"/>
                  </a:lnTo>
                  <a:lnTo>
                    <a:pt x="23135" y="28207"/>
                  </a:lnTo>
                  <a:lnTo>
                    <a:pt x="25009" y="27616"/>
                  </a:lnTo>
                  <a:lnTo>
                    <a:pt x="27901" y="26944"/>
                  </a:lnTo>
                  <a:lnTo>
                    <a:pt x="31872" y="26292"/>
                  </a:lnTo>
                  <a:lnTo>
                    <a:pt x="35884" y="25804"/>
                  </a:lnTo>
                  <a:lnTo>
                    <a:pt x="39896" y="25254"/>
                  </a:lnTo>
                  <a:lnTo>
                    <a:pt x="42870" y="24704"/>
                  </a:lnTo>
                  <a:lnTo>
                    <a:pt x="44804" y="24256"/>
                  </a:lnTo>
                  <a:lnTo>
                    <a:pt x="46719" y="23665"/>
                  </a:lnTo>
                  <a:lnTo>
                    <a:pt x="48572" y="22973"/>
                  </a:lnTo>
                  <a:lnTo>
                    <a:pt x="49468" y="22545"/>
                  </a:lnTo>
                  <a:lnTo>
                    <a:pt x="50731" y="21914"/>
                  </a:lnTo>
                  <a:lnTo>
                    <a:pt x="53154" y="20427"/>
                  </a:lnTo>
                  <a:lnTo>
                    <a:pt x="56596" y="17881"/>
                  </a:lnTo>
                  <a:lnTo>
                    <a:pt x="59936" y="15214"/>
                  </a:lnTo>
                  <a:lnTo>
                    <a:pt x="62197" y="13483"/>
                  </a:lnTo>
                  <a:lnTo>
                    <a:pt x="64539" y="11935"/>
                  </a:lnTo>
                  <a:lnTo>
                    <a:pt x="66983" y="10591"/>
                  </a:lnTo>
                  <a:lnTo>
                    <a:pt x="68245" y="10061"/>
                  </a:lnTo>
                  <a:lnTo>
                    <a:pt x="67329" y="9247"/>
                  </a:lnTo>
                  <a:lnTo>
                    <a:pt x="65374" y="7699"/>
                  </a:lnTo>
                  <a:lnTo>
                    <a:pt x="64355" y="6966"/>
                  </a:lnTo>
                  <a:lnTo>
                    <a:pt x="63398" y="7332"/>
                  </a:lnTo>
                  <a:lnTo>
                    <a:pt x="61402" y="7984"/>
                  </a:lnTo>
                  <a:lnTo>
                    <a:pt x="59366" y="8473"/>
                  </a:lnTo>
                  <a:lnTo>
                    <a:pt x="57309" y="8839"/>
                  </a:lnTo>
                  <a:lnTo>
                    <a:pt x="56270" y="8941"/>
                  </a:lnTo>
                  <a:lnTo>
                    <a:pt x="54661" y="9084"/>
                  </a:lnTo>
                  <a:lnTo>
                    <a:pt x="51403" y="9165"/>
                  </a:lnTo>
                  <a:lnTo>
                    <a:pt x="48165" y="9287"/>
                  </a:lnTo>
                  <a:lnTo>
                    <a:pt x="45782" y="9572"/>
                  </a:lnTo>
                  <a:lnTo>
                    <a:pt x="44193" y="9898"/>
                  </a:lnTo>
                  <a:lnTo>
                    <a:pt x="43420" y="10122"/>
                  </a:lnTo>
                  <a:lnTo>
                    <a:pt x="42259" y="10509"/>
                  </a:lnTo>
                  <a:lnTo>
                    <a:pt x="40161" y="11466"/>
                  </a:lnTo>
                  <a:lnTo>
                    <a:pt x="37310" y="13177"/>
                  </a:lnTo>
                  <a:lnTo>
                    <a:pt x="34601" y="14969"/>
                  </a:lnTo>
                  <a:lnTo>
                    <a:pt x="32768" y="16049"/>
                  </a:lnTo>
                  <a:lnTo>
                    <a:pt x="30793" y="16985"/>
                  </a:lnTo>
                  <a:lnTo>
                    <a:pt x="29184" y="17515"/>
                  </a:lnTo>
                  <a:lnTo>
                    <a:pt x="28023" y="17780"/>
                  </a:lnTo>
                  <a:lnTo>
                    <a:pt x="27433" y="17861"/>
                  </a:lnTo>
                  <a:lnTo>
                    <a:pt x="26822" y="17617"/>
                  </a:lnTo>
                  <a:lnTo>
                    <a:pt x="25701" y="16945"/>
                  </a:lnTo>
                  <a:lnTo>
                    <a:pt x="25070" y="16313"/>
                  </a:lnTo>
                  <a:lnTo>
                    <a:pt x="24785" y="15865"/>
                  </a:lnTo>
                  <a:lnTo>
                    <a:pt x="24704" y="15377"/>
                  </a:lnTo>
                  <a:lnTo>
                    <a:pt x="24805" y="14867"/>
                  </a:lnTo>
                  <a:lnTo>
                    <a:pt x="24968" y="14623"/>
                  </a:lnTo>
                  <a:lnTo>
                    <a:pt x="25335" y="14114"/>
                  </a:lnTo>
                  <a:lnTo>
                    <a:pt x="26272" y="13320"/>
                  </a:lnTo>
                  <a:lnTo>
                    <a:pt x="27921" y="12403"/>
                  </a:lnTo>
                  <a:lnTo>
                    <a:pt x="29103" y="11955"/>
                  </a:lnTo>
                  <a:lnTo>
                    <a:pt x="40996" y="7312"/>
                  </a:lnTo>
                  <a:lnTo>
                    <a:pt x="52869" y="2689"/>
                  </a:lnTo>
                  <a:lnTo>
                    <a:pt x="53806" y="2322"/>
                  </a:lnTo>
                  <a:lnTo>
                    <a:pt x="54722" y="1956"/>
                  </a:lnTo>
                  <a:lnTo>
                    <a:pt x="52890" y="1324"/>
                  </a:lnTo>
                  <a:lnTo>
                    <a:pt x="49122" y="347"/>
                  </a:lnTo>
                  <a:lnTo>
                    <a:pt x="4718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58"/>
            <p:cNvSpPr/>
            <p:nvPr/>
          </p:nvSpPr>
          <p:spPr>
            <a:xfrm>
              <a:off x="7142238" y="183391"/>
              <a:ext cx="2452191" cy="901550"/>
            </a:xfrm>
            <a:custGeom>
              <a:avLst/>
              <a:gdLst/>
              <a:ahLst/>
              <a:cxnLst/>
              <a:rect l="l" t="t" r="r" b="b"/>
              <a:pathLst>
                <a:path w="36619" h="13463" extrusionOk="0">
                  <a:moveTo>
                    <a:pt x="31079" y="1"/>
                  </a:moveTo>
                  <a:lnTo>
                    <a:pt x="29185" y="21"/>
                  </a:lnTo>
                  <a:lnTo>
                    <a:pt x="27963" y="62"/>
                  </a:lnTo>
                  <a:lnTo>
                    <a:pt x="25519" y="286"/>
                  </a:lnTo>
                  <a:lnTo>
                    <a:pt x="23055" y="652"/>
                  </a:lnTo>
                  <a:lnTo>
                    <a:pt x="20611" y="1182"/>
                  </a:lnTo>
                  <a:lnTo>
                    <a:pt x="19369" y="1508"/>
                  </a:lnTo>
                  <a:lnTo>
                    <a:pt x="18167" y="1854"/>
                  </a:lnTo>
                  <a:lnTo>
                    <a:pt x="15805" y="2669"/>
                  </a:lnTo>
                  <a:lnTo>
                    <a:pt x="13524" y="3605"/>
                  </a:lnTo>
                  <a:lnTo>
                    <a:pt x="11324" y="4664"/>
                  </a:lnTo>
                  <a:lnTo>
                    <a:pt x="9206" y="5866"/>
                  </a:lnTo>
                  <a:lnTo>
                    <a:pt x="7190" y="7149"/>
                  </a:lnTo>
                  <a:lnTo>
                    <a:pt x="5255" y="8554"/>
                  </a:lnTo>
                  <a:lnTo>
                    <a:pt x="3422" y="10082"/>
                  </a:lnTo>
                  <a:lnTo>
                    <a:pt x="2547" y="10876"/>
                  </a:lnTo>
                  <a:lnTo>
                    <a:pt x="1243" y="12139"/>
                  </a:lnTo>
                  <a:lnTo>
                    <a:pt x="1" y="13462"/>
                  </a:lnTo>
                  <a:lnTo>
                    <a:pt x="3096" y="12363"/>
                  </a:lnTo>
                  <a:lnTo>
                    <a:pt x="9308" y="10265"/>
                  </a:lnTo>
                  <a:lnTo>
                    <a:pt x="15581" y="8310"/>
                  </a:lnTo>
                  <a:lnTo>
                    <a:pt x="21894" y="6538"/>
                  </a:lnTo>
                  <a:lnTo>
                    <a:pt x="25091" y="5744"/>
                  </a:lnTo>
                  <a:lnTo>
                    <a:pt x="26639" y="5357"/>
                  </a:lnTo>
                  <a:lnTo>
                    <a:pt x="29796" y="4400"/>
                  </a:lnTo>
                  <a:lnTo>
                    <a:pt x="32097" y="3504"/>
                  </a:lnTo>
                  <a:lnTo>
                    <a:pt x="33543" y="2791"/>
                  </a:lnTo>
                  <a:lnTo>
                    <a:pt x="34887" y="1976"/>
                  </a:lnTo>
                  <a:lnTo>
                    <a:pt x="36089" y="1019"/>
                  </a:lnTo>
                  <a:lnTo>
                    <a:pt x="36618" y="490"/>
                  </a:lnTo>
                  <a:lnTo>
                    <a:pt x="34785" y="245"/>
                  </a:lnTo>
                  <a:lnTo>
                    <a:pt x="3107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58"/>
            <p:cNvSpPr/>
            <p:nvPr/>
          </p:nvSpPr>
          <p:spPr>
            <a:xfrm>
              <a:off x="8047806" y="4750672"/>
              <a:ext cx="3027689" cy="904295"/>
            </a:xfrm>
            <a:custGeom>
              <a:avLst/>
              <a:gdLst/>
              <a:ahLst/>
              <a:cxnLst/>
              <a:rect l="l" t="t" r="r" b="b"/>
              <a:pathLst>
                <a:path w="45213" h="13504" extrusionOk="0">
                  <a:moveTo>
                    <a:pt x="33217" y="1"/>
                  </a:moveTo>
                  <a:lnTo>
                    <a:pt x="32423" y="62"/>
                  </a:lnTo>
                  <a:lnTo>
                    <a:pt x="31975" y="103"/>
                  </a:lnTo>
                  <a:lnTo>
                    <a:pt x="31079" y="306"/>
                  </a:lnTo>
                  <a:lnTo>
                    <a:pt x="29734" y="775"/>
                  </a:lnTo>
                  <a:lnTo>
                    <a:pt x="27942" y="1691"/>
                  </a:lnTo>
                  <a:lnTo>
                    <a:pt x="26170" y="2811"/>
                  </a:lnTo>
                  <a:lnTo>
                    <a:pt x="23503" y="4726"/>
                  </a:lnTo>
                  <a:lnTo>
                    <a:pt x="20916" y="6538"/>
                  </a:lnTo>
                  <a:lnTo>
                    <a:pt x="19226" y="7557"/>
                  </a:lnTo>
                  <a:lnTo>
                    <a:pt x="18411" y="7943"/>
                  </a:lnTo>
                  <a:lnTo>
                    <a:pt x="17495" y="8330"/>
                  </a:lnTo>
                  <a:lnTo>
                    <a:pt x="15702" y="8901"/>
                  </a:lnTo>
                  <a:lnTo>
                    <a:pt x="13931" y="9308"/>
                  </a:lnTo>
                  <a:lnTo>
                    <a:pt x="12159" y="9552"/>
                  </a:lnTo>
                  <a:lnTo>
                    <a:pt x="9471" y="9715"/>
                  </a:lnTo>
                  <a:lnTo>
                    <a:pt x="5764" y="9634"/>
                  </a:lnTo>
                  <a:lnTo>
                    <a:pt x="3809" y="9573"/>
                  </a:lnTo>
                  <a:lnTo>
                    <a:pt x="2852" y="9532"/>
                  </a:lnTo>
                  <a:lnTo>
                    <a:pt x="1385" y="9573"/>
                  </a:lnTo>
                  <a:lnTo>
                    <a:pt x="449" y="9736"/>
                  </a:lnTo>
                  <a:lnTo>
                    <a:pt x="1" y="9899"/>
                  </a:lnTo>
                  <a:lnTo>
                    <a:pt x="1650" y="10611"/>
                  </a:lnTo>
                  <a:lnTo>
                    <a:pt x="5051" y="11793"/>
                  </a:lnTo>
                  <a:lnTo>
                    <a:pt x="8554" y="12689"/>
                  </a:lnTo>
                  <a:lnTo>
                    <a:pt x="12159" y="13259"/>
                  </a:lnTo>
                  <a:lnTo>
                    <a:pt x="13971" y="13401"/>
                  </a:lnTo>
                  <a:lnTo>
                    <a:pt x="15662" y="13503"/>
                  </a:lnTo>
                  <a:lnTo>
                    <a:pt x="19083" y="13442"/>
                  </a:lnTo>
                  <a:lnTo>
                    <a:pt x="22525" y="13116"/>
                  </a:lnTo>
                  <a:lnTo>
                    <a:pt x="25967" y="12465"/>
                  </a:lnTo>
                  <a:lnTo>
                    <a:pt x="27698" y="12017"/>
                  </a:lnTo>
                  <a:lnTo>
                    <a:pt x="29246" y="11548"/>
                  </a:lnTo>
                  <a:lnTo>
                    <a:pt x="30753" y="11039"/>
                  </a:lnTo>
                  <a:lnTo>
                    <a:pt x="31791" y="10652"/>
                  </a:lnTo>
                  <a:lnTo>
                    <a:pt x="33808" y="9776"/>
                  </a:lnTo>
                  <a:lnTo>
                    <a:pt x="35763" y="8819"/>
                  </a:lnTo>
                  <a:lnTo>
                    <a:pt x="37657" y="7781"/>
                  </a:lnTo>
                  <a:lnTo>
                    <a:pt x="39469" y="6640"/>
                  </a:lnTo>
                  <a:lnTo>
                    <a:pt x="41200" y="5398"/>
                  </a:lnTo>
                  <a:lnTo>
                    <a:pt x="42870" y="4094"/>
                  </a:lnTo>
                  <a:lnTo>
                    <a:pt x="44459" y="2689"/>
                  </a:lnTo>
                  <a:lnTo>
                    <a:pt x="45212" y="1976"/>
                  </a:lnTo>
                  <a:lnTo>
                    <a:pt x="44438" y="1956"/>
                  </a:lnTo>
                  <a:lnTo>
                    <a:pt x="42870" y="1773"/>
                  </a:lnTo>
                  <a:lnTo>
                    <a:pt x="40467" y="1284"/>
                  </a:lnTo>
                  <a:lnTo>
                    <a:pt x="37229" y="490"/>
                  </a:lnTo>
                  <a:lnTo>
                    <a:pt x="34826" y="82"/>
                  </a:lnTo>
                  <a:lnTo>
                    <a:pt x="3321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58"/>
            <p:cNvSpPr/>
            <p:nvPr/>
          </p:nvSpPr>
          <p:spPr>
            <a:xfrm>
              <a:off x="11071343" y="4818909"/>
              <a:ext cx="66898" cy="8237"/>
            </a:xfrm>
            <a:custGeom>
              <a:avLst/>
              <a:gdLst/>
              <a:ahLst/>
              <a:cxnLst/>
              <a:rect l="l" t="t" r="r" b="b"/>
              <a:pathLst>
                <a:path w="999" h="123" extrusionOk="0">
                  <a:moveTo>
                    <a:pt x="0" y="0"/>
                  </a:moveTo>
                  <a:lnTo>
                    <a:pt x="896" y="122"/>
                  </a:lnTo>
                  <a:lnTo>
                    <a:pt x="957" y="61"/>
                  </a:lnTo>
                  <a:lnTo>
                    <a:pt x="998" y="21"/>
                  </a:lnTo>
                  <a:lnTo>
                    <a:pt x="509" y="0"/>
                  </a:lnTo>
                  <a:close/>
                </a:path>
              </a:pathLst>
            </a:custGeom>
            <a:solidFill>
              <a:srgbClr val="F06F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 name="CuadroTexto 3"/>
          <p:cNvSpPr txBox="1"/>
          <p:nvPr/>
        </p:nvSpPr>
        <p:spPr>
          <a:xfrm>
            <a:off x="216568" y="192505"/>
            <a:ext cx="8566485" cy="3970318"/>
          </a:xfrm>
          <a:prstGeom prst="rect">
            <a:avLst/>
          </a:prstGeom>
          <a:noFill/>
        </p:spPr>
        <p:txBody>
          <a:bodyPr wrap="square" rtlCol="0">
            <a:spAutoFit/>
          </a:bodyPr>
          <a:lstStyle/>
          <a:p>
            <a:pPr algn="just" fontAlgn="base"/>
            <a:r>
              <a:rPr lang="es-MX" sz="2800" dirty="0">
                <a:solidFill>
                  <a:schemeClr val="bg1"/>
                </a:solidFill>
                <a:latin typeface="Anton" panose="020B0604020202020204" charset="0"/>
              </a:rPr>
              <a:t>4.-Se coloca una coma delante de la conjunción cuando la secuencia que encabeza expresa un contenido (consecutivo, de tiempo, etc.) distinto al elemento o elementos anteriores. </a:t>
            </a:r>
            <a:endParaRPr lang="es-MX" sz="2800" dirty="0" smtClean="0">
              <a:solidFill>
                <a:schemeClr val="bg1"/>
              </a:solidFill>
              <a:latin typeface="Anton" panose="020B0604020202020204" charset="0"/>
            </a:endParaRPr>
          </a:p>
          <a:p>
            <a:pPr algn="just" fontAlgn="base"/>
            <a:endParaRPr lang="es-MX" sz="2800" dirty="0" smtClean="0">
              <a:solidFill>
                <a:srgbClr val="FF0000"/>
              </a:solidFill>
              <a:latin typeface="Anton" panose="020B0604020202020204" charset="0"/>
            </a:endParaRPr>
          </a:p>
          <a:p>
            <a:pPr algn="just" fontAlgn="base"/>
            <a:r>
              <a:rPr lang="es-MX" sz="2800" dirty="0" smtClean="0">
                <a:solidFill>
                  <a:srgbClr val="FF0000"/>
                </a:solidFill>
                <a:latin typeface="Anton" panose="020B0604020202020204" charset="0"/>
              </a:rPr>
              <a:t>Por </a:t>
            </a:r>
            <a:r>
              <a:rPr lang="es-MX" sz="2800" dirty="0">
                <a:solidFill>
                  <a:srgbClr val="FF0000"/>
                </a:solidFill>
                <a:latin typeface="Anton" panose="020B0604020202020204" charset="0"/>
              </a:rPr>
              <a:t>ejemplo:</a:t>
            </a:r>
          </a:p>
          <a:p>
            <a:pPr algn="just" fontAlgn="base"/>
            <a:r>
              <a:rPr lang="es-MX" sz="2800" dirty="0">
                <a:solidFill>
                  <a:schemeClr val="bg1"/>
                </a:solidFill>
                <a:latin typeface="Anton" panose="020B0604020202020204" charset="0"/>
              </a:rPr>
              <a:t>Pintaron las paredes de la habitación, cambiaron la disposición de los muebles, y quedaron encantados.</a:t>
            </a:r>
          </a:p>
          <a:p>
            <a:pPr algn="just"/>
            <a:endParaRPr lang="es-CL" sz="2800" dirty="0">
              <a:solidFill>
                <a:schemeClr val="bg1"/>
              </a:solidFill>
              <a:latin typeface="Anton" panose="020B060402020202020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41"/>
        <p:cNvGrpSpPr/>
        <p:nvPr/>
      </p:nvGrpSpPr>
      <p:grpSpPr>
        <a:xfrm>
          <a:off x="0" y="0"/>
          <a:ext cx="0" cy="0"/>
          <a:chOff x="0" y="0"/>
          <a:chExt cx="0" cy="0"/>
        </a:xfrm>
      </p:grpSpPr>
      <p:sp>
        <p:nvSpPr>
          <p:cNvPr id="742" name="Google Shape;742;p60"/>
          <p:cNvSpPr/>
          <p:nvPr/>
        </p:nvSpPr>
        <p:spPr>
          <a:xfrm>
            <a:off x="3330659" y="3911667"/>
            <a:ext cx="0" cy="1670"/>
          </a:xfrm>
          <a:custGeom>
            <a:avLst/>
            <a:gdLst/>
            <a:ahLst/>
            <a:cxnLst/>
            <a:rect l="l" t="t" r="r" b="b"/>
            <a:pathLst>
              <a:path h="21" extrusionOk="0">
                <a:moveTo>
                  <a:pt x="0" y="21"/>
                </a:moveTo>
                <a:lnTo>
                  <a:pt x="0" y="0"/>
                </a:lnTo>
                <a:lnTo>
                  <a:pt x="0" y="0"/>
                </a:lnTo>
                <a:lnTo>
                  <a:pt x="0" y="21"/>
                </a:lnTo>
                <a:close/>
              </a:path>
            </a:pathLst>
          </a:custGeom>
          <a:solidFill>
            <a:srgbClr val="661A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60"/>
          <p:cNvSpPr/>
          <p:nvPr/>
        </p:nvSpPr>
        <p:spPr>
          <a:xfrm>
            <a:off x="8219029" y="3901884"/>
            <a:ext cx="80" cy="80"/>
          </a:xfrm>
          <a:custGeom>
            <a:avLst/>
            <a:gdLst/>
            <a:ahLst/>
            <a:cxnLst/>
            <a:rect l="l" t="t" r="r" b="b"/>
            <a:pathLst>
              <a:path w="1" h="1" extrusionOk="0">
                <a:moveTo>
                  <a:pt x="0" y="1"/>
                </a:moveTo>
                <a:lnTo>
                  <a:pt x="0" y="1"/>
                </a:lnTo>
                <a:lnTo>
                  <a:pt x="0" y="1"/>
                </a:lnTo>
                <a:lnTo>
                  <a:pt x="0" y="1"/>
                </a:lnTo>
                <a:lnTo>
                  <a:pt x="0" y="1"/>
                </a:lnTo>
                <a:close/>
              </a:path>
            </a:pathLst>
          </a:custGeom>
          <a:solidFill>
            <a:srgbClr val="661A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60"/>
          <p:cNvSpPr/>
          <p:nvPr/>
        </p:nvSpPr>
        <p:spPr>
          <a:xfrm>
            <a:off x="8222290" y="3905145"/>
            <a:ext cx="1670" cy="1750"/>
          </a:xfrm>
          <a:custGeom>
            <a:avLst/>
            <a:gdLst/>
            <a:ahLst/>
            <a:cxnLst/>
            <a:rect l="l" t="t" r="r" b="b"/>
            <a:pathLst>
              <a:path w="21" h="22" extrusionOk="0">
                <a:moveTo>
                  <a:pt x="0" y="1"/>
                </a:moveTo>
                <a:lnTo>
                  <a:pt x="21" y="21"/>
                </a:lnTo>
                <a:lnTo>
                  <a:pt x="21" y="21"/>
                </a:lnTo>
                <a:lnTo>
                  <a:pt x="21" y="21"/>
                </a:lnTo>
                <a:lnTo>
                  <a:pt x="0" y="1"/>
                </a:lnTo>
                <a:close/>
              </a:path>
            </a:pathLst>
          </a:custGeom>
          <a:solidFill>
            <a:srgbClr val="661A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60"/>
          <p:cNvSpPr/>
          <p:nvPr/>
        </p:nvSpPr>
        <p:spPr>
          <a:xfrm>
            <a:off x="8219029" y="3900294"/>
            <a:ext cx="80" cy="1670"/>
          </a:xfrm>
          <a:custGeom>
            <a:avLst/>
            <a:gdLst/>
            <a:ahLst/>
            <a:cxnLst/>
            <a:rect l="l" t="t" r="r" b="b"/>
            <a:pathLst>
              <a:path w="1" h="21" extrusionOk="0">
                <a:moveTo>
                  <a:pt x="0" y="21"/>
                </a:moveTo>
                <a:lnTo>
                  <a:pt x="0" y="1"/>
                </a:lnTo>
                <a:lnTo>
                  <a:pt x="0" y="21"/>
                </a:lnTo>
                <a:close/>
              </a:path>
            </a:pathLst>
          </a:custGeom>
          <a:solidFill>
            <a:srgbClr val="661A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60"/>
          <p:cNvSpPr/>
          <p:nvPr/>
        </p:nvSpPr>
        <p:spPr>
          <a:xfrm>
            <a:off x="8220620" y="3903555"/>
            <a:ext cx="1750" cy="1670"/>
          </a:xfrm>
          <a:custGeom>
            <a:avLst/>
            <a:gdLst/>
            <a:ahLst/>
            <a:cxnLst/>
            <a:rect l="l" t="t" r="r" b="b"/>
            <a:pathLst>
              <a:path w="22" h="21" extrusionOk="0">
                <a:moveTo>
                  <a:pt x="1" y="0"/>
                </a:moveTo>
                <a:lnTo>
                  <a:pt x="21" y="21"/>
                </a:lnTo>
                <a:lnTo>
                  <a:pt x="21" y="0"/>
                </a:lnTo>
                <a:close/>
              </a:path>
            </a:pathLst>
          </a:custGeom>
          <a:solidFill>
            <a:srgbClr val="661A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60"/>
          <p:cNvSpPr/>
          <p:nvPr/>
        </p:nvSpPr>
        <p:spPr>
          <a:xfrm>
            <a:off x="8227141" y="3909997"/>
            <a:ext cx="6522" cy="6601"/>
          </a:xfrm>
          <a:custGeom>
            <a:avLst/>
            <a:gdLst/>
            <a:ahLst/>
            <a:cxnLst/>
            <a:rect l="l" t="t" r="r" b="b"/>
            <a:pathLst>
              <a:path w="82" h="83" extrusionOk="0">
                <a:moveTo>
                  <a:pt x="82" y="82"/>
                </a:moveTo>
                <a:lnTo>
                  <a:pt x="41" y="42"/>
                </a:lnTo>
                <a:lnTo>
                  <a:pt x="0" y="1"/>
                </a:lnTo>
                <a:lnTo>
                  <a:pt x="41" y="42"/>
                </a:lnTo>
                <a:lnTo>
                  <a:pt x="82" y="82"/>
                </a:lnTo>
                <a:close/>
              </a:path>
            </a:pathLst>
          </a:custGeom>
          <a:solidFill>
            <a:srgbClr val="661A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60"/>
          <p:cNvSpPr/>
          <p:nvPr/>
        </p:nvSpPr>
        <p:spPr>
          <a:xfrm>
            <a:off x="8223880" y="3906816"/>
            <a:ext cx="1670" cy="1670"/>
          </a:xfrm>
          <a:custGeom>
            <a:avLst/>
            <a:gdLst/>
            <a:ahLst/>
            <a:cxnLst/>
            <a:rect l="l" t="t" r="r" b="b"/>
            <a:pathLst>
              <a:path w="21" h="21" extrusionOk="0">
                <a:moveTo>
                  <a:pt x="21" y="20"/>
                </a:moveTo>
                <a:lnTo>
                  <a:pt x="1" y="0"/>
                </a:lnTo>
                <a:lnTo>
                  <a:pt x="21" y="20"/>
                </a:lnTo>
                <a:close/>
              </a:path>
            </a:pathLst>
          </a:custGeom>
          <a:solidFill>
            <a:srgbClr val="661A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60"/>
          <p:cNvSpPr/>
          <p:nvPr/>
        </p:nvSpPr>
        <p:spPr>
          <a:xfrm>
            <a:off x="8240105" y="3922961"/>
            <a:ext cx="6522" cy="4931"/>
          </a:xfrm>
          <a:custGeom>
            <a:avLst/>
            <a:gdLst/>
            <a:ahLst/>
            <a:cxnLst/>
            <a:rect l="l" t="t" r="r" b="b"/>
            <a:pathLst>
              <a:path w="82" h="62" extrusionOk="0">
                <a:moveTo>
                  <a:pt x="0" y="1"/>
                </a:moveTo>
                <a:lnTo>
                  <a:pt x="41" y="41"/>
                </a:lnTo>
                <a:lnTo>
                  <a:pt x="82" y="62"/>
                </a:lnTo>
                <a:lnTo>
                  <a:pt x="41" y="21"/>
                </a:lnTo>
                <a:lnTo>
                  <a:pt x="0" y="1"/>
                </a:lnTo>
                <a:close/>
              </a:path>
            </a:pathLst>
          </a:custGeom>
          <a:solidFill>
            <a:srgbClr val="661A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50" name="Google Shape;750;p60"/>
          <p:cNvGrpSpPr/>
          <p:nvPr/>
        </p:nvGrpSpPr>
        <p:grpSpPr>
          <a:xfrm>
            <a:off x="-1888889" y="3357879"/>
            <a:ext cx="13487490" cy="3862538"/>
            <a:chOff x="-1888889" y="3357879"/>
            <a:chExt cx="13487490" cy="3862538"/>
          </a:xfrm>
        </p:grpSpPr>
        <p:sp>
          <p:nvSpPr>
            <p:cNvPr id="751" name="Google Shape;751;p60"/>
            <p:cNvSpPr/>
            <p:nvPr/>
          </p:nvSpPr>
          <p:spPr>
            <a:xfrm rot="-206858" flipH="1">
              <a:off x="498502" y="3731579"/>
              <a:ext cx="10956509" cy="2573918"/>
            </a:xfrm>
            <a:custGeom>
              <a:avLst/>
              <a:gdLst/>
              <a:ahLst/>
              <a:cxnLst/>
              <a:rect l="l" t="t" r="r" b="b"/>
              <a:pathLst>
                <a:path w="156877" h="22566" extrusionOk="0">
                  <a:moveTo>
                    <a:pt x="83601" y="1"/>
                  </a:moveTo>
                  <a:lnTo>
                    <a:pt x="74864" y="102"/>
                  </a:lnTo>
                  <a:lnTo>
                    <a:pt x="66046" y="347"/>
                  </a:lnTo>
                  <a:lnTo>
                    <a:pt x="57248" y="734"/>
                  </a:lnTo>
                  <a:lnTo>
                    <a:pt x="48613" y="1324"/>
                  </a:lnTo>
                  <a:lnTo>
                    <a:pt x="40223" y="2139"/>
                  </a:lnTo>
                  <a:lnTo>
                    <a:pt x="32198" y="3157"/>
                  </a:lnTo>
                  <a:lnTo>
                    <a:pt x="26516" y="4114"/>
                  </a:lnTo>
                  <a:lnTo>
                    <a:pt x="22871" y="4827"/>
                  </a:lnTo>
                  <a:lnTo>
                    <a:pt x="21120" y="5214"/>
                  </a:lnTo>
                  <a:lnTo>
                    <a:pt x="17169" y="6131"/>
                  </a:lnTo>
                  <a:lnTo>
                    <a:pt x="10652" y="7882"/>
                  </a:lnTo>
                  <a:lnTo>
                    <a:pt x="6864" y="9145"/>
                  </a:lnTo>
                  <a:lnTo>
                    <a:pt x="4807" y="9939"/>
                  </a:lnTo>
                  <a:lnTo>
                    <a:pt x="3116" y="10733"/>
                  </a:lnTo>
                  <a:lnTo>
                    <a:pt x="1813" y="11487"/>
                  </a:lnTo>
                  <a:lnTo>
                    <a:pt x="856" y="12200"/>
                  </a:lnTo>
                  <a:lnTo>
                    <a:pt x="265" y="12912"/>
                  </a:lnTo>
                  <a:lnTo>
                    <a:pt x="0" y="13584"/>
                  </a:lnTo>
                  <a:lnTo>
                    <a:pt x="62" y="14216"/>
                  </a:lnTo>
                  <a:lnTo>
                    <a:pt x="448" y="14827"/>
                  </a:lnTo>
                  <a:lnTo>
                    <a:pt x="1161" y="15397"/>
                  </a:lnTo>
                  <a:lnTo>
                    <a:pt x="2159" y="15947"/>
                  </a:lnTo>
                  <a:lnTo>
                    <a:pt x="3442" y="16456"/>
                  </a:lnTo>
                  <a:lnTo>
                    <a:pt x="5010" y="16945"/>
                  </a:lnTo>
                  <a:lnTo>
                    <a:pt x="6864" y="17372"/>
                  </a:lnTo>
                  <a:lnTo>
                    <a:pt x="10081" y="17983"/>
                  </a:lnTo>
                  <a:lnTo>
                    <a:pt x="15254" y="18655"/>
                  </a:lnTo>
                  <a:lnTo>
                    <a:pt x="21364" y="19165"/>
                  </a:lnTo>
                  <a:lnTo>
                    <a:pt x="28268" y="19531"/>
                  </a:lnTo>
                  <a:lnTo>
                    <a:pt x="35946" y="19735"/>
                  </a:lnTo>
                  <a:lnTo>
                    <a:pt x="44275" y="19755"/>
                  </a:lnTo>
                  <a:lnTo>
                    <a:pt x="53195" y="19613"/>
                  </a:lnTo>
                  <a:lnTo>
                    <a:pt x="57880" y="19450"/>
                  </a:lnTo>
                  <a:lnTo>
                    <a:pt x="60894" y="19368"/>
                  </a:lnTo>
                  <a:lnTo>
                    <a:pt x="66779" y="19327"/>
                  </a:lnTo>
                  <a:lnTo>
                    <a:pt x="72482" y="19470"/>
                  </a:lnTo>
                  <a:lnTo>
                    <a:pt x="78041" y="19714"/>
                  </a:lnTo>
                  <a:lnTo>
                    <a:pt x="91442" y="20712"/>
                  </a:lnTo>
                  <a:lnTo>
                    <a:pt x="106655" y="22016"/>
                  </a:lnTo>
                  <a:lnTo>
                    <a:pt x="114109" y="22423"/>
                  </a:lnTo>
                  <a:lnTo>
                    <a:pt x="119037" y="22566"/>
                  </a:lnTo>
                  <a:lnTo>
                    <a:pt x="123986" y="22545"/>
                  </a:lnTo>
                  <a:lnTo>
                    <a:pt x="128935" y="22321"/>
                  </a:lnTo>
                  <a:lnTo>
                    <a:pt x="133904" y="21894"/>
                  </a:lnTo>
                  <a:lnTo>
                    <a:pt x="138935" y="21201"/>
                  </a:lnTo>
                  <a:lnTo>
                    <a:pt x="141480" y="20753"/>
                  </a:lnTo>
                  <a:lnTo>
                    <a:pt x="143945" y="20244"/>
                  </a:lnTo>
                  <a:lnTo>
                    <a:pt x="147122" y="19409"/>
                  </a:lnTo>
                  <a:lnTo>
                    <a:pt x="148975" y="18798"/>
                  </a:lnTo>
                  <a:lnTo>
                    <a:pt x="150604" y="18167"/>
                  </a:lnTo>
                  <a:lnTo>
                    <a:pt x="152050" y="17495"/>
                  </a:lnTo>
                  <a:lnTo>
                    <a:pt x="153272" y="16823"/>
                  </a:lnTo>
                  <a:lnTo>
                    <a:pt x="154311" y="16110"/>
                  </a:lnTo>
                  <a:lnTo>
                    <a:pt x="155166" y="15377"/>
                  </a:lnTo>
                  <a:lnTo>
                    <a:pt x="155838" y="14643"/>
                  </a:lnTo>
                  <a:lnTo>
                    <a:pt x="156327" y="13890"/>
                  </a:lnTo>
                  <a:lnTo>
                    <a:pt x="156673" y="13136"/>
                  </a:lnTo>
                  <a:lnTo>
                    <a:pt x="156836" y="12362"/>
                  </a:lnTo>
                  <a:lnTo>
                    <a:pt x="156877" y="11609"/>
                  </a:lnTo>
                  <a:lnTo>
                    <a:pt x="156755" y="10835"/>
                  </a:lnTo>
                  <a:lnTo>
                    <a:pt x="156490" y="10082"/>
                  </a:lnTo>
                  <a:lnTo>
                    <a:pt x="156103" y="9348"/>
                  </a:lnTo>
                  <a:lnTo>
                    <a:pt x="155594" y="8615"/>
                  </a:lnTo>
                  <a:lnTo>
                    <a:pt x="154616" y="7556"/>
                  </a:lnTo>
                  <a:lnTo>
                    <a:pt x="152946" y="6232"/>
                  </a:lnTo>
                  <a:lnTo>
                    <a:pt x="150930" y="5011"/>
                  </a:lnTo>
                  <a:lnTo>
                    <a:pt x="148588" y="3951"/>
                  </a:lnTo>
                  <a:lnTo>
                    <a:pt x="146002" y="3076"/>
                  </a:lnTo>
                  <a:lnTo>
                    <a:pt x="143211" y="2383"/>
                  </a:lnTo>
                  <a:lnTo>
                    <a:pt x="140299" y="1935"/>
                  </a:lnTo>
                  <a:lnTo>
                    <a:pt x="138813" y="1833"/>
                  </a:lnTo>
                  <a:lnTo>
                    <a:pt x="135432" y="1609"/>
                  </a:lnTo>
                  <a:lnTo>
                    <a:pt x="125330" y="1060"/>
                  </a:lnTo>
                  <a:lnTo>
                    <a:pt x="112011" y="489"/>
                  </a:lnTo>
                  <a:lnTo>
                    <a:pt x="96350" y="82"/>
                  </a:lnTo>
                  <a:lnTo>
                    <a:pt x="8360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60"/>
            <p:cNvSpPr/>
            <p:nvPr/>
          </p:nvSpPr>
          <p:spPr>
            <a:xfrm rot="497124">
              <a:off x="-1829082" y="4145064"/>
              <a:ext cx="11008835" cy="2288169"/>
            </a:xfrm>
            <a:custGeom>
              <a:avLst/>
              <a:gdLst/>
              <a:ahLst/>
              <a:cxnLst/>
              <a:rect l="l" t="t" r="r" b="b"/>
              <a:pathLst>
                <a:path w="156877" h="22566" extrusionOk="0">
                  <a:moveTo>
                    <a:pt x="83601" y="1"/>
                  </a:moveTo>
                  <a:lnTo>
                    <a:pt x="74864" y="102"/>
                  </a:lnTo>
                  <a:lnTo>
                    <a:pt x="66046" y="347"/>
                  </a:lnTo>
                  <a:lnTo>
                    <a:pt x="57248" y="734"/>
                  </a:lnTo>
                  <a:lnTo>
                    <a:pt x="48613" y="1324"/>
                  </a:lnTo>
                  <a:lnTo>
                    <a:pt x="40223" y="2139"/>
                  </a:lnTo>
                  <a:lnTo>
                    <a:pt x="32198" y="3157"/>
                  </a:lnTo>
                  <a:lnTo>
                    <a:pt x="26516" y="4114"/>
                  </a:lnTo>
                  <a:lnTo>
                    <a:pt x="22871" y="4827"/>
                  </a:lnTo>
                  <a:lnTo>
                    <a:pt x="21120" y="5214"/>
                  </a:lnTo>
                  <a:lnTo>
                    <a:pt x="17169" y="6131"/>
                  </a:lnTo>
                  <a:lnTo>
                    <a:pt x="10652" y="7882"/>
                  </a:lnTo>
                  <a:lnTo>
                    <a:pt x="6864" y="9145"/>
                  </a:lnTo>
                  <a:lnTo>
                    <a:pt x="4807" y="9939"/>
                  </a:lnTo>
                  <a:lnTo>
                    <a:pt x="3116" y="10733"/>
                  </a:lnTo>
                  <a:lnTo>
                    <a:pt x="1813" y="11487"/>
                  </a:lnTo>
                  <a:lnTo>
                    <a:pt x="856" y="12200"/>
                  </a:lnTo>
                  <a:lnTo>
                    <a:pt x="265" y="12912"/>
                  </a:lnTo>
                  <a:lnTo>
                    <a:pt x="0" y="13584"/>
                  </a:lnTo>
                  <a:lnTo>
                    <a:pt x="62" y="14216"/>
                  </a:lnTo>
                  <a:lnTo>
                    <a:pt x="448" y="14827"/>
                  </a:lnTo>
                  <a:lnTo>
                    <a:pt x="1161" y="15397"/>
                  </a:lnTo>
                  <a:lnTo>
                    <a:pt x="2159" y="15947"/>
                  </a:lnTo>
                  <a:lnTo>
                    <a:pt x="3442" y="16456"/>
                  </a:lnTo>
                  <a:lnTo>
                    <a:pt x="5010" y="16945"/>
                  </a:lnTo>
                  <a:lnTo>
                    <a:pt x="6864" y="17372"/>
                  </a:lnTo>
                  <a:lnTo>
                    <a:pt x="10081" y="17983"/>
                  </a:lnTo>
                  <a:lnTo>
                    <a:pt x="15254" y="18655"/>
                  </a:lnTo>
                  <a:lnTo>
                    <a:pt x="21364" y="19165"/>
                  </a:lnTo>
                  <a:lnTo>
                    <a:pt x="28268" y="19531"/>
                  </a:lnTo>
                  <a:lnTo>
                    <a:pt x="35946" y="19735"/>
                  </a:lnTo>
                  <a:lnTo>
                    <a:pt x="44275" y="19755"/>
                  </a:lnTo>
                  <a:lnTo>
                    <a:pt x="53195" y="19613"/>
                  </a:lnTo>
                  <a:lnTo>
                    <a:pt x="57880" y="19450"/>
                  </a:lnTo>
                  <a:lnTo>
                    <a:pt x="60894" y="19368"/>
                  </a:lnTo>
                  <a:lnTo>
                    <a:pt x="66779" y="19327"/>
                  </a:lnTo>
                  <a:lnTo>
                    <a:pt x="72482" y="19470"/>
                  </a:lnTo>
                  <a:lnTo>
                    <a:pt x="78041" y="19714"/>
                  </a:lnTo>
                  <a:lnTo>
                    <a:pt x="91442" y="20712"/>
                  </a:lnTo>
                  <a:lnTo>
                    <a:pt x="106655" y="22016"/>
                  </a:lnTo>
                  <a:lnTo>
                    <a:pt x="114109" y="22423"/>
                  </a:lnTo>
                  <a:lnTo>
                    <a:pt x="119037" y="22566"/>
                  </a:lnTo>
                  <a:lnTo>
                    <a:pt x="123986" y="22545"/>
                  </a:lnTo>
                  <a:lnTo>
                    <a:pt x="128935" y="22321"/>
                  </a:lnTo>
                  <a:lnTo>
                    <a:pt x="133904" y="21894"/>
                  </a:lnTo>
                  <a:lnTo>
                    <a:pt x="138935" y="21201"/>
                  </a:lnTo>
                  <a:lnTo>
                    <a:pt x="141480" y="20753"/>
                  </a:lnTo>
                  <a:lnTo>
                    <a:pt x="143945" y="20244"/>
                  </a:lnTo>
                  <a:lnTo>
                    <a:pt x="147122" y="19409"/>
                  </a:lnTo>
                  <a:lnTo>
                    <a:pt x="148975" y="18798"/>
                  </a:lnTo>
                  <a:lnTo>
                    <a:pt x="150604" y="18167"/>
                  </a:lnTo>
                  <a:lnTo>
                    <a:pt x="152050" y="17495"/>
                  </a:lnTo>
                  <a:lnTo>
                    <a:pt x="153272" y="16823"/>
                  </a:lnTo>
                  <a:lnTo>
                    <a:pt x="154311" y="16110"/>
                  </a:lnTo>
                  <a:lnTo>
                    <a:pt x="155166" y="15377"/>
                  </a:lnTo>
                  <a:lnTo>
                    <a:pt x="155838" y="14643"/>
                  </a:lnTo>
                  <a:lnTo>
                    <a:pt x="156327" y="13890"/>
                  </a:lnTo>
                  <a:lnTo>
                    <a:pt x="156673" y="13136"/>
                  </a:lnTo>
                  <a:lnTo>
                    <a:pt x="156836" y="12362"/>
                  </a:lnTo>
                  <a:lnTo>
                    <a:pt x="156877" y="11609"/>
                  </a:lnTo>
                  <a:lnTo>
                    <a:pt x="156755" y="10835"/>
                  </a:lnTo>
                  <a:lnTo>
                    <a:pt x="156490" y="10082"/>
                  </a:lnTo>
                  <a:lnTo>
                    <a:pt x="156103" y="9348"/>
                  </a:lnTo>
                  <a:lnTo>
                    <a:pt x="155594" y="8615"/>
                  </a:lnTo>
                  <a:lnTo>
                    <a:pt x="154616" y="7556"/>
                  </a:lnTo>
                  <a:lnTo>
                    <a:pt x="152946" y="6232"/>
                  </a:lnTo>
                  <a:lnTo>
                    <a:pt x="150930" y="5011"/>
                  </a:lnTo>
                  <a:lnTo>
                    <a:pt x="148588" y="3951"/>
                  </a:lnTo>
                  <a:lnTo>
                    <a:pt x="146002" y="3076"/>
                  </a:lnTo>
                  <a:lnTo>
                    <a:pt x="143211" y="2383"/>
                  </a:lnTo>
                  <a:lnTo>
                    <a:pt x="140299" y="1935"/>
                  </a:lnTo>
                  <a:lnTo>
                    <a:pt x="138813" y="1833"/>
                  </a:lnTo>
                  <a:lnTo>
                    <a:pt x="135432" y="1609"/>
                  </a:lnTo>
                  <a:lnTo>
                    <a:pt x="125330" y="1060"/>
                  </a:lnTo>
                  <a:lnTo>
                    <a:pt x="112011" y="489"/>
                  </a:lnTo>
                  <a:lnTo>
                    <a:pt x="96350" y="82"/>
                  </a:lnTo>
                  <a:lnTo>
                    <a:pt x="8360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60"/>
            <p:cNvSpPr/>
            <p:nvPr/>
          </p:nvSpPr>
          <p:spPr>
            <a:xfrm rot="-274816">
              <a:off x="-222448" y="4357599"/>
              <a:ext cx="10156493" cy="2291640"/>
            </a:xfrm>
            <a:custGeom>
              <a:avLst/>
              <a:gdLst/>
              <a:ahLst/>
              <a:cxnLst/>
              <a:rect l="l" t="t" r="r" b="b"/>
              <a:pathLst>
                <a:path w="156877" h="22566" extrusionOk="0">
                  <a:moveTo>
                    <a:pt x="83601" y="1"/>
                  </a:moveTo>
                  <a:lnTo>
                    <a:pt x="74864" y="102"/>
                  </a:lnTo>
                  <a:lnTo>
                    <a:pt x="66046" y="347"/>
                  </a:lnTo>
                  <a:lnTo>
                    <a:pt x="57248" y="734"/>
                  </a:lnTo>
                  <a:lnTo>
                    <a:pt x="48613" y="1324"/>
                  </a:lnTo>
                  <a:lnTo>
                    <a:pt x="40223" y="2139"/>
                  </a:lnTo>
                  <a:lnTo>
                    <a:pt x="32198" y="3157"/>
                  </a:lnTo>
                  <a:lnTo>
                    <a:pt x="26516" y="4114"/>
                  </a:lnTo>
                  <a:lnTo>
                    <a:pt x="22871" y="4827"/>
                  </a:lnTo>
                  <a:lnTo>
                    <a:pt x="21120" y="5214"/>
                  </a:lnTo>
                  <a:lnTo>
                    <a:pt x="17169" y="6131"/>
                  </a:lnTo>
                  <a:lnTo>
                    <a:pt x="10652" y="7882"/>
                  </a:lnTo>
                  <a:lnTo>
                    <a:pt x="6864" y="9145"/>
                  </a:lnTo>
                  <a:lnTo>
                    <a:pt x="4807" y="9939"/>
                  </a:lnTo>
                  <a:lnTo>
                    <a:pt x="3116" y="10733"/>
                  </a:lnTo>
                  <a:lnTo>
                    <a:pt x="1813" y="11487"/>
                  </a:lnTo>
                  <a:lnTo>
                    <a:pt x="856" y="12200"/>
                  </a:lnTo>
                  <a:lnTo>
                    <a:pt x="265" y="12912"/>
                  </a:lnTo>
                  <a:lnTo>
                    <a:pt x="0" y="13584"/>
                  </a:lnTo>
                  <a:lnTo>
                    <a:pt x="62" y="14216"/>
                  </a:lnTo>
                  <a:lnTo>
                    <a:pt x="448" y="14827"/>
                  </a:lnTo>
                  <a:lnTo>
                    <a:pt x="1161" y="15397"/>
                  </a:lnTo>
                  <a:lnTo>
                    <a:pt x="2159" y="15947"/>
                  </a:lnTo>
                  <a:lnTo>
                    <a:pt x="3442" y="16456"/>
                  </a:lnTo>
                  <a:lnTo>
                    <a:pt x="5010" y="16945"/>
                  </a:lnTo>
                  <a:lnTo>
                    <a:pt x="6864" y="17372"/>
                  </a:lnTo>
                  <a:lnTo>
                    <a:pt x="10081" y="17983"/>
                  </a:lnTo>
                  <a:lnTo>
                    <a:pt x="15254" y="18655"/>
                  </a:lnTo>
                  <a:lnTo>
                    <a:pt x="21364" y="19165"/>
                  </a:lnTo>
                  <a:lnTo>
                    <a:pt x="28268" y="19531"/>
                  </a:lnTo>
                  <a:lnTo>
                    <a:pt x="35946" y="19735"/>
                  </a:lnTo>
                  <a:lnTo>
                    <a:pt x="44275" y="19755"/>
                  </a:lnTo>
                  <a:lnTo>
                    <a:pt x="53195" y="19613"/>
                  </a:lnTo>
                  <a:lnTo>
                    <a:pt x="57880" y="19450"/>
                  </a:lnTo>
                  <a:lnTo>
                    <a:pt x="60894" y="19368"/>
                  </a:lnTo>
                  <a:lnTo>
                    <a:pt x="66779" y="19327"/>
                  </a:lnTo>
                  <a:lnTo>
                    <a:pt x="72482" y="19470"/>
                  </a:lnTo>
                  <a:lnTo>
                    <a:pt x="78041" y="19714"/>
                  </a:lnTo>
                  <a:lnTo>
                    <a:pt x="91442" y="20712"/>
                  </a:lnTo>
                  <a:lnTo>
                    <a:pt x="106655" y="22016"/>
                  </a:lnTo>
                  <a:lnTo>
                    <a:pt x="114109" y="22423"/>
                  </a:lnTo>
                  <a:lnTo>
                    <a:pt x="119037" y="22566"/>
                  </a:lnTo>
                  <a:lnTo>
                    <a:pt x="123986" y="22545"/>
                  </a:lnTo>
                  <a:lnTo>
                    <a:pt x="128935" y="22321"/>
                  </a:lnTo>
                  <a:lnTo>
                    <a:pt x="133904" y="21894"/>
                  </a:lnTo>
                  <a:lnTo>
                    <a:pt x="138935" y="21201"/>
                  </a:lnTo>
                  <a:lnTo>
                    <a:pt x="141480" y="20753"/>
                  </a:lnTo>
                  <a:lnTo>
                    <a:pt x="143945" y="20244"/>
                  </a:lnTo>
                  <a:lnTo>
                    <a:pt x="147122" y="19409"/>
                  </a:lnTo>
                  <a:lnTo>
                    <a:pt x="148975" y="18798"/>
                  </a:lnTo>
                  <a:lnTo>
                    <a:pt x="150604" y="18167"/>
                  </a:lnTo>
                  <a:lnTo>
                    <a:pt x="152050" y="17495"/>
                  </a:lnTo>
                  <a:lnTo>
                    <a:pt x="153272" y="16823"/>
                  </a:lnTo>
                  <a:lnTo>
                    <a:pt x="154311" y="16110"/>
                  </a:lnTo>
                  <a:lnTo>
                    <a:pt x="155166" y="15377"/>
                  </a:lnTo>
                  <a:lnTo>
                    <a:pt x="155838" y="14643"/>
                  </a:lnTo>
                  <a:lnTo>
                    <a:pt x="156327" y="13890"/>
                  </a:lnTo>
                  <a:lnTo>
                    <a:pt x="156673" y="13136"/>
                  </a:lnTo>
                  <a:lnTo>
                    <a:pt x="156836" y="12362"/>
                  </a:lnTo>
                  <a:lnTo>
                    <a:pt x="156877" y="11609"/>
                  </a:lnTo>
                  <a:lnTo>
                    <a:pt x="156755" y="10835"/>
                  </a:lnTo>
                  <a:lnTo>
                    <a:pt x="156490" y="10082"/>
                  </a:lnTo>
                  <a:lnTo>
                    <a:pt x="156103" y="9348"/>
                  </a:lnTo>
                  <a:lnTo>
                    <a:pt x="155594" y="8615"/>
                  </a:lnTo>
                  <a:lnTo>
                    <a:pt x="154616" y="7556"/>
                  </a:lnTo>
                  <a:lnTo>
                    <a:pt x="152946" y="6232"/>
                  </a:lnTo>
                  <a:lnTo>
                    <a:pt x="150930" y="5011"/>
                  </a:lnTo>
                  <a:lnTo>
                    <a:pt x="148588" y="3951"/>
                  </a:lnTo>
                  <a:lnTo>
                    <a:pt x="146002" y="3076"/>
                  </a:lnTo>
                  <a:lnTo>
                    <a:pt x="143211" y="2383"/>
                  </a:lnTo>
                  <a:lnTo>
                    <a:pt x="140299" y="1935"/>
                  </a:lnTo>
                  <a:lnTo>
                    <a:pt x="138813" y="1833"/>
                  </a:lnTo>
                  <a:lnTo>
                    <a:pt x="135432" y="1609"/>
                  </a:lnTo>
                  <a:lnTo>
                    <a:pt x="125330" y="1060"/>
                  </a:lnTo>
                  <a:lnTo>
                    <a:pt x="112011" y="489"/>
                  </a:lnTo>
                  <a:lnTo>
                    <a:pt x="96350" y="82"/>
                  </a:lnTo>
                  <a:lnTo>
                    <a:pt x="8360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60"/>
            <p:cNvSpPr/>
            <p:nvPr/>
          </p:nvSpPr>
          <p:spPr>
            <a:xfrm flipH="1">
              <a:off x="-589285" y="4604405"/>
              <a:ext cx="10975899" cy="2564795"/>
            </a:xfrm>
            <a:custGeom>
              <a:avLst/>
              <a:gdLst/>
              <a:ahLst/>
              <a:cxnLst/>
              <a:rect l="l" t="t" r="r" b="b"/>
              <a:pathLst>
                <a:path w="156877" h="22566" extrusionOk="0">
                  <a:moveTo>
                    <a:pt x="83601" y="1"/>
                  </a:moveTo>
                  <a:lnTo>
                    <a:pt x="74864" y="102"/>
                  </a:lnTo>
                  <a:lnTo>
                    <a:pt x="66046" y="347"/>
                  </a:lnTo>
                  <a:lnTo>
                    <a:pt x="57248" y="734"/>
                  </a:lnTo>
                  <a:lnTo>
                    <a:pt x="48613" y="1324"/>
                  </a:lnTo>
                  <a:lnTo>
                    <a:pt x="40223" y="2139"/>
                  </a:lnTo>
                  <a:lnTo>
                    <a:pt x="32198" y="3157"/>
                  </a:lnTo>
                  <a:lnTo>
                    <a:pt x="26516" y="4114"/>
                  </a:lnTo>
                  <a:lnTo>
                    <a:pt x="22871" y="4827"/>
                  </a:lnTo>
                  <a:lnTo>
                    <a:pt x="21120" y="5214"/>
                  </a:lnTo>
                  <a:lnTo>
                    <a:pt x="17169" y="6131"/>
                  </a:lnTo>
                  <a:lnTo>
                    <a:pt x="10652" y="7882"/>
                  </a:lnTo>
                  <a:lnTo>
                    <a:pt x="6864" y="9145"/>
                  </a:lnTo>
                  <a:lnTo>
                    <a:pt x="4807" y="9939"/>
                  </a:lnTo>
                  <a:lnTo>
                    <a:pt x="3116" y="10733"/>
                  </a:lnTo>
                  <a:lnTo>
                    <a:pt x="1813" y="11487"/>
                  </a:lnTo>
                  <a:lnTo>
                    <a:pt x="856" y="12200"/>
                  </a:lnTo>
                  <a:lnTo>
                    <a:pt x="265" y="12912"/>
                  </a:lnTo>
                  <a:lnTo>
                    <a:pt x="0" y="13584"/>
                  </a:lnTo>
                  <a:lnTo>
                    <a:pt x="62" y="14216"/>
                  </a:lnTo>
                  <a:lnTo>
                    <a:pt x="448" y="14827"/>
                  </a:lnTo>
                  <a:lnTo>
                    <a:pt x="1161" y="15397"/>
                  </a:lnTo>
                  <a:lnTo>
                    <a:pt x="2159" y="15947"/>
                  </a:lnTo>
                  <a:lnTo>
                    <a:pt x="3442" y="16456"/>
                  </a:lnTo>
                  <a:lnTo>
                    <a:pt x="5010" y="16945"/>
                  </a:lnTo>
                  <a:lnTo>
                    <a:pt x="6864" y="17372"/>
                  </a:lnTo>
                  <a:lnTo>
                    <a:pt x="10081" y="17983"/>
                  </a:lnTo>
                  <a:lnTo>
                    <a:pt x="15254" y="18655"/>
                  </a:lnTo>
                  <a:lnTo>
                    <a:pt x="21364" y="19165"/>
                  </a:lnTo>
                  <a:lnTo>
                    <a:pt x="28268" y="19531"/>
                  </a:lnTo>
                  <a:lnTo>
                    <a:pt x="35946" y="19735"/>
                  </a:lnTo>
                  <a:lnTo>
                    <a:pt x="44275" y="19755"/>
                  </a:lnTo>
                  <a:lnTo>
                    <a:pt x="53195" y="19613"/>
                  </a:lnTo>
                  <a:lnTo>
                    <a:pt x="57880" y="19450"/>
                  </a:lnTo>
                  <a:lnTo>
                    <a:pt x="60894" y="19368"/>
                  </a:lnTo>
                  <a:lnTo>
                    <a:pt x="66779" y="19327"/>
                  </a:lnTo>
                  <a:lnTo>
                    <a:pt x="72482" y="19470"/>
                  </a:lnTo>
                  <a:lnTo>
                    <a:pt x="78041" y="19714"/>
                  </a:lnTo>
                  <a:lnTo>
                    <a:pt x="91442" y="20712"/>
                  </a:lnTo>
                  <a:lnTo>
                    <a:pt x="106655" y="22016"/>
                  </a:lnTo>
                  <a:lnTo>
                    <a:pt x="114109" y="22423"/>
                  </a:lnTo>
                  <a:lnTo>
                    <a:pt x="119037" y="22566"/>
                  </a:lnTo>
                  <a:lnTo>
                    <a:pt x="123986" y="22545"/>
                  </a:lnTo>
                  <a:lnTo>
                    <a:pt x="128935" y="22321"/>
                  </a:lnTo>
                  <a:lnTo>
                    <a:pt x="133904" y="21894"/>
                  </a:lnTo>
                  <a:lnTo>
                    <a:pt x="138935" y="21201"/>
                  </a:lnTo>
                  <a:lnTo>
                    <a:pt x="141480" y="20753"/>
                  </a:lnTo>
                  <a:lnTo>
                    <a:pt x="143945" y="20244"/>
                  </a:lnTo>
                  <a:lnTo>
                    <a:pt x="147122" y="19409"/>
                  </a:lnTo>
                  <a:lnTo>
                    <a:pt x="148975" y="18798"/>
                  </a:lnTo>
                  <a:lnTo>
                    <a:pt x="150604" y="18167"/>
                  </a:lnTo>
                  <a:lnTo>
                    <a:pt x="152050" y="17495"/>
                  </a:lnTo>
                  <a:lnTo>
                    <a:pt x="153272" y="16823"/>
                  </a:lnTo>
                  <a:lnTo>
                    <a:pt x="154311" y="16110"/>
                  </a:lnTo>
                  <a:lnTo>
                    <a:pt x="155166" y="15377"/>
                  </a:lnTo>
                  <a:lnTo>
                    <a:pt x="155838" y="14643"/>
                  </a:lnTo>
                  <a:lnTo>
                    <a:pt x="156327" y="13890"/>
                  </a:lnTo>
                  <a:lnTo>
                    <a:pt x="156673" y="13136"/>
                  </a:lnTo>
                  <a:lnTo>
                    <a:pt x="156836" y="12362"/>
                  </a:lnTo>
                  <a:lnTo>
                    <a:pt x="156877" y="11609"/>
                  </a:lnTo>
                  <a:lnTo>
                    <a:pt x="156755" y="10835"/>
                  </a:lnTo>
                  <a:lnTo>
                    <a:pt x="156490" y="10082"/>
                  </a:lnTo>
                  <a:lnTo>
                    <a:pt x="156103" y="9348"/>
                  </a:lnTo>
                  <a:lnTo>
                    <a:pt x="155594" y="8615"/>
                  </a:lnTo>
                  <a:lnTo>
                    <a:pt x="154616" y="7556"/>
                  </a:lnTo>
                  <a:lnTo>
                    <a:pt x="152946" y="6232"/>
                  </a:lnTo>
                  <a:lnTo>
                    <a:pt x="150930" y="5011"/>
                  </a:lnTo>
                  <a:lnTo>
                    <a:pt x="148588" y="3951"/>
                  </a:lnTo>
                  <a:lnTo>
                    <a:pt x="146002" y="3076"/>
                  </a:lnTo>
                  <a:lnTo>
                    <a:pt x="143211" y="2383"/>
                  </a:lnTo>
                  <a:lnTo>
                    <a:pt x="140299" y="1935"/>
                  </a:lnTo>
                  <a:lnTo>
                    <a:pt x="138813" y="1833"/>
                  </a:lnTo>
                  <a:lnTo>
                    <a:pt x="135432" y="1609"/>
                  </a:lnTo>
                  <a:lnTo>
                    <a:pt x="125330" y="1060"/>
                  </a:lnTo>
                  <a:lnTo>
                    <a:pt x="112011" y="489"/>
                  </a:lnTo>
                  <a:lnTo>
                    <a:pt x="96350" y="82"/>
                  </a:lnTo>
                  <a:lnTo>
                    <a:pt x="8360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 name="CuadroTexto 3"/>
          <p:cNvSpPr txBox="1"/>
          <p:nvPr/>
        </p:nvSpPr>
        <p:spPr>
          <a:xfrm>
            <a:off x="431023" y="421105"/>
            <a:ext cx="8616724" cy="3631763"/>
          </a:xfrm>
          <a:prstGeom prst="rect">
            <a:avLst/>
          </a:prstGeom>
          <a:noFill/>
        </p:spPr>
        <p:txBody>
          <a:bodyPr wrap="square" rtlCol="0">
            <a:spAutoFit/>
          </a:bodyPr>
          <a:lstStyle/>
          <a:p>
            <a:pPr algn="just" fontAlgn="base"/>
            <a:r>
              <a:rPr lang="es-MX" sz="3600" dirty="0">
                <a:solidFill>
                  <a:schemeClr val="bg1"/>
                </a:solidFill>
                <a:latin typeface="Anton" panose="020B0604020202020204" charset="0"/>
              </a:rPr>
              <a:t>5.-También cuando esa conjunción está destinada a enlazar con toda la proposición anterior, y no con el último de sus miembros. </a:t>
            </a:r>
            <a:endParaRPr lang="es-MX" sz="3600" dirty="0" smtClean="0">
              <a:solidFill>
                <a:schemeClr val="bg1"/>
              </a:solidFill>
              <a:latin typeface="Anton" panose="020B0604020202020204" charset="0"/>
            </a:endParaRPr>
          </a:p>
          <a:p>
            <a:pPr algn="just" fontAlgn="base"/>
            <a:r>
              <a:rPr lang="es-MX" sz="3600" dirty="0" smtClean="0">
                <a:solidFill>
                  <a:srgbClr val="FF0000"/>
                </a:solidFill>
                <a:latin typeface="Anton" panose="020B0604020202020204" charset="0"/>
              </a:rPr>
              <a:t>Por </a:t>
            </a:r>
            <a:r>
              <a:rPr lang="es-MX" sz="3600" dirty="0">
                <a:solidFill>
                  <a:srgbClr val="FF0000"/>
                </a:solidFill>
                <a:latin typeface="Anton" panose="020B0604020202020204" charset="0"/>
              </a:rPr>
              <a:t>ejemplo:</a:t>
            </a:r>
          </a:p>
          <a:p>
            <a:pPr algn="just" fontAlgn="base"/>
            <a:r>
              <a:rPr lang="es-MX" sz="3600" dirty="0">
                <a:solidFill>
                  <a:schemeClr val="bg1"/>
                </a:solidFill>
                <a:latin typeface="Anton" panose="020B0604020202020204" charset="0"/>
              </a:rPr>
              <a:t>Pagó el traje, el bolso y los zapatos, y salió de la tienda.</a:t>
            </a:r>
          </a:p>
          <a:p>
            <a:endParaRPr lang="es-C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60"/>
        <p:cNvGrpSpPr/>
        <p:nvPr/>
      </p:nvGrpSpPr>
      <p:grpSpPr>
        <a:xfrm>
          <a:off x="0" y="0"/>
          <a:ext cx="0" cy="0"/>
          <a:chOff x="0" y="0"/>
          <a:chExt cx="0" cy="0"/>
        </a:xfrm>
      </p:grpSpPr>
      <p:sp>
        <p:nvSpPr>
          <p:cNvPr id="3" name="CuadroTexto 2"/>
          <p:cNvSpPr txBox="1"/>
          <p:nvPr/>
        </p:nvSpPr>
        <p:spPr>
          <a:xfrm>
            <a:off x="180474" y="240632"/>
            <a:ext cx="8446168" cy="4247317"/>
          </a:xfrm>
          <a:prstGeom prst="rect">
            <a:avLst/>
          </a:prstGeom>
          <a:noFill/>
        </p:spPr>
        <p:txBody>
          <a:bodyPr wrap="square" rtlCol="0">
            <a:spAutoFit/>
          </a:bodyPr>
          <a:lstStyle/>
          <a:p>
            <a:pPr algn="just" fontAlgn="base"/>
            <a:r>
              <a:rPr lang="es-MX" sz="3200" dirty="0">
                <a:solidFill>
                  <a:schemeClr val="bg1"/>
                </a:solidFill>
                <a:latin typeface="Anton" panose="020B0604020202020204" charset="0"/>
              </a:rPr>
              <a:t>6.-Siempre será recomendable su empleo, por último, cuando el periodo sea especialmente largo. </a:t>
            </a:r>
            <a:endParaRPr lang="es-MX" sz="3200" dirty="0" smtClean="0">
              <a:solidFill>
                <a:schemeClr val="bg1"/>
              </a:solidFill>
              <a:latin typeface="Anton" panose="020B0604020202020204" charset="0"/>
            </a:endParaRPr>
          </a:p>
          <a:p>
            <a:pPr algn="just" fontAlgn="base"/>
            <a:endParaRPr lang="es-MX" sz="3200" dirty="0" smtClean="0">
              <a:solidFill>
                <a:schemeClr val="bg1"/>
              </a:solidFill>
              <a:latin typeface="Anton" panose="020B0604020202020204" charset="0"/>
            </a:endParaRPr>
          </a:p>
          <a:p>
            <a:pPr algn="just" fontAlgn="base"/>
            <a:r>
              <a:rPr lang="es-MX" sz="3200" dirty="0" smtClean="0">
                <a:solidFill>
                  <a:srgbClr val="FF0000"/>
                </a:solidFill>
                <a:effectLst>
                  <a:outerShdw blurRad="38100" dist="38100" dir="2700000" algn="tl">
                    <a:srgbClr val="000000">
                      <a:alpha val="43137"/>
                    </a:srgbClr>
                  </a:outerShdw>
                </a:effectLst>
                <a:latin typeface="Anton" panose="020B0604020202020204" charset="0"/>
              </a:rPr>
              <a:t>Por </a:t>
            </a:r>
            <a:r>
              <a:rPr lang="es-MX" sz="3200" dirty="0">
                <a:solidFill>
                  <a:srgbClr val="FF0000"/>
                </a:solidFill>
                <a:effectLst>
                  <a:outerShdw blurRad="38100" dist="38100" dir="2700000" algn="tl">
                    <a:srgbClr val="000000">
                      <a:alpha val="43137"/>
                    </a:srgbClr>
                  </a:outerShdw>
                </a:effectLst>
                <a:latin typeface="Anton" panose="020B0604020202020204" charset="0"/>
              </a:rPr>
              <a:t>ejemplo:</a:t>
            </a:r>
          </a:p>
          <a:p>
            <a:pPr algn="just" fontAlgn="base"/>
            <a:r>
              <a:rPr lang="es-MX" sz="3200" dirty="0">
                <a:solidFill>
                  <a:schemeClr val="bg1"/>
                </a:solidFill>
                <a:latin typeface="Anton" panose="020B0604020202020204" charset="0"/>
              </a:rPr>
              <a:t>Los instrumentos de precisión comenzaron a perder su exactitud a causa de la tormenta, y resultaron inútiles al poco tiempo.</a:t>
            </a:r>
          </a:p>
          <a:p>
            <a:pPr algn="ctr"/>
            <a:endParaRPr lang="es-C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75"/>
        <p:cNvGrpSpPr/>
        <p:nvPr/>
      </p:nvGrpSpPr>
      <p:grpSpPr>
        <a:xfrm>
          <a:off x="0" y="0"/>
          <a:ext cx="0" cy="0"/>
          <a:chOff x="0" y="0"/>
          <a:chExt cx="0" cy="0"/>
        </a:xfrm>
      </p:grpSpPr>
      <p:grpSp>
        <p:nvGrpSpPr>
          <p:cNvPr id="778" name="Google Shape;778;p63"/>
          <p:cNvGrpSpPr/>
          <p:nvPr/>
        </p:nvGrpSpPr>
        <p:grpSpPr>
          <a:xfrm>
            <a:off x="-1337801" y="3793325"/>
            <a:ext cx="7464415" cy="7462573"/>
            <a:chOff x="-1337801" y="3793325"/>
            <a:chExt cx="7464415" cy="7462573"/>
          </a:xfrm>
        </p:grpSpPr>
        <p:sp>
          <p:nvSpPr>
            <p:cNvPr id="779" name="Google Shape;779;p63"/>
            <p:cNvSpPr/>
            <p:nvPr/>
          </p:nvSpPr>
          <p:spPr>
            <a:xfrm>
              <a:off x="356679" y="9659863"/>
              <a:ext cx="5096536" cy="1266782"/>
            </a:xfrm>
            <a:custGeom>
              <a:avLst/>
              <a:gdLst/>
              <a:ahLst/>
              <a:cxnLst/>
              <a:rect l="l" t="t" r="r" b="b"/>
              <a:pathLst>
                <a:path w="55802" h="13870" extrusionOk="0">
                  <a:moveTo>
                    <a:pt x="55802" y="1"/>
                  </a:moveTo>
                  <a:lnTo>
                    <a:pt x="54213" y="367"/>
                  </a:lnTo>
                  <a:lnTo>
                    <a:pt x="50975" y="775"/>
                  </a:lnTo>
                  <a:lnTo>
                    <a:pt x="49387" y="876"/>
                  </a:lnTo>
                  <a:lnTo>
                    <a:pt x="48124" y="917"/>
                  </a:lnTo>
                  <a:lnTo>
                    <a:pt x="45639" y="795"/>
                  </a:lnTo>
                  <a:lnTo>
                    <a:pt x="41974" y="388"/>
                  </a:lnTo>
                  <a:lnTo>
                    <a:pt x="38410" y="82"/>
                  </a:lnTo>
                  <a:lnTo>
                    <a:pt x="36088" y="102"/>
                  </a:lnTo>
                  <a:lnTo>
                    <a:pt x="34357" y="326"/>
                  </a:lnTo>
                  <a:lnTo>
                    <a:pt x="33237" y="571"/>
                  </a:lnTo>
                  <a:lnTo>
                    <a:pt x="32117" y="937"/>
                  </a:lnTo>
                  <a:lnTo>
                    <a:pt x="30997" y="1426"/>
                  </a:lnTo>
                  <a:lnTo>
                    <a:pt x="30447" y="1732"/>
                  </a:lnTo>
                  <a:lnTo>
                    <a:pt x="27718" y="3361"/>
                  </a:lnTo>
                  <a:lnTo>
                    <a:pt x="23563" y="5846"/>
                  </a:lnTo>
                  <a:lnTo>
                    <a:pt x="21425" y="6905"/>
                  </a:lnTo>
                  <a:lnTo>
                    <a:pt x="19979" y="7495"/>
                  </a:lnTo>
                  <a:lnTo>
                    <a:pt x="19225" y="7740"/>
                  </a:lnTo>
                  <a:lnTo>
                    <a:pt x="18533" y="7923"/>
                  </a:lnTo>
                  <a:lnTo>
                    <a:pt x="17087" y="8167"/>
                  </a:lnTo>
                  <a:lnTo>
                    <a:pt x="14847" y="8269"/>
                  </a:lnTo>
                  <a:lnTo>
                    <a:pt x="11792" y="8126"/>
                  </a:lnTo>
                  <a:lnTo>
                    <a:pt x="8757" y="7984"/>
                  </a:lnTo>
                  <a:lnTo>
                    <a:pt x="7291" y="8004"/>
                  </a:lnTo>
                  <a:lnTo>
                    <a:pt x="6334" y="8086"/>
                  </a:lnTo>
                  <a:lnTo>
                    <a:pt x="4481" y="8554"/>
                  </a:lnTo>
                  <a:lnTo>
                    <a:pt x="2648" y="9308"/>
                  </a:lnTo>
                  <a:lnTo>
                    <a:pt x="876" y="10285"/>
                  </a:lnTo>
                  <a:lnTo>
                    <a:pt x="0" y="10835"/>
                  </a:lnTo>
                  <a:lnTo>
                    <a:pt x="1324" y="11670"/>
                  </a:lnTo>
                  <a:lnTo>
                    <a:pt x="4094" y="13198"/>
                  </a:lnTo>
                  <a:lnTo>
                    <a:pt x="5540" y="13870"/>
                  </a:lnTo>
                  <a:lnTo>
                    <a:pt x="5988" y="13707"/>
                  </a:lnTo>
                  <a:lnTo>
                    <a:pt x="6924" y="13544"/>
                  </a:lnTo>
                  <a:lnTo>
                    <a:pt x="8391" y="13503"/>
                  </a:lnTo>
                  <a:lnTo>
                    <a:pt x="9348" y="13544"/>
                  </a:lnTo>
                  <a:lnTo>
                    <a:pt x="11303" y="13605"/>
                  </a:lnTo>
                  <a:lnTo>
                    <a:pt x="15010" y="13686"/>
                  </a:lnTo>
                  <a:lnTo>
                    <a:pt x="17698" y="13523"/>
                  </a:lnTo>
                  <a:lnTo>
                    <a:pt x="19470" y="13279"/>
                  </a:lnTo>
                  <a:lnTo>
                    <a:pt x="21241" y="12872"/>
                  </a:lnTo>
                  <a:lnTo>
                    <a:pt x="23034" y="12301"/>
                  </a:lnTo>
                  <a:lnTo>
                    <a:pt x="23950" y="11914"/>
                  </a:lnTo>
                  <a:lnTo>
                    <a:pt x="24765" y="11528"/>
                  </a:lnTo>
                  <a:lnTo>
                    <a:pt x="26455" y="10509"/>
                  </a:lnTo>
                  <a:lnTo>
                    <a:pt x="29042" y="8697"/>
                  </a:lnTo>
                  <a:lnTo>
                    <a:pt x="31709" y="6782"/>
                  </a:lnTo>
                  <a:lnTo>
                    <a:pt x="33481" y="5662"/>
                  </a:lnTo>
                  <a:lnTo>
                    <a:pt x="35273" y="4746"/>
                  </a:lnTo>
                  <a:lnTo>
                    <a:pt x="36618" y="4277"/>
                  </a:lnTo>
                  <a:lnTo>
                    <a:pt x="37514" y="4074"/>
                  </a:lnTo>
                  <a:lnTo>
                    <a:pt x="37962" y="4033"/>
                  </a:lnTo>
                  <a:lnTo>
                    <a:pt x="38756" y="3972"/>
                  </a:lnTo>
                  <a:lnTo>
                    <a:pt x="40365" y="4053"/>
                  </a:lnTo>
                  <a:lnTo>
                    <a:pt x="42768" y="4461"/>
                  </a:lnTo>
                  <a:lnTo>
                    <a:pt x="46006" y="5255"/>
                  </a:lnTo>
                  <a:lnTo>
                    <a:pt x="48409" y="5744"/>
                  </a:lnTo>
                  <a:lnTo>
                    <a:pt x="49977" y="5927"/>
                  </a:lnTo>
                  <a:lnTo>
                    <a:pt x="50751" y="5947"/>
                  </a:lnTo>
                  <a:lnTo>
                    <a:pt x="51179" y="5520"/>
                  </a:lnTo>
                  <a:lnTo>
                    <a:pt x="51586" y="5112"/>
                  </a:lnTo>
                  <a:lnTo>
                    <a:pt x="50690" y="4990"/>
                  </a:lnTo>
                  <a:lnTo>
                    <a:pt x="51199" y="4990"/>
                  </a:lnTo>
                  <a:lnTo>
                    <a:pt x="51688" y="5011"/>
                  </a:lnTo>
                  <a:lnTo>
                    <a:pt x="52808" y="3829"/>
                  </a:lnTo>
                  <a:lnTo>
                    <a:pt x="54865" y="1324"/>
                  </a:lnTo>
                  <a:lnTo>
                    <a:pt x="5580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63"/>
            <p:cNvSpPr/>
            <p:nvPr/>
          </p:nvSpPr>
          <p:spPr>
            <a:xfrm>
              <a:off x="918370" y="4016540"/>
              <a:ext cx="3621608" cy="1452826"/>
            </a:xfrm>
            <a:custGeom>
              <a:avLst/>
              <a:gdLst/>
              <a:ahLst/>
              <a:cxnLst/>
              <a:rect l="l" t="t" r="r" b="b"/>
              <a:pathLst>
                <a:path w="39653" h="15907" extrusionOk="0">
                  <a:moveTo>
                    <a:pt x="30019" y="1"/>
                  </a:moveTo>
                  <a:lnTo>
                    <a:pt x="29103" y="367"/>
                  </a:lnTo>
                  <a:lnTo>
                    <a:pt x="28166" y="734"/>
                  </a:lnTo>
                  <a:lnTo>
                    <a:pt x="16293" y="5357"/>
                  </a:lnTo>
                  <a:lnTo>
                    <a:pt x="4400" y="10000"/>
                  </a:lnTo>
                  <a:lnTo>
                    <a:pt x="3218" y="10448"/>
                  </a:lnTo>
                  <a:lnTo>
                    <a:pt x="1569" y="11365"/>
                  </a:lnTo>
                  <a:lnTo>
                    <a:pt x="632" y="12159"/>
                  </a:lnTo>
                  <a:lnTo>
                    <a:pt x="265" y="12668"/>
                  </a:lnTo>
                  <a:lnTo>
                    <a:pt x="102" y="12912"/>
                  </a:lnTo>
                  <a:lnTo>
                    <a:pt x="1" y="13422"/>
                  </a:lnTo>
                  <a:lnTo>
                    <a:pt x="82" y="13910"/>
                  </a:lnTo>
                  <a:lnTo>
                    <a:pt x="367" y="14358"/>
                  </a:lnTo>
                  <a:lnTo>
                    <a:pt x="998" y="14990"/>
                  </a:lnTo>
                  <a:lnTo>
                    <a:pt x="2119" y="15662"/>
                  </a:lnTo>
                  <a:lnTo>
                    <a:pt x="2730" y="15906"/>
                  </a:lnTo>
                  <a:lnTo>
                    <a:pt x="3320" y="15825"/>
                  </a:lnTo>
                  <a:lnTo>
                    <a:pt x="4481" y="15560"/>
                  </a:lnTo>
                  <a:lnTo>
                    <a:pt x="6090" y="15030"/>
                  </a:lnTo>
                  <a:lnTo>
                    <a:pt x="8065" y="14094"/>
                  </a:lnTo>
                  <a:lnTo>
                    <a:pt x="9898" y="13014"/>
                  </a:lnTo>
                  <a:lnTo>
                    <a:pt x="12607" y="11222"/>
                  </a:lnTo>
                  <a:lnTo>
                    <a:pt x="15458" y="9511"/>
                  </a:lnTo>
                  <a:lnTo>
                    <a:pt x="17556" y="8554"/>
                  </a:lnTo>
                  <a:lnTo>
                    <a:pt x="18717" y="8167"/>
                  </a:lnTo>
                  <a:lnTo>
                    <a:pt x="19490" y="7943"/>
                  </a:lnTo>
                  <a:lnTo>
                    <a:pt x="21079" y="7617"/>
                  </a:lnTo>
                  <a:lnTo>
                    <a:pt x="23462" y="7332"/>
                  </a:lnTo>
                  <a:lnTo>
                    <a:pt x="26700" y="7210"/>
                  </a:lnTo>
                  <a:lnTo>
                    <a:pt x="29958" y="7129"/>
                  </a:lnTo>
                  <a:lnTo>
                    <a:pt x="31567" y="6986"/>
                  </a:lnTo>
                  <a:lnTo>
                    <a:pt x="32606" y="6884"/>
                  </a:lnTo>
                  <a:lnTo>
                    <a:pt x="34663" y="6518"/>
                  </a:lnTo>
                  <a:lnTo>
                    <a:pt x="36699" y="6029"/>
                  </a:lnTo>
                  <a:lnTo>
                    <a:pt x="38695" y="5377"/>
                  </a:lnTo>
                  <a:lnTo>
                    <a:pt x="39652" y="5011"/>
                  </a:lnTo>
                  <a:lnTo>
                    <a:pt x="38532" y="4237"/>
                  </a:lnTo>
                  <a:lnTo>
                    <a:pt x="36211" y="2831"/>
                  </a:lnTo>
                  <a:lnTo>
                    <a:pt x="33807" y="1569"/>
                  </a:lnTo>
                  <a:lnTo>
                    <a:pt x="31303" y="469"/>
                  </a:lnTo>
                  <a:lnTo>
                    <a:pt x="3001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63"/>
            <p:cNvSpPr/>
            <p:nvPr/>
          </p:nvSpPr>
          <p:spPr>
            <a:xfrm>
              <a:off x="-1298803" y="4756879"/>
              <a:ext cx="6592106" cy="3655035"/>
            </a:xfrm>
            <a:custGeom>
              <a:avLst/>
              <a:gdLst/>
              <a:ahLst/>
              <a:cxnLst/>
              <a:rect l="l" t="t" r="r" b="b"/>
              <a:pathLst>
                <a:path w="72177" h="40019" extrusionOk="0">
                  <a:moveTo>
                    <a:pt x="67818" y="0"/>
                  </a:moveTo>
                  <a:lnTo>
                    <a:pt x="66556" y="530"/>
                  </a:lnTo>
                  <a:lnTo>
                    <a:pt x="64112" y="1874"/>
                  </a:lnTo>
                  <a:lnTo>
                    <a:pt x="61770" y="3422"/>
                  </a:lnTo>
                  <a:lnTo>
                    <a:pt x="59509" y="5153"/>
                  </a:lnTo>
                  <a:lnTo>
                    <a:pt x="56169" y="7820"/>
                  </a:lnTo>
                  <a:lnTo>
                    <a:pt x="52727" y="10366"/>
                  </a:lnTo>
                  <a:lnTo>
                    <a:pt x="50304" y="11853"/>
                  </a:lnTo>
                  <a:lnTo>
                    <a:pt x="49041" y="12484"/>
                  </a:lnTo>
                  <a:lnTo>
                    <a:pt x="48145" y="12912"/>
                  </a:lnTo>
                  <a:lnTo>
                    <a:pt x="46292" y="13604"/>
                  </a:lnTo>
                  <a:lnTo>
                    <a:pt x="44377" y="14195"/>
                  </a:lnTo>
                  <a:lnTo>
                    <a:pt x="42443" y="14643"/>
                  </a:lnTo>
                  <a:lnTo>
                    <a:pt x="39469" y="15193"/>
                  </a:lnTo>
                  <a:lnTo>
                    <a:pt x="35457" y="15743"/>
                  </a:lnTo>
                  <a:lnTo>
                    <a:pt x="31445" y="16231"/>
                  </a:lnTo>
                  <a:lnTo>
                    <a:pt x="27474" y="16883"/>
                  </a:lnTo>
                  <a:lnTo>
                    <a:pt x="24582" y="17555"/>
                  </a:lnTo>
                  <a:lnTo>
                    <a:pt x="22708" y="18146"/>
                  </a:lnTo>
                  <a:lnTo>
                    <a:pt x="20875" y="18859"/>
                  </a:lnTo>
                  <a:lnTo>
                    <a:pt x="19124" y="19734"/>
                  </a:lnTo>
                  <a:lnTo>
                    <a:pt x="18269" y="20243"/>
                  </a:lnTo>
                  <a:lnTo>
                    <a:pt x="17454" y="20773"/>
                  </a:lnTo>
                  <a:lnTo>
                    <a:pt x="16028" y="21852"/>
                  </a:lnTo>
                  <a:lnTo>
                    <a:pt x="14766" y="22972"/>
                  </a:lnTo>
                  <a:lnTo>
                    <a:pt x="13646" y="24174"/>
                  </a:lnTo>
                  <a:lnTo>
                    <a:pt x="12098" y="26068"/>
                  </a:lnTo>
                  <a:lnTo>
                    <a:pt x="10061" y="28838"/>
                  </a:lnTo>
                  <a:lnTo>
                    <a:pt x="8921" y="30345"/>
                  </a:lnTo>
                  <a:lnTo>
                    <a:pt x="8554" y="30793"/>
                  </a:lnTo>
                  <a:lnTo>
                    <a:pt x="7719" y="31628"/>
                  </a:lnTo>
                  <a:lnTo>
                    <a:pt x="6233" y="32809"/>
                  </a:lnTo>
                  <a:lnTo>
                    <a:pt x="3911" y="34235"/>
                  </a:lnTo>
                  <a:lnTo>
                    <a:pt x="1324" y="35518"/>
                  </a:lnTo>
                  <a:lnTo>
                    <a:pt x="1" y="36088"/>
                  </a:lnTo>
                  <a:lnTo>
                    <a:pt x="143" y="37065"/>
                  </a:lnTo>
                  <a:lnTo>
                    <a:pt x="530" y="39020"/>
                  </a:lnTo>
                  <a:lnTo>
                    <a:pt x="775" y="40018"/>
                  </a:lnTo>
                  <a:lnTo>
                    <a:pt x="2770" y="39489"/>
                  </a:lnTo>
                  <a:lnTo>
                    <a:pt x="5723" y="38532"/>
                  </a:lnTo>
                  <a:lnTo>
                    <a:pt x="7617" y="37778"/>
                  </a:lnTo>
                  <a:lnTo>
                    <a:pt x="9430" y="36882"/>
                  </a:lnTo>
                  <a:lnTo>
                    <a:pt x="11141" y="35843"/>
                  </a:lnTo>
                  <a:lnTo>
                    <a:pt x="12729" y="34662"/>
                  </a:lnTo>
                  <a:lnTo>
                    <a:pt x="14175" y="33277"/>
                  </a:lnTo>
                  <a:lnTo>
                    <a:pt x="14827" y="32483"/>
                  </a:lnTo>
                  <a:lnTo>
                    <a:pt x="15356" y="31791"/>
                  </a:lnTo>
                  <a:lnTo>
                    <a:pt x="16354" y="30304"/>
                  </a:lnTo>
                  <a:lnTo>
                    <a:pt x="17739" y="28003"/>
                  </a:lnTo>
                  <a:lnTo>
                    <a:pt x="19165" y="25885"/>
                  </a:lnTo>
                  <a:lnTo>
                    <a:pt x="20265" y="24683"/>
                  </a:lnTo>
                  <a:lnTo>
                    <a:pt x="21181" y="23950"/>
                  </a:lnTo>
                  <a:lnTo>
                    <a:pt x="21853" y="23543"/>
                  </a:lnTo>
                  <a:lnTo>
                    <a:pt x="22586" y="23217"/>
                  </a:lnTo>
                  <a:lnTo>
                    <a:pt x="23401" y="23013"/>
                  </a:lnTo>
                  <a:lnTo>
                    <a:pt x="23829" y="22932"/>
                  </a:lnTo>
                  <a:lnTo>
                    <a:pt x="26904" y="22463"/>
                  </a:lnTo>
                  <a:lnTo>
                    <a:pt x="33747" y="21241"/>
                  </a:lnTo>
                  <a:lnTo>
                    <a:pt x="37922" y="20569"/>
                  </a:lnTo>
                  <a:lnTo>
                    <a:pt x="39449" y="20386"/>
                  </a:lnTo>
                  <a:lnTo>
                    <a:pt x="41200" y="20203"/>
                  </a:lnTo>
                  <a:lnTo>
                    <a:pt x="44357" y="19653"/>
                  </a:lnTo>
                  <a:lnTo>
                    <a:pt x="47127" y="18960"/>
                  </a:lnTo>
                  <a:lnTo>
                    <a:pt x="49571" y="18085"/>
                  </a:lnTo>
                  <a:lnTo>
                    <a:pt x="51750" y="17107"/>
                  </a:lnTo>
                  <a:lnTo>
                    <a:pt x="53685" y="16028"/>
                  </a:lnTo>
                  <a:lnTo>
                    <a:pt x="55456" y="14867"/>
                  </a:lnTo>
                  <a:lnTo>
                    <a:pt x="57065" y="13645"/>
                  </a:lnTo>
                  <a:lnTo>
                    <a:pt x="59346" y="11792"/>
                  </a:lnTo>
                  <a:lnTo>
                    <a:pt x="62360" y="9328"/>
                  </a:lnTo>
                  <a:lnTo>
                    <a:pt x="64825" y="7637"/>
                  </a:lnTo>
                  <a:lnTo>
                    <a:pt x="66637" y="6599"/>
                  </a:lnTo>
                  <a:lnTo>
                    <a:pt x="68653" y="5702"/>
                  </a:lnTo>
                  <a:lnTo>
                    <a:pt x="70914" y="4908"/>
                  </a:lnTo>
                  <a:lnTo>
                    <a:pt x="72176" y="4603"/>
                  </a:lnTo>
                  <a:lnTo>
                    <a:pt x="71158" y="3381"/>
                  </a:lnTo>
                  <a:lnTo>
                    <a:pt x="68979" y="1079"/>
                  </a:lnTo>
                  <a:lnTo>
                    <a:pt x="6781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63"/>
            <p:cNvSpPr/>
            <p:nvPr/>
          </p:nvSpPr>
          <p:spPr>
            <a:xfrm>
              <a:off x="-1190940" y="5446893"/>
              <a:ext cx="1415654" cy="1045483"/>
            </a:xfrm>
            <a:custGeom>
              <a:avLst/>
              <a:gdLst/>
              <a:ahLst/>
              <a:cxnLst/>
              <a:rect l="l" t="t" r="r" b="b"/>
              <a:pathLst>
                <a:path w="15500" h="11447" extrusionOk="0">
                  <a:moveTo>
                    <a:pt x="5337" y="1"/>
                  </a:moveTo>
                  <a:lnTo>
                    <a:pt x="4461" y="1345"/>
                  </a:lnTo>
                  <a:lnTo>
                    <a:pt x="2913" y="4094"/>
                  </a:lnTo>
                  <a:lnTo>
                    <a:pt x="1589" y="6966"/>
                  </a:lnTo>
                  <a:lnTo>
                    <a:pt x="469" y="9919"/>
                  </a:lnTo>
                  <a:lnTo>
                    <a:pt x="1" y="11446"/>
                  </a:lnTo>
                  <a:lnTo>
                    <a:pt x="5826" y="8412"/>
                  </a:lnTo>
                  <a:lnTo>
                    <a:pt x="11650" y="5398"/>
                  </a:lnTo>
                  <a:lnTo>
                    <a:pt x="12485" y="4868"/>
                  </a:lnTo>
                  <a:lnTo>
                    <a:pt x="13809" y="3952"/>
                  </a:lnTo>
                  <a:lnTo>
                    <a:pt x="14725" y="3198"/>
                  </a:lnTo>
                  <a:lnTo>
                    <a:pt x="15275" y="2587"/>
                  </a:lnTo>
                  <a:lnTo>
                    <a:pt x="15499" y="2119"/>
                  </a:lnTo>
                  <a:lnTo>
                    <a:pt x="15458" y="1752"/>
                  </a:lnTo>
                  <a:lnTo>
                    <a:pt x="15153" y="1487"/>
                  </a:lnTo>
                  <a:lnTo>
                    <a:pt x="14664" y="1304"/>
                  </a:lnTo>
                  <a:lnTo>
                    <a:pt x="13646" y="1141"/>
                  </a:lnTo>
                  <a:lnTo>
                    <a:pt x="11915" y="1121"/>
                  </a:lnTo>
                  <a:lnTo>
                    <a:pt x="10143" y="1162"/>
                  </a:lnTo>
                  <a:lnTo>
                    <a:pt x="8616" y="1162"/>
                  </a:lnTo>
                  <a:lnTo>
                    <a:pt x="8066" y="1121"/>
                  </a:lnTo>
                  <a:lnTo>
                    <a:pt x="7373" y="978"/>
                  </a:lnTo>
                  <a:lnTo>
                    <a:pt x="5968" y="408"/>
                  </a:lnTo>
                  <a:lnTo>
                    <a:pt x="533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63"/>
            <p:cNvSpPr/>
            <p:nvPr/>
          </p:nvSpPr>
          <p:spPr>
            <a:xfrm>
              <a:off x="-549150" y="5439495"/>
              <a:ext cx="6277739" cy="4810117"/>
            </a:xfrm>
            <a:custGeom>
              <a:avLst/>
              <a:gdLst/>
              <a:ahLst/>
              <a:cxnLst/>
              <a:rect l="l" t="t" r="r" b="b"/>
              <a:pathLst>
                <a:path w="68735" h="52666" extrusionOk="0">
                  <a:moveTo>
                    <a:pt x="66107" y="0"/>
                  </a:moveTo>
                  <a:lnTo>
                    <a:pt x="65374" y="448"/>
                  </a:lnTo>
                  <a:lnTo>
                    <a:pt x="63948" y="1446"/>
                  </a:lnTo>
                  <a:lnTo>
                    <a:pt x="62584" y="2627"/>
                  </a:lnTo>
                  <a:lnTo>
                    <a:pt x="61219" y="3910"/>
                  </a:lnTo>
                  <a:lnTo>
                    <a:pt x="57940" y="7454"/>
                  </a:lnTo>
                  <a:lnTo>
                    <a:pt x="54050" y="11975"/>
                  </a:lnTo>
                  <a:lnTo>
                    <a:pt x="52075" y="14073"/>
                  </a:lnTo>
                  <a:lnTo>
                    <a:pt x="50710" y="15376"/>
                  </a:lnTo>
                  <a:lnTo>
                    <a:pt x="49326" y="16537"/>
                  </a:lnTo>
                  <a:lnTo>
                    <a:pt x="47900" y="17576"/>
                  </a:lnTo>
                  <a:lnTo>
                    <a:pt x="46434" y="18431"/>
                  </a:lnTo>
                  <a:lnTo>
                    <a:pt x="44906" y="19083"/>
                  </a:lnTo>
                  <a:lnTo>
                    <a:pt x="44112" y="19307"/>
                  </a:lnTo>
                  <a:lnTo>
                    <a:pt x="42788" y="19592"/>
                  </a:lnTo>
                  <a:lnTo>
                    <a:pt x="39550" y="19999"/>
                  </a:lnTo>
                  <a:lnTo>
                    <a:pt x="37269" y="20447"/>
                  </a:lnTo>
                  <a:lnTo>
                    <a:pt x="36068" y="20916"/>
                  </a:lnTo>
                  <a:lnTo>
                    <a:pt x="35436" y="21404"/>
                  </a:lnTo>
                  <a:lnTo>
                    <a:pt x="35172" y="21791"/>
                  </a:lnTo>
                  <a:lnTo>
                    <a:pt x="35029" y="22260"/>
                  </a:lnTo>
                  <a:lnTo>
                    <a:pt x="35070" y="22789"/>
                  </a:lnTo>
                  <a:lnTo>
                    <a:pt x="35172" y="23095"/>
                  </a:lnTo>
                  <a:lnTo>
                    <a:pt x="35396" y="23685"/>
                  </a:lnTo>
                  <a:lnTo>
                    <a:pt x="35966" y="24581"/>
                  </a:lnTo>
                  <a:lnTo>
                    <a:pt x="36658" y="25213"/>
                  </a:lnTo>
                  <a:lnTo>
                    <a:pt x="37493" y="25661"/>
                  </a:lnTo>
                  <a:lnTo>
                    <a:pt x="38960" y="26150"/>
                  </a:lnTo>
                  <a:lnTo>
                    <a:pt x="40731" y="26659"/>
                  </a:lnTo>
                  <a:lnTo>
                    <a:pt x="42075" y="27127"/>
                  </a:lnTo>
                  <a:lnTo>
                    <a:pt x="42788" y="27433"/>
                  </a:lnTo>
                  <a:lnTo>
                    <a:pt x="43155" y="27616"/>
                  </a:lnTo>
                  <a:lnTo>
                    <a:pt x="43664" y="27962"/>
                  </a:lnTo>
                  <a:lnTo>
                    <a:pt x="43949" y="28288"/>
                  </a:lnTo>
                  <a:lnTo>
                    <a:pt x="43990" y="28614"/>
                  </a:lnTo>
                  <a:lnTo>
                    <a:pt x="43847" y="28899"/>
                  </a:lnTo>
                  <a:lnTo>
                    <a:pt x="43521" y="29164"/>
                  </a:lnTo>
                  <a:lnTo>
                    <a:pt x="42809" y="29551"/>
                  </a:lnTo>
                  <a:lnTo>
                    <a:pt x="40691" y="30223"/>
                  </a:lnTo>
                  <a:lnTo>
                    <a:pt x="37534" y="30895"/>
                  </a:lnTo>
                  <a:lnTo>
                    <a:pt x="36353" y="31139"/>
                  </a:lnTo>
                  <a:lnTo>
                    <a:pt x="35355" y="31343"/>
                  </a:lnTo>
                  <a:lnTo>
                    <a:pt x="33298" y="31546"/>
                  </a:lnTo>
                  <a:lnTo>
                    <a:pt x="30182" y="31648"/>
                  </a:lnTo>
                  <a:lnTo>
                    <a:pt x="28125" y="31832"/>
                  </a:lnTo>
                  <a:lnTo>
                    <a:pt x="27127" y="31995"/>
                  </a:lnTo>
                  <a:lnTo>
                    <a:pt x="25192" y="32443"/>
                  </a:lnTo>
                  <a:lnTo>
                    <a:pt x="23298" y="33094"/>
                  </a:lnTo>
                  <a:lnTo>
                    <a:pt x="21465" y="33889"/>
                  </a:lnTo>
                  <a:lnTo>
                    <a:pt x="19673" y="34825"/>
                  </a:lnTo>
                  <a:lnTo>
                    <a:pt x="17922" y="35884"/>
                  </a:lnTo>
                  <a:lnTo>
                    <a:pt x="15335" y="37615"/>
                  </a:lnTo>
                  <a:lnTo>
                    <a:pt x="10305" y="41383"/>
                  </a:lnTo>
                  <a:lnTo>
                    <a:pt x="5254" y="45049"/>
                  </a:lnTo>
                  <a:lnTo>
                    <a:pt x="2668" y="46617"/>
                  </a:lnTo>
                  <a:lnTo>
                    <a:pt x="896" y="47533"/>
                  </a:lnTo>
                  <a:lnTo>
                    <a:pt x="0" y="47941"/>
                  </a:lnTo>
                  <a:lnTo>
                    <a:pt x="998" y="49183"/>
                  </a:lnTo>
                  <a:lnTo>
                    <a:pt x="3177" y="51566"/>
                  </a:lnTo>
                  <a:lnTo>
                    <a:pt x="4318" y="52666"/>
                  </a:lnTo>
                  <a:lnTo>
                    <a:pt x="4501" y="52523"/>
                  </a:lnTo>
                  <a:lnTo>
                    <a:pt x="4867" y="52075"/>
                  </a:lnTo>
                  <a:lnTo>
                    <a:pt x="5478" y="51158"/>
                  </a:lnTo>
                  <a:lnTo>
                    <a:pt x="6476" y="49529"/>
                  </a:lnTo>
                  <a:lnTo>
                    <a:pt x="7454" y="48185"/>
                  </a:lnTo>
                  <a:lnTo>
                    <a:pt x="8228" y="47269"/>
                  </a:lnTo>
                  <a:lnTo>
                    <a:pt x="9144" y="46413"/>
                  </a:lnTo>
                  <a:lnTo>
                    <a:pt x="10203" y="45599"/>
                  </a:lnTo>
                  <a:lnTo>
                    <a:pt x="11425" y="44886"/>
                  </a:lnTo>
                  <a:lnTo>
                    <a:pt x="12830" y="44316"/>
                  </a:lnTo>
                  <a:lnTo>
                    <a:pt x="14439" y="43888"/>
                  </a:lnTo>
                  <a:lnTo>
                    <a:pt x="16252" y="43664"/>
                  </a:lnTo>
                  <a:lnTo>
                    <a:pt x="18309" y="43664"/>
                  </a:lnTo>
                  <a:lnTo>
                    <a:pt x="20590" y="43908"/>
                  </a:lnTo>
                  <a:lnTo>
                    <a:pt x="21852" y="44132"/>
                  </a:lnTo>
                  <a:lnTo>
                    <a:pt x="22708" y="44295"/>
                  </a:lnTo>
                  <a:lnTo>
                    <a:pt x="24296" y="44397"/>
                  </a:lnTo>
                  <a:lnTo>
                    <a:pt x="25742" y="44275"/>
                  </a:lnTo>
                  <a:lnTo>
                    <a:pt x="27086" y="43949"/>
                  </a:lnTo>
                  <a:lnTo>
                    <a:pt x="28329" y="43440"/>
                  </a:lnTo>
                  <a:lnTo>
                    <a:pt x="29510" y="42788"/>
                  </a:lnTo>
                  <a:lnTo>
                    <a:pt x="31180" y="41587"/>
                  </a:lnTo>
                  <a:lnTo>
                    <a:pt x="34377" y="38654"/>
                  </a:lnTo>
                  <a:lnTo>
                    <a:pt x="37310" y="36129"/>
                  </a:lnTo>
                  <a:lnTo>
                    <a:pt x="38613" y="35192"/>
                  </a:lnTo>
                  <a:lnTo>
                    <a:pt x="40019" y="34357"/>
                  </a:lnTo>
                  <a:lnTo>
                    <a:pt x="41546" y="33624"/>
                  </a:lnTo>
                  <a:lnTo>
                    <a:pt x="42361" y="33298"/>
                  </a:lnTo>
                  <a:lnTo>
                    <a:pt x="44132" y="32707"/>
                  </a:lnTo>
                  <a:lnTo>
                    <a:pt x="47615" y="31832"/>
                  </a:lnTo>
                  <a:lnTo>
                    <a:pt x="51077" y="31139"/>
                  </a:lnTo>
                  <a:lnTo>
                    <a:pt x="54600" y="30386"/>
                  </a:lnTo>
                  <a:lnTo>
                    <a:pt x="56392" y="29876"/>
                  </a:lnTo>
                  <a:lnTo>
                    <a:pt x="58246" y="29347"/>
                  </a:lnTo>
                  <a:lnTo>
                    <a:pt x="60995" y="28492"/>
                  </a:lnTo>
                  <a:lnTo>
                    <a:pt x="62726" y="27799"/>
                  </a:lnTo>
                  <a:lnTo>
                    <a:pt x="64315" y="26964"/>
                  </a:lnTo>
                  <a:lnTo>
                    <a:pt x="65679" y="25926"/>
                  </a:lnTo>
                  <a:lnTo>
                    <a:pt x="66535" y="25009"/>
                  </a:lnTo>
                  <a:lnTo>
                    <a:pt x="67023" y="24317"/>
                  </a:lnTo>
                  <a:lnTo>
                    <a:pt x="67410" y="23543"/>
                  </a:lnTo>
                  <a:lnTo>
                    <a:pt x="67716" y="22708"/>
                  </a:lnTo>
                  <a:lnTo>
                    <a:pt x="67818" y="22260"/>
                  </a:lnTo>
                  <a:lnTo>
                    <a:pt x="67899" y="21852"/>
                  </a:lnTo>
                  <a:lnTo>
                    <a:pt x="67919" y="21017"/>
                  </a:lnTo>
                  <a:lnTo>
                    <a:pt x="67797" y="20631"/>
                  </a:lnTo>
                  <a:lnTo>
                    <a:pt x="67675" y="20366"/>
                  </a:lnTo>
                  <a:lnTo>
                    <a:pt x="67288" y="19897"/>
                  </a:lnTo>
                  <a:lnTo>
                    <a:pt x="66779" y="19551"/>
                  </a:lnTo>
                  <a:lnTo>
                    <a:pt x="66188" y="19307"/>
                  </a:lnTo>
                  <a:lnTo>
                    <a:pt x="65557" y="19185"/>
                  </a:lnTo>
                  <a:lnTo>
                    <a:pt x="64926" y="19205"/>
                  </a:lnTo>
                  <a:lnTo>
                    <a:pt x="64315" y="19327"/>
                  </a:lnTo>
                  <a:lnTo>
                    <a:pt x="63785" y="19612"/>
                  </a:lnTo>
                  <a:lnTo>
                    <a:pt x="63561" y="19796"/>
                  </a:lnTo>
                  <a:lnTo>
                    <a:pt x="62441" y="20875"/>
                  </a:lnTo>
                  <a:lnTo>
                    <a:pt x="60160" y="22830"/>
                  </a:lnTo>
                  <a:lnTo>
                    <a:pt x="57798" y="24500"/>
                  </a:lnTo>
                  <a:lnTo>
                    <a:pt x="55965" y="25498"/>
                  </a:lnTo>
                  <a:lnTo>
                    <a:pt x="54722" y="26048"/>
                  </a:lnTo>
                  <a:lnTo>
                    <a:pt x="53460" y="26475"/>
                  </a:lnTo>
                  <a:lnTo>
                    <a:pt x="52156" y="26781"/>
                  </a:lnTo>
                  <a:lnTo>
                    <a:pt x="50812" y="26944"/>
                  </a:lnTo>
                  <a:lnTo>
                    <a:pt x="49468" y="26964"/>
                  </a:lnTo>
                  <a:lnTo>
                    <a:pt x="48063" y="26822"/>
                  </a:lnTo>
                  <a:lnTo>
                    <a:pt x="46637" y="26516"/>
                  </a:lnTo>
                  <a:lnTo>
                    <a:pt x="45191" y="26048"/>
                  </a:lnTo>
                  <a:lnTo>
                    <a:pt x="43684" y="25376"/>
                  </a:lnTo>
                  <a:lnTo>
                    <a:pt x="42931" y="24968"/>
                  </a:lnTo>
                  <a:lnTo>
                    <a:pt x="42198" y="24541"/>
                  </a:lnTo>
                  <a:lnTo>
                    <a:pt x="41139" y="23808"/>
                  </a:lnTo>
                  <a:lnTo>
                    <a:pt x="40487" y="23197"/>
                  </a:lnTo>
                  <a:lnTo>
                    <a:pt x="40222" y="22687"/>
                  </a:lnTo>
                  <a:lnTo>
                    <a:pt x="40304" y="22239"/>
                  </a:lnTo>
                  <a:lnTo>
                    <a:pt x="40670" y="21893"/>
                  </a:lnTo>
                  <a:lnTo>
                    <a:pt x="41689" y="21466"/>
                  </a:lnTo>
                  <a:lnTo>
                    <a:pt x="44947" y="20814"/>
                  </a:lnTo>
                  <a:lnTo>
                    <a:pt x="49000" y="20101"/>
                  </a:lnTo>
                  <a:lnTo>
                    <a:pt x="50914" y="19592"/>
                  </a:lnTo>
                  <a:lnTo>
                    <a:pt x="52055" y="19185"/>
                  </a:lnTo>
                  <a:lnTo>
                    <a:pt x="52584" y="18940"/>
                  </a:lnTo>
                  <a:lnTo>
                    <a:pt x="53949" y="18227"/>
                  </a:lnTo>
                  <a:lnTo>
                    <a:pt x="56352" y="16659"/>
                  </a:lnTo>
                  <a:lnTo>
                    <a:pt x="58449" y="14908"/>
                  </a:lnTo>
                  <a:lnTo>
                    <a:pt x="60343" y="13055"/>
                  </a:lnTo>
                  <a:lnTo>
                    <a:pt x="62971" y="10163"/>
                  </a:lnTo>
                  <a:lnTo>
                    <a:pt x="65659" y="7250"/>
                  </a:lnTo>
                  <a:lnTo>
                    <a:pt x="67634" y="5397"/>
                  </a:lnTo>
                  <a:lnTo>
                    <a:pt x="68734" y="4521"/>
                  </a:lnTo>
                  <a:lnTo>
                    <a:pt x="68143" y="3340"/>
                  </a:lnTo>
                  <a:lnTo>
                    <a:pt x="66820" y="1080"/>
                  </a:lnTo>
                  <a:lnTo>
                    <a:pt x="6610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63"/>
            <p:cNvSpPr/>
            <p:nvPr/>
          </p:nvSpPr>
          <p:spPr>
            <a:xfrm>
              <a:off x="-154871" y="5852408"/>
              <a:ext cx="6281484" cy="4797148"/>
            </a:xfrm>
            <a:custGeom>
              <a:avLst/>
              <a:gdLst/>
              <a:ahLst/>
              <a:cxnLst/>
              <a:rect l="l" t="t" r="r" b="b"/>
              <a:pathLst>
                <a:path w="68776" h="52524" extrusionOk="0">
                  <a:moveTo>
                    <a:pt x="64417" y="0"/>
                  </a:moveTo>
                  <a:lnTo>
                    <a:pt x="63317" y="876"/>
                  </a:lnTo>
                  <a:lnTo>
                    <a:pt x="61342" y="2729"/>
                  </a:lnTo>
                  <a:lnTo>
                    <a:pt x="58654" y="5642"/>
                  </a:lnTo>
                  <a:lnTo>
                    <a:pt x="56026" y="8534"/>
                  </a:lnTo>
                  <a:lnTo>
                    <a:pt x="54132" y="10387"/>
                  </a:lnTo>
                  <a:lnTo>
                    <a:pt x="52035" y="12138"/>
                  </a:lnTo>
                  <a:lnTo>
                    <a:pt x="49632" y="13706"/>
                  </a:lnTo>
                  <a:lnTo>
                    <a:pt x="48267" y="14419"/>
                  </a:lnTo>
                  <a:lnTo>
                    <a:pt x="47738" y="14664"/>
                  </a:lnTo>
                  <a:lnTo>
                    <a:pt x="46597" y="15071"/>
                  </a:lnTo>
                  <a:lnTo>
                    <a:pt x="44683" y="15580"/>
                  </a:lnTo>
                  <a:lnTo>
                    <a:pt x="40630" y="16293"/>
                  </a:lnTo>
                  <a:lnTo>
                    <a:pt x="37372" y="16945"/>
                  </a:lnTo>
                  <a:lnTo>
                    <a:pt x="36353" y="17372"/>
                  </a:lnTo>
                  <a:lnTo>
                    <a:pt x="35987" y="17718"/>
                  </a:lnTo>
                  <a:lnTo>
                    <a:pt x="35905" y="18166"/>
                  </a:lnTo>
                  <a:lnTo>
                    <a:pt x="36170" y="18676"/>
                  </a:lnTo>
                  <a:lnTo>
                    <a:pt x="36822" y="19287"/>
                  </a:lnTo>
                  <a:lnTo>
                    <a:pt x="37881" y="20020"/>
                  </a:lnTo>
                  <a:lnTo>
                    <a:pt x="38614" y="20447"/>
                  </a:lnTo>
                  <a:lnTo>
                    <a:pt x="39367" y="20855"/>
                  </a:lnTo>
                  <a:lnTo>
                    <a:pt x="40874" y="21527"/>
                  </a:lnTo>
                  <a:lnTo>
                    <a:pt x="42320" y="21995"/>
                  </a:lnTo>
                  <a:lnTo>
                    <a:pt x="43746" y="22301"/>
                  </a:lnTo>
                  <a:lnTo>
                    <a:pt x="45151" y="22443"/>
                  </a:lnTo>
                  <a:lnTo>
                    <a:pt x="46495" y="22423"/>
                  </a:lnTo>
                  <a:lnTo>
                    <a:pt x="47839" y="22260"/>
                  </a:lnTo>
                  <a:lnTo>
                    <a:pt x="49143" y="21954"/>
                  </a:lnTo>
                  <a:lnTo>
                    <a:pt x="50405" y="21527"/>
                  </a:lnTo>
                  <a:lnTo>
                    <a:pt x="51648" y="20977"/>
                  </a:lnTo>
                  <a:lnTo>
                    <a:pt x="53481" y="19979"/>
                  </a:lnTo>
                  <a:lnTo>
                    <a:pt x="55843" y="18309"/>
                  </a:lnTo>
                  <a:lnTo>
                    <a:pt x="58124" y="16354"/>
                  </a:lnTo>
                  <a:lnTo>
                    <a:pt x="59244" y="15275"/>
                  </a:lnTo>
                  <a:lnTo>
                    <a:pt x="59468" y="15091"/>
                  </a:lnTo>
                  <a:lnTo>
                    <a:pt x="59998" y="14806"/>
                  </a:lnTo>
                  <a:lnTo>
                    <a:pt x="60609" y="14684"/>
                  </a:lnTo>
                  <a:lnTo>
                    <a:pt x="61240" y="14664"/>
                  </a:lnTo>
                  <a:lnTo>
                    <a:pt x="61871" y="14786"/>
                  </a:lnTo>
                  <a:lnTo>
                    <a:pt x="62462" y="15030"/>
                  </a:lnTo>
                  <a:lnTo>
                    <a:pt x="62971" y="15376"/>
                  </a:lnTo>
                  <a:lnTo>
                    <a:pt x="63358" y="15845"/>
                  </a:lnTo>
                  <a:lnTo>
                    <a:pt x="63480" y="16110"/>
                  </a:lnTo>
                  <a:lnTo>
                    <a:pt x="63602" y="16496"/>
                  </a:lnTo>
                  <a:lnTo>
                    <a:pt x="63582" y="17331"/>
                  </a:lnTo>
                  <a:lnTo>
                    <a:pt x="63501" y="17739"/>
                  </a:lnTo>
                  <a:lnTo>
                    <a:pt x="63399" y="18187"/>
                  </a:lnTo>
                  <a:lnTo>
                    <a:pt x="63093" y="19022"/>
                  </a:lnTo>
                  <a:lnTo>
                    <a:pt x="62706" y="19796"/>
                  </a:lnTo>
                  <a:lnTo>
                    <a:pt x="62218" y="20488"/>
                  </a:lnTo>
                  <a:lnTo>
                    <a:pt x="61362" y="21405"/>
                  </a:lnTo>
                  <a:lnTo>
                    <a:pt x="59998" y="22443"/>
                  </a:lnTo>
                  <a:lnTo>
                    <a:pt x="58409" y="23278"/>
                  </a:lnTo>
                  <a:lnTo>
                    <a:pt x="56678" y="23971"/>
                  </a:lnTo>
                  <a:lnTo>
                    <a:pt x="53929" y="24826"/>
                  </a:lnTo>
                  <a:lnTo>
                    <a:pt x="52075" y="25355"/>
                  </a:lnTo>
                  <a:lnTo>
                    <a:pt x="50283" y="25865"/>
                  </a:lnTo>
                  <a:lnTo>
                    <a:pt x="46760" y="26618"/>
                  </a:lnTo>
                  <a:lnTo>
                    <a:pt x="43298" y="27311"/>
                  </a:lnTo>
                  <a:lnTo>
                    <a:pt x="39815" y="28186"/>
                  </a:lnTo>
                  <a:lnTo>
                    <a:pt x="38044" y="28777"/>
                  </a:lnTo>
                  <a:lnTo>
                    <a:pt x="37229" y="29103"/>
                  </a:lnTo>
                  <a:lnTo>
                    <a:pt x="35702" y="29836"/>
                  </a:lnTo>
                  <a:lnTo>
                    <a:pt x="34296" y="30671"/>
                  </a:lnTo>
                  <a:lnTo>
                    <a:pt x="32993" y="31608"/>
                  </a:lnTo>
                  <a:lnTo>
                    <a:pt x="30060" y="34133"/>
                  </a:lnTo>
                  <a:lnTo>
                    <a:pt x="26863" y="37066"/>
                  </a:lnTo>
                  <a:lnTo>
                    <a:pt x="25193" y="38267"/>
                  </a:lnTo>
                  <a:lnTo>
                    <a:pt x="24012" y="38919"/>
                  </a:lnTo>
                  <a:lnTo>
                    <a:pt x="22769" y="39428"/>
                  </a:lnTo>
                  <a:lnTo>
                    <a:pt x="21425" y="39754"/>
                  </a:lnTo>
                  <a:lnTo>
                    <a:pt x="19979" y="39876"/>
                  </a:lnTo>
                  <a:lnTo>
                    <a:pt x="18391" y="39774"/>
                  </a:lnTo>
                  <a:lnTo>
                    <a:pt x="17535" y="39611"/>
                  </a:lnTo>
                  <a:lnTo>
                    <a:pt x="16273" y="39387"/>
                  </a:lnTo>
                  <a:lnTo>
                    <a:pt x="13992" y="39143"/>
                  </a:lnTo>
                  <a:lnTo>
                    <a:pt x="11935" y="39143"/>
                  </a:lnTo>
                  <a:lnTo>
                    <a:pt x="10122" y="39367"/>
                  </a:lnTo>
                  <a:lnTo>
                    <a:pt x="8513" y="39795"/>
                  </a:lnTo>
                  <a:lnTo>
                    <a:pt x="7108" y="40365"/>
                  </a:lnTo>
                  <a:lnTo>
                    <a:pt x="5886" y="41078"/>
                  </a:lnTo>
                  <a:lnTo>
                    <a:pt x="4827" y="41892"/>
                  </a:lnTo>
                  <a:lnTo>
                    <a:pt x="3911" y="42748"/>
                  </a:lnTo>
                  <a:lnTo>
                    <a:pt x="3137" y="43664"/>
                  </a:lnTo>
                  <a:lnTo>
                    <a:pt x="2159" y="45008"/>
                  </a:lnTo>
                  <a:lnTo>
                    <a:pt x="1141" y="46637"/>
                  </a:lnTo>
                  <a:lnTo>
                    <a:pt x="550" y="47554"/>
                  </a:lnTo>
                  <a:lnTo>
                    <a:pt x="184" y="48002"/>
                  </a:lnTo>
                  <a:lnTo>
                    <a:pt x="1" y="48145"/>
                  </a:lnTo>
                  <a:lnTo>
                    <a:pt x="1324" y="49346"/>
                  </a:lnTo>
                  <a:lnTo>
                    <a:pt x="4114" y="51525"/>
                  </a:lnTo>
                  <a:lnTo>
                    <a:pt x="5601" y="52523"/>
                  </a:lnTo>
                  <a:lnTo>
                    <a:pt x="6477" y="51953"/>
                  </a:lnTo>
                  <a:lnTo>
                    <a:pt x="8249" y="50996"/>
                  </a:lnTo>
                  <a:lnTo>
                    <a:pt x="10082" y="50242"/>
                  </a:lnTo>
                  <a:lnTo>
                    <a:pt x="11935" y="49774"/>
                  </a:lnTo>
                  <a:lnTo>
                    <a:pt x="12892" y="49692"/>
                  </a:lnTo>
                  <a:lnTo>
                    <a:pt x="14358" y="49672"/>
                  </a:lnTo>
                  <a:lnTo>
                    <a:pt x="17393" y="49814"/>
                  </a:lnTo>
                  <a:lnTo>
                    <a:pt x="20448" y="49957"/>
                  </a:lnTo>
                  <a:lnTo>
                    <a:pt x="22688" y="49855"/>
                  </a:lnTo>
                  <a:lnTo>
                    <a:pt x="24134" y="49611"/>
                  </a:lnTo>
                  <a:lnTo>
                    <a:pt x="24826" y="49428"/>
                  </a:lnTo>
                  <a:lnTo>
                    <a:pt x="25580" y="49183"/>
                  </a:lnTo>
                  <a:lnTo>
                    <a:pt x="27026" y="48593"/>
                  </a:lnTo>
                  <a:lnTo>
                    <a:pt x="29164" y="47534"/>
                  </a:lnTo>
                  <a:lnTo>
                    <a:pt x="33319" y="45049"/>
                  </a:lnTo>
                  <a:lnTo>
                    <a:pt x="36048" y="43420"/>
                  </a:lnTo>
                  <a:lnTo>
                    <a:pt x="36598" y="43114"/>
                  </a:lnTo>
                  <a:lnTo>
                    <a:pt x="37718" y="42625"/>
                  </a:lnTo>
                  <a:lnTo>
                    <a:pt x="38838" y="42259"/>
                  </a:lnTo>
                  <a:lnTo>
                    <a:pt x="39958" y="42014"/>
                  </a:lnTo>
                  <a:lnTo>
                    <a:pt x="41689" y="41790"/>
                  </a:lnTo>
                  <a:lnTo>
                    <a:pt x="44011" y="41770"/>
                  </a:lnTo>
                  <a:lnTo>
                    <a:pt x="47575" y="42076"/>
                  </a:lnTo>
                  <a:lnTo>
                    <a:pt x="51240" y="42483"/>
                  </a:lnTo>
                  <a:lnTo>
                    <a:pt x="53725" y="42605"/>
                  </a:lnTo>
                  <a:lnTo>
                    <a:pt x="54988" y="42564"/>
                  </a:lnTo>
                  <a:lnTo>
                    <a:pt x="56576" y="42463"/>
                  </a:lnTo>
                  <a:lnTo>
                    <a:pt x="59814" y="42055"/>
                  </a:lnTo>
                  <a:lnTo>
                    <a:pt x="61403" y="41689"/>
                  </a:lnTo>
                  <a:lnTo>
                    <a:pt x="62014" y="40793"/>
                  </a:lnTo>
                  <a:lnTo>
                    <a:pt x="63175" y="38919"/>
                  </a:lnTo>
                  <a:lnTo>
                    <a:pt x="64234" y="36984"/>
                  </a:lnTo>
                  <a:lnTo>
                    <a:pt x="65191" y="35009"/>
                  </a:lnTo>
                  <a:lnTo>
                    <a:pt x="66046" y="32972"/>
                  </a:lnTo>
                  <a:lnTo>
                    <a:pt x="66779" y="30875"/>
                  </a:lnTo>
                  <a:lnTo>
                    <a:pt x="67411" y="28757"/>
                  </a:lnTo>
                  <a:lnTo>
                    <a:pt x="67920" y="26598"/>
                  </a:lnTo>
                  <a:lnTo>
                    <a:pt x="68307" y="24419"/>
                  </a:lnTo>
                  <a:lnTo>
                    <a:pt x="68592" y="22199"/>
                  </a:lnTo>
                  <a:lnTo>
                    <a:pt x="68735" y="19938"/>
                  </a:lnTo>
                  <a:lnTo>
                    <a:pt x="68775" y="17678"/>
                  </a:lnTo>
                  <a:lnTo>
                    <a:pt x="68673" y="15417"/>
                  </a:lnTo>
                  <a:lnTo>
                    <a:pt x="68429" y="13116"/>
                  </a:lnTo>
                  <a:lnTo>
                    <a:pt x="68062" y="10835"/>
                  </a:lnTo>
                  <a:lnTo>
                    <a:pt x="67574" y="8534"/>
                  </a:lnTo>
                  <a:lnTo>
                    <a:pt x="67268" y="7393"/>
                  </a:lnTo>
                  <a:lnTo>
                    <a:pt x="66983" y="6416"/>
                  </a:lnTo>
                  <a:lnTo>
                    <a:pt x="66352" y="4522"/>
                  </a:lnTo>
                  <a:lnTo>
                    <a:pt x="65272" y="1752"/>
                  </a:lnTo>
                  <a:lnTo>
                    <a:pt x="6441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63"/>
            <p:cNvSpPr/>
            <p:nvPr/>
          </p:nvSpPr>
          <p:spPr>
            <a:xfrm>
              <a:off x="-1228112" y="5177189"/>
              <a:ext cx="6716683" cy="4640878"/>
            </a:xfrm>
            <a:custGeom>
              <a:avLst/>
              <a:gdLst/>
              <a:ahLst/>
              <a:cxnLst/>
              <a:rect l="l" t="t" r="r" b="b"/>
              <a:pathLst>
                <a:path w="73541" h="50813" extrusionOk="0">
                  <a:moveTo>
                    <a:pt x="71402" y="1"/>
                  </a:moveTo>
                  <a:lnTo>
                    <a:pt x="70140" y="306"/>
                  </a:lnTo>
                  <a:lnTo>
                    <a:pt x="67879" y="1100"/>
                  </a:lnTo>
                  <a:lnTo>
                    <a:pt x="65863" y="1997"/>
                  </a:lnTo>
                  <a:lnTo>
                    <a:pt x="64051" y="3035"/>
                  </a:lnTo>
                  <a:lnTo>
                    <a:pt x="61586" y="4726"/>
                  </a:lnTo>
                  <a:lnTo>
                    <a:pt x="58572" y="7190"/>
                  </a:lnTo>
                  <a:lnTo>
                    <a:pt x="56291" y="9043"/>
                  </a:lnTo>
                  <a:lnTo>
                    <a:pt x="54682" y="10265"/>
                  </a:lnTo>
                  <a:lnTo>
                    <a:pt x="52911" y="11426"/>
                  </a:lnTo>
                  <a:lnTo>
                    <a:pt x="50976" y="12505"/>
                  </a:lnTo>
                  <a:lnTo>
                    <a:pt x="48797" y="13483"/>
                  </a:lnTo>
                  <a:lnTo>
                    <a:pt x="46353" y="14358"/>
                  </a:lnTo>
                  <a:lnTo>
                    <a:pt x="43583" y="15051"/>
                  </a:lnTo>
                  <a:lnTo>
                    <a:pt x="40426" y="15601"/>
                  </a:lnTo>
                  <a:lnTo>
                    <a:pt x="38675" y="15784"/>
                  </a:lnTo>
                  <a:lnTo>
                    <a:pt x="37148" y="15967"/>
                  </a:lnTo>
                  <a:lnTo>
                    <a:pt x="32973" y="16639"/>
                  </a:lnTo>
                  <a:lnTo>
                    <a:pt x="26130" y="17861"/>
                  </a:lnTo>
                  <a:lnTo>
                    <a:pt x="23055" y="18330"/>
                  </a:lnTo>
                  <a:lnTo>
                    <a:pt x="22627" y="18411"/>
                  </a:lnTo>
                  <a:lnTo>
                    <a:pt x="21812" y="18615"/>
                  </a:lnTo>
                  <a:lnTo>
                    <a:pt x="21079" y="18941"/>
                  </a:lnTo>
                  <a:lnTo>
                    <a:pt x="20407" y="19348"/>
                  </a:lnTo>
                  <a:lnTo>
                    <a:pt x="19491" y="20081"/>
                  </a:lnTo>
                  <a:lnTo>
                    <a:pt x="18391" y="21283"/>
                  </a:lnTo>
                  <a:lnTo>
                    <a:pt x="16965" y="23401"/>
                  </a:lnTo>
                  <a:lnTo>
                    <a:pt x="15580" y="25702"/>
                  </a:lnTo>
                  <a:lnTo>
                    <a:pt x="14582" y="27189"/>
                  </a:lnTo>
                  <a:lnTo>
                    <a:pt x="14053" y="27881"/>
                  </a:lnTo>
                  <a:lnTo>
                    <a:pt x="13401" y="28675"/>
                  </a:lnTo>
                  <a:lnTo>
                    <a:pt x="11955" y="30060"/>
                  </a:lnTo>
                  <a:lnTo>
                    <a:pt x="10367" y="31241"/>
                  </a:lnTo>
                  <a:lnTo>
                    <a:pt x="8656" y="32280"/>
                  </a:lnTo>
                  <a:lnTo>
                    <a:pt x="6843" y="33176"/>
                  </a:lnTo>
                  <a:lnTo>
                    <a:pt x="4949" y="33930"/>
                  </a:lnTo>
                  <a:lnTo>
                    <a:pt x="1996" y="34887"/>
                  </a:lnTo>
                  <a:lnTo>
                    <a:pt x="1" y="35416"/>
                  </a:lnTo>
                  <a:lnTo>
                    <a:pt x="143" y="36007"/>
                  </a:lnTo>
                  <a:lnTo>
                    <a:pt x="306" y="36618"/>
                  </a:lnTo>
                  <a:lnTo>
                    <a:pt x="591" y="37616"/>
                  </a:lnTo>
                  <a:lnTo>
                    <a:pt x="1243" y="39551"/>
                  </a:lnTo>
                  <a:lnTo>
                    <a:pt x="1976" y="41445"/>
                  </a:lnTo>
                  <a:lnTo>
                    <a:pt x="2791" y="43277"/>
                  </a:lnTo>
                  <a:lnTo>
                    <a:pt x="3687" y="45049"/>
                  </a:lnTo>
                  <a:lnTo>
                    <a:pt x="4664" y="46780"/>
                  </a:lnTo>
                  <a:lnTo>
                    <a:pt x="6253" y="49245"/>
                  </a:lnTo>
                  <a:lnTo>
                    <a:pt x="7434" y="50813"/>
                  </a:lnTo>
                  <a:lnTo>
                    <a:pt x="8330" y="50405"/>
                  </a:lnTo>
                  <a:lnTo>
                    <a:pt x="10102" y="49489"/>
                  </a:lnTo>
                  <a:lnTo>
                    <a:pt x="12688" y="47921"/>
                  </a:lnTo>
                  <a:lnTo>
                    <a:pt x="17739" y="44255"/>
                  </a:lnTo>
                  <a:lnTo>
                    <a:pt x="22769" y="40487"/>
                  </a:lnTo>
                  <a:lnTo>
                    <a:pt x="25356" y="38756"/>
                  </a:lnTo>
                  <a:lnTo>
                    <a:pt x="27107" y="37718"/>
                  </a:lnTo>
                  <a:lnTo>
                    <a:pt x="28899" y="36761"/>
                  </a:lnTo>
                  <a:lnTo>
                    <a:pt x="30732" y="35966"/>
                  </a:lnTo>
                  <a:lnTo>
                    <a:pt x="32626" y="35315"/>
                  </a:lnTo>
                  <a:lnTo>
                    <a:pt x="34561" y="34867"/>
                  </a:lnTo>
                  <a:lnTo>
                    <a:pt x="35559" y="34704"/>
                  </a:lnTo>
                  <a:lnTo>
                    <a:pt x="37616" y="34520"/>
                  </a:lnTo>
                  <a:lnTo>
                    <a:pt x="40732" y="34418"/>
                  </a:lnTo>
                  <a:lnTo>
                    <a:pt x="42789" y="34215"/>
                  </a:lnTo>
                  <a:lnTo>
                    <a:pt x="43787" y="34011"/>
                  </a:lnTo>
                  <a:lnTo>
                    <a:pt x="44968" y="33767"/>
                  </a:lnTo>
                  <a:lnTo>
                    <a:pt x="48125" y="33095"/>
                  </a:lnTo>
                  <a:lnTo>
                    <a:pt x="50243" y="32423"/>
                  </a:lnTo>
                  <a:lnTo>
                    <a:pt x="50955" y="32036"/>
                  </a:lnTo>
                  <a:lnTo>
                    <a:pt x="51281" y="31771"/>
                  </a:lnTo>
                  <a:lnTo>
                    <a:pt x="51424" y="31486"/>
                  </a:lnTo>
                  <a:lnTo>
                    <a:pt x="51383" y="31160"/>
                  </a:lnTo>
                  <a:lnTo>
                    <a:pt x="51098" y="30834"/>
                  </a:lnTo>
                  <a:lnTo>
                    <a:pt x="50589" y="30488"/>
                  </a:lnTo>
                  <a:lnTo>
                    <a:pt x="50222" y="30305"/>
                  </a:lnTo>
                  <a:lnTo>
                    <a:pt x="49509" y="29999"/>
                  </a:lnTo>
                  <a:lnTo>
                    <a:pt x="48165" y="29531"/>
                  </a:lnTo>
                  <a:lnTo>
                    <a:pt x="46394" y="29022"/>
                  </a:lnTo>
                  <a:lnTo>
                    <a:pt x="44927" y="28533"/>
                  </a:lnTo>
                  <a:lnTo>
                    <a:pt x="44092" y="28085"/>
                  </a:lnTo>
                  <a:lnTo>
                    <a:pt x="43400" y="27453"/>
                  </a:lnTo>
                  <a:lnTo>
                    <a:pt x="42830" y="26557"/>
                  </a:lnTo>
                  <a:lnTo>
                    <a:pt x="42606" y="25967"/>
                  </a:lnTo>
                  <a:lnTo>
                    <a:pt x="42504" y="25661"/>
                  </a:lnTo>
                  <a:lnTo>
                    <a:pt x="42463" y="25132"/>
                  </a:lnTo>
                  <a:lnTo>
                    <a:pt x="42606" y="24663"/>
                  </a:lnTo>
                  <a:lnTo>
                    <a:pt x="42870" y="24276"/>
                  </a:lnTo>
                  <a:lnTo>
                    <a:pt x="43502" y="23788"/>
                  </a:lnTo>
                  <a:lnTo>
                    <a:pt x="44703" y="23319"/>
                  </a:lnTo>
                  <a:lnTo>
                    <a:pt x="46984" y="22871"/>
                  </a:lnTo>
                  <a:lnTo>
                    <a:pt x="50222" y="22464"/>
                  </a:lnTo>
                  <a:lnTo>
                    <a:pt x="51546" y="22179"/>
                  </a:lnTo>
                  <a:lnTo>
                    <a:pt x="52340" y="21955"/>
                  </a:lnTo>
                  <a:lnTo>
                    <a:pt x="53868" y="21303"/>
                  </a:lnTo>
                  <a:lnTo>
                    <a:pt x="55334" y="20448"/>
                  </a:lnTo>
                  <a:lnTo>
                    <a:pt x="56760" y="19409"/>
                  </a:lnTo>
                  <a:lnTo>
                    <a:pt x="58144" y="18248"/>
                  </a:lnTo>
                  <a:lnTo>
                    <a:pt x="59509" y="16945"/>
                  </a:lnTo>
                  <a:lnTo>
                    <a:pt x="61484" y="14847"/>
                  </a:lnTo>
                  <a:lnTo>
                    <a:pt x="65374" y="10326"/>
                  </a:lnTo>
                  <a:lnTo>
                    <a:pt x="68653" y="6782"/>
                  </a:lnTo>
                  <a:lnTo>
                    <a:pt x="70018" y="5499"/>
                  </a:lnTo>
                  <a:lnTo>
                    <a:pt x="71382" y="4318"/>
                  </a:lnTo>
                  <a:lnTo>
                    <a:pt x="72808" y="3320"/>
                  </a:lnTo>
                  <a:lnTo>
                    <a:pt x="73541" y="2872"/>
                  </a:lnTo>
                  <a:lnTo>
                    <a:pt x="72502" y="1406"/>
                  </a:lnTo>
                  <a:lnTo>
                    <a:pt x="7140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63"/>
            <p:cNvSpPr/>
            <p:nvPr/>
          </p:nvSpPr>
          <p:spPr>
            <a:xfrm>
              <a:off x="-1337801" y="3837986"/>
              <a:ext cx="6233078" cy="4214904"/>
            </a:xfrm>
            <a:custGeom>
              <a:avLst/>
              <a:gdLst/>
              <a:ahLst/>
              <a:cxnLst/>
              <a:rect l="l" t="t" r="r" b="b"/>
              <a:pathLst>
                <a:path w="68246" h="46149" extrusionOk="0">
                  <a:moveTo>
                    <a:pt x="47187" y="1"/>
                  </a:moveTo>
                  <a:lnTo>
                    <a:pt x="46658" y="530"/>
                  </a:lnTo>
                  <a:lnTo>
                    <a:pt x="45456" y="1487"/>
                  </a:lnTo>
                  <a:lnTo>
                    <a:pt x="44112" y="2302"/>
                  </a:lnTo>
                  <a:lnTo>
                    <a:pt x="42666" y="3015"/>
                  </a:lnTo>
                  <a:lnTo>
                    <a:pt x="40365" y="3911"/>
                  </a:lnTo>
                  <a:lnTo>
                    <a:pt x="37208" y="4868"/>
                  </a:lnTo>
                  <a:lnTo>
                    <a:pt x="35660" y="5255"/>
                  </a:lnTo>
                  <a:lnTo>
                    <a:pt x="32463" y="6049"/>
                  </a:lnTo>
                  <a:lnTo>
                    <a:pt x="26150" y="7821"/>
                  </a:lnTo>
                  <a:lnTo>
                    <a:pt x="19877" y="9776"/>
                  </a:lnTo>
                  <a:lnTo>
                    <a:pt x="13665" y="11874"/>
                  </a:lnTo>
                  <a:lnTo>
                    <a:pt x="10570" y="12973"/>
                  </a:lnTo>
                  <a:lnTo>
                    <a:pt x="9592" y="14093"/>
                  </a:lnTo>
                  <a:lnTo>
                    <a:pt x="7780" y="16415"/>
                  </a:lnTo>
                  <a:lnTo>
                    <a:pt x="6945" y="17617"/>
                  </a:lnTo>
                  <a:lnTo>
                    <a:pt x="7576" y="18024"/>
                  </a:lnTo>
                  <a:lnTo>
                    <a:pt x="8981" y="18594"/>
                  </a:lnTo>
                  <a:lnTo>
                    <a:pt x="9674" y="18737"/>
                  </a:lnTo>
                  <a:lnTo>
                    <a:pt x="10224" y="18778"/>
                  </a:lnTo>
                  <a:lnTo>
                    <a:pt x="11751" y="18778"/>
                  </a:lnTo>
                  <a:lnTo>
                    <a:pt x="13523" y="18737"/>
                  </a:lnTo>
                  <a:lnTo>
                    <a:pt x="15254" y="18757"/>
                  </a:lnTo>
                  <a:lnTo>
                    <a:pt x="16272" y="18920"/>
                  </a:lnTo>
                  <a:lnTo>
                    <a:pt x="16761" y="19103"/>
                  </a:lnTo>
                  <a:lnTo>
                    <a:pt x="17066" y="19368"/>
                  </a:lnTo>
                  <a:lnTo>
                    <a:pt x="17107" y="19735"/>
                  </a:lnTo>
                  <a:lnTo>
                    <a:pt x="16883" y="20203"/>
                  </a:lnTo>
                  <a:lnTo>
                    <a:pt x="16333" y="20814"/>
                  </a:lnTo>
                  <a:lnTo>
                    <a:pt x="15417" y="21568"/>
                  </a:lnTo>
                  <a:lnTo>
                    <a:pt x="14093" y="22484"/>
                  </a:lnTo>
                  <a:lnTo>
                    <a:pt x="13258" y="23014"/>
                  </a:lnTo>
                  <a:lnTo>
                    <a:pt x="7434" y="26028"/>
                  </a:lnTo>
                  <a:lnTo>
                    <a:pt x="1609" y="29062"/>
                  </a:lnTo>
                  <a:lnTo>
                    <a:pt x="1324" y="30080"/>
                  </a:lnTo>
                  <a:lnTo>
                    <a:pt x="835" y="32158"/>
                  </a:lnTo>
                  <a:lnTo>
                    <a:pt x="468" y="34255"/>
                  </a:lnTo>
                  <a:lnTo>
                    <a:pt x="204" y="36373"/>
                  </a:lnTo>
                  <a:lnTo>
                    <a:pt x="41" y="38532"/>
                  </a:lnTo>
                  <a:lnTo>
                    <a:pt x="0" y="40691"/>
                  </a:lnTo>
                  <a:lnTo>
                    <a:pt x="82" y="42870"/>
                  </a:lnTo>
                  <a:lnTo>
                    <a:pt x="285" y="45049"/>
                  </a:lnTo>
                  <a:lnTo>
                    <a:pt x="428" y="46149"/>
                  </a:lnTo>
                  <a:lnTo>
                    <a:pt x="1751" y="45579"/>
                  </a:lnTo>
                  <a:lnTo>
                    <a:pt x="4338" y="44296"/>
                  </a:lnTo>
                  <a:lnTo>
                    <a:pt x="6660" y="42870"/>
                  </a:lnTo>
                  <a:lnTo>
                    <a:pt x="8146" y="41689"/>
                  </a:lnTo>
                  <a:lnTo>
                    <a:pt x="8981" y="40854"/>
                  </a:lnTo>
                  <a:lnTo>
                    <a:pt x="9348" y="40406"/>
                  </a:lnTo>
                  <a:lnTo>
                    <a:pt x="10488" y="38899"/>
                  </a:lnTo>
                  <a:lnTo>
                    <a:pt x="12525" y="36129"/>
                  </a:lnTo>
                  <a:lnTo>
                    <a:pt x="14073" y="34235"/>
                  </a:lnTo>
                  <a:lnTo>
                    <a:pt x="15193" y="33033"/>
                  </a:lnTo>
                  <a:lnTo>
                    <a:pt x="16455" y="31913"/>
                  </a:lnTo>
                  <a:lnTo>
                    <a:pt x="17881" y="30834"/>
                  </a:lnTo>
                  <a:lnTo>
                    <a:pt x="18696" y="30304"/>
                  </a:lnTo>
                  <a:lnTo>
                    <a:pt x="19551" y="29795"/>
                  </a:lnTo>
                  <a:lnTo>
                    <a:pt x="21302" y="28920"/>
                  </a:lnTo>
                  <a:lnTo>
                    <a:pt x="23135" y="28207"/>
                  </a:lnTo>
                  <a:lnTo>
                    <a:pt x="25009" y="27616"/>
                  </a:lnTo>
                  <a:lnTo>
                    <a:pt x="27901" y="26944"/>
                  </a:lnTo>
                  <a:lnTo>
                    <a:pt x="31872" y="26292"/>
                  </a:lnTo>
                  <a:lnTo>
                    <a:pt x="35884" y="25804"/>
                  </a:lnTo>
                  <a:lnTo>
                    <a:pt x="39896" y="25254"/>
                  </a:lnTo>
                  <a:lnTo>
                    <a:pt x="42870" y="24704"/>
                  </a:lnTo>
                  <a:lnTo>
                    <a:pt x="44804" y="24256"/>
                  </a:lnTo>
                  <a:lnTo>
                    <a:pt x="46719" y="23665"/>
                  </a:lnTo>
                  <a:lnTo>
                    <a:pt x="48572" y="22973"/>
                  </a:lnTo>
                  <a:lnTo>
                    <a:pt x="49468" y="22545"/>
                  </a:lnTo>
                  <a:lnTo>
                    <a:pt x="50731" y="21914"/>
                  </a:lnTo>
                  <a:lnTo>
                    <a:pt x="53154" y="20427"/>
                  </a:lnTo>
                  <a:lnTo>
                    <a:pt x="56596" y="17881"/>
                  </a:lnTo>
                  <a:lnTo>
                    <a:pt x="59936" y="15214"/>
                  </a:lnTo>
                  <a:lnTo>
                    <a:pt x="62197" y="13483"/>
                  </a:lnTo>
                  <a:lnTo>
                    <a:pt x="64539" y="11935"/>
                  </a:lnTo>
                  <a:lnTo>
                    <a:pt x="66983" y="10591"/>
                  </a:lnTo>
                  <a:lnTo>
                    <a:pt x="68245" y="10061"/>
                  </a:lnTo>
                  <a:lnTo>
                    <a:pt x="67329" y="9247"/>
                  </a:lnTo>
                  <a:lnTo>
                    <a:pt x="65374" y="7699"/>
                  </a:lnTo>
                  <a:lnTo>
                    <a:pt x="64355" y="6966"/>
                  </a:lnTo>
                  <a:lnTo>
                    <a:pt x="63398" y="7332"/>
                  </a:lnTo>
                  <a:lnTo>
                    <a:pt x="61402" y="7984"/>
                  </a:lnTo>
                  <a:lnTo>
                    <a:pt x="59366" y="8473"/>
                  </a:lnTo>
                  <a:lnTo>
                    <a:pt x="57309" y="8839"/>
                  </a:lnTo>
                  <a:lnTo>
                    <a:pt x="56270" y="8941"/>
                  </a:lnTo>
                  <a:lnTo>
                    <a:pt x="54661" y="9084"/>
                  </a:lnTo>
                  <a:lnTo>
                    <a:pt x="51403" y="9165"/>
                  </a:lnTo>
                  <a:lnTo>
                    <a:pt x="48165" y="9287"/>
                  </a:lnTo>
                  <a:lnTo>
                    <a:pt x="45782" y="9572"/>
                  </a:lnTo>
                  <a:lnTo>
                    <a:pt x="44193" y="9898"/>
                  </a:lnTo>
                  <a:lnTo>
                    <a:pt x="43420" y="10122"/>
                  </a:lnTo>
                  <a:lnTo>
                    <a:pt x="42259" y="10509"/>
                  </a:lnTo>
                  <a:lnTo>
                    <a:pt x="40161" y="11466"/>
                  </a:lnTo>
                  <a:lnTo>
                    <a:pt x="37310" y="13177"/>
                  </a:lnTo>
                  <a:lnTo>
                    <a:pt x="34601" y="14969"/>
                  </a:lnTo>
                  <a:lnTo>
                    <a:pt x="32768" y="16049"/>
                  </a:lnTo>
                  <a:lnTo>
                    <a:pt x="30793" y="16985"/>
                  </a:lnTo>
                  <a:lnTo>
                    <a:pt x="29184" y="17515"/>
                  </a:lnTo>
                  <a:lnTo>
                    <a:pt x="28023" y="17780"/>
                  </a:lnTo>
                  <a:lnTo>
                    <a:pt x="27433" y="17861"/>
                  </a:lnTo>
                  <a:lnTo>
                    <a:pt x="26822" y="17617"/>
                  </a:lnTo>
                  <a:lnTo>
                    <a:pt x="25701" y="16945"/>
                  </a:lnTo>
                  <a:lnTo>
                    <a:pt x="25070" y="16313"/>
                  </a:lnTo>
                  <a:lnTo>
                    <a:pt x="24785" y="15865"/>
                  </a:lnTo>
                  <a:lnTo>
                    <a:pt x="24704" y="15377"/>
                  </a:lnTo>
                  <a:lnTo>
                    <a:pt x="24805" y="14867"/>
                  </a:lnTo>
                  <a:lnTo>
                    <a:pt x="24968" y="14623"/>
                  </a:lnTo>
                  <a:lnTo>
                    <a:pt x="25335" y="14114"/>
                  </a:lnTo>
                  <a:lnTo>
                    <a:pt x="26272" y="13320"/>
                  </a:lnTo>
                  <a:lnTo>
                    <a:pt x="27921" y="12403"/>
                  </a:lnTo>
                  <a:lnTo>
                    <a:pt x="29103" y="11955"/>
                  </a:lnTo>
                  <a:lnTo>
                    <a:pt x="40996" y="7312"/>
                  </a:lnTo>
                  <a:lnTo>
                    <a:pt x="52869" y="2689"/>
                  </a:lnTo>
                  <a:lnTo>
                    <a:pt x="53806" y="2322"/>
                  </a:lnTo>
                  <a:lnTo>
                    <a:pt x="54722" y="1956"/>
                  </a:lnTo>
                  <a:lnTo>
                    <a:pt x="52890" y="1324"/>
                  </a:lnTo>
                  <a:lnTo>
                    <a:pt x="49122" y="347"/>
                  </a:lnTo>
                  <a:lnTo>
                    <a:pt x="4718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63"/>
            <p:cNvSpPr/>
            <p:nvPr/>
          </p:nvSpPr>
          <p:spPr>
            <a:xfrm>
              <a:off x="-372515" y="3793325"/>
              <a:ext cx="3344505" cy="1229609"/>
            </a:xfrm>
            <a:custGeom>
              <a:avLst/>
              <a:gdLst/>
              <a:ahLst/>
              <a:cxnLst/>
              <a:rect l="l" t="t" r="r" b="b"/>
              <a:pathLst>
                <a:path w="36619" h="13463" extrusionOk="0">
                  <a:moveTo>
                    <a:pt x="31079" y="1"/>
                  </a:moveTo>
                  <a:lnTo>
                    <a:pt x="29185" y="21"/>
                  </a:lnTo>
                  <a:lnTo>
                    <a:pt x="27963" y="62"/>
                  </a:lnTo>
                  <a:lnTo>
                    <a:pt x="25519" y="286"/>
                  </a:lnTo>
                  <a:lnTo>
                    <a:pt x="23055" y="652"/>
                  </a:lnTo>
                  <a:lnTo>
                    <a:pt x="20611" y="1182"/>
                  </a:lnTo>
                  <a:lnTo>
                    <a:pt x="19369" y="1508"/>
                  </a:lnTo>
                  <a:lnTo>
                    <a:pt x="18167" y="1854"/>
                  </a:lnTo>
                  <a:lnTo>
                    <a:pt x="15805" y="2669"/>
                  </a:lnTo>
                  <a:lnTo>
                    <a:pt x="13524" y="3605"/>
                  </a:lnTo>
                  <a:lnTo>
                    <a:pt x="11324" y="4664"/>
                  </a:lnTo>
                  <a:lnTo>
                    <a:pt x="9206" y="5866"/>
                  </a:lnTo>
                  <a:lnTo>
                    <a:pt x="7190" y="7149"/>
                  </a:lnTo>
                  <a:lnTo>
                    <a:pt x="5255" y="8554"/>
                  </a:lnTo>
                  <a:lnTo>
                    <a:pt x="3422" y="10082"/>
                  </a:lnTo>
                  <a:lnTo>
                    <a:pt x="2547" y="10876"/>
                  </a:lnTo>
                  <a:lnTo>
                    <a:pt x="1243" y="12139"/>
                  </a:lnTo>
                  <a:lnTo>
                    <a:pt x="1" y="13462"/>
                  </a:lnTo>
                  <a:lnTo>
                    <a:pt x="3096" y="12363"/>
                  </a:lnTo>
                  <a:lnTo>
                    <a:pt x="9308" y="10265"/>
                  </a:lnTo>
                  <a:lnTo>
                    <a:pt x="15581" y="8310"/>
                  </a:lnTo>
                  <a:lnTo>
                    <a:pt x="21894" y="6538"/>
                  </a:lnTo>
                  <a:lnTo>
                    <a:pt x="25091" y="5744"/>
                  </a:lnTo>
                  <a:lnTo>
                    <a:pt x="26639" y="5357"/>
                  </a:lnTo>
                  <a:lnTo>
                    <a:pt x="29796" y="4400"/>
                  </a:lnTo>
                  <a:lnTo>
                    <a:pt x="32097" y="3504"/>
                  </a:lnTo>
                  <a:lnTo>
                    <a:pt x="33543" y="2791"/>
                  </a:lnTo>
                  <a:lnTo>
                    <a:pt x="34887" y="1976"/>
                  </a:lnTo>
                  <a:lnTo>
                    <a:pt x="36089" y="1019"/>
                  </a:lnTo>
                  <a:lnTo>
                    <a:pt x="36618" y="490"/>
                  </a:lnTo>
                  <a:lnTo>
                    <a:pt x="34785" y="245"/>
                  </a:lnTo>
                  <a:lnTo>
                    <a:pt x="3107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63"/>
            <p:cNvSpPr/>
            <p:nvPr/>
          </p:nvSpPr>
          <p:spPr>
            <a:xfrm>
              <a:off x="862567" y="10022543"/>
              <a:ext cx="4129416" cy="1233354"/>
            </a:xfrm>
            <a:custGeom>
              <a:avLst/>
              <a:gdLst/>
              <a:ahLst/>
              <a:cxnLst/>
              <a:rect l="l" t="t" r="r" b="b"/>
              <a:pathLst>
                <a:path w="45213" h="13504" extrusionOk="0">
                  <a:moveTo>
                    <a:pt x="33217" y="1"/>
                  </a:moveTo>
                  <a:lnTo>
                    <a:pt x="32423" y="62"/>
                  </a:lnTo>
                  <a:lnTo>
                    <a:pt x="31975" y="103"/>
                  </a:lnTo>
                  <a:lnTo>
                    <a:pt x="31079" y="306"/>
                  </a:lnTo>
                  <a:lnTo>
                    <a:pt x="29734" y="775"/>
                  </a:lnTo>
                  <a:lnTo>
                    <a:pt x="27942" y="1691"/>
                  </a:lnTo>
                  <a:lnTo>
                    <a:pt x="26170" y="2811"/>
                  </a:lnTo>
                  <a:lnTo>
                    <a:pt x="23503" y="4726"/>
                  </a:lnTo>
                  <a:lnTo>
                    <a:pt x="20916" y="6538"/>
                  </a:lnTo>
                  <a:lnTo>
                    <a:pt x="19226" y="7557"/>
                  </a:lnTo>
                  <a:lnTo>
                    <a:pt x="18411" y="7943"/>
                  </a:lnTo>
                  <a:lnTo>
                    <a:pt x="17495" y="8330"/>
                  </a:lnTo>
                  <a:lnTo>
                    <a:pt x="15702" y="8901"/>
                  </a:lnTo>
                  <a:lnTo>
                    <a:pt x="13931" y="9308"/>
                  </a:lnTo>
                  <a:lnTo>
                    <a:pt x="12159" y="9552"/>
                  </a:lnTo>
                  <a:lnTo>
                    <a:pt x="9471" y="9715"/>
                  </a:lnTo>
                  <a:lnTo>
                    <a:pt x="5764" y="9634"/>
                  </a:lnTo>
                  <a:lnTo>
                    <a:pt x="3809" y="9573"/>
                  </a:lnTo>
                  <a:lnTo>
                    <a:pt x="2852" y="9532"/>
                  </a:lnTo>
                  <a:lnTo>
                    <a:pt x="1385" y="9573"/>
                  </a:lnTo>
                  <a:lnTo>
                    <a:pt x="449" y="9736"/>
                  </a:lnTo>
                  <a:lnTo>
                    <a:pt x="1" y="9899"/>
                  </a:lnTo>
                  <a:lnTo>
                    <a:pt x="1650" y="10611"/>
                  </a:lnTo>
                  <a:lnTo>
                    <a:pt x="5051" y="11793"/>
                  </a:lnTo>
                  <a:lnTo>
                    <a:pt x="8554" y="12689"/>
                  </a:lnTo>
                  <a:lnTo>
                    <a:pt x="12159" y="13259"/>
                  </a:lnTo>
                  <a:lnTo>
                    <a:pt x="13971" y="13401"/>
                  </a:lnTo>
                  <a:lnTo>
                    <a:pt x="15662" y="13503"/>
                  </a:lnTo>
                  <a:lnTo>
                    <a:pt x="19083" y="13442"/>
                  </a:lnTo>
                  <a:lnTo>
                    <a:pt x="22525" y="13116"/>
                  </a:lnTo>
                  <a:lnTo>
                    <a:pt x="25967" y="12465"/>
                  </a:lnTo>
                  <a:lnTo>
                    <a:pt x="27698" y="12017"/>
                  </a:lnTo>
                  <a:lnTo>
                    <a:pt x="29246" y="11548"/>
                  </a:lnTo>
                  <a:lnTo>
                    <a:pt x="30753" y="11039"/>
                  </a:lnTo>
                  <a:lnTo>
                    <a:pt x="31791" y="10652"/>
                  </a:lnTo>
                  <a:lnTo>
                    <a:pt x="33808" y="9776"/>
                  </a:lnTo>
                  <a:lnTo>
                    <a:pt x="35763" y="8819"/>
                  </a:lnTo>
                  <a:lnTo>
                    <a:pt x="37657" y="7781"/>
                  </a:lnTo>
                  <a:lnTo>
                    <a:pt x="39469" y="6640"/>
                  </a:lnTo>
                  <a:lnTo>
                    <a:pt x="41200" y="5398"/>
                  </a:lnTo>
                  <a:lnTo>
                    <a:pt x="42870" y="4094"/>
                  </a:lnTo>
                  <a:lnTo>
                    <a:pt x="44459" y="2689"/>
                  </a:lnTo>
                  <a:lnTo>
                    <a:pt x="45212" y="1976"/>
                  </a:lnTo>
                  <a:lnTo>
                    <a:pt x="44438" y="1956"/>
                  </a:lnTo>
                  <a:lnTo>
                    <a:pt x="42870" y="1773"/>
                  </a:lnTo>
                  <a:lnTo>
                    <a:pt x="40467" y="1284"/>
                  </a:lnTo>
                  <a:lnTo>
                    <a:pt x="37229" y="490"/>
                  </a:lnTo>
                  <a:lnTo>
                    <a:pt x="34826" y="82"/>
                  </a:lnTo>
                  <a:lnTo>
                    <a:pt x="3321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63"/>
            <p:cNvSpPr/>
            <p:nvPr/>
          </p:nvSpPr>
          <p:spPr>
            <a:xfrm>
              <a:off x="4986293" y="10115611"/>
              <a:ext cx="91241" cy="11234"/>
            </a:xfrm>
            <a:custGeom>
              <a:avLst/>
              <a:gdLst/>
              <a:ahLst/>
              <a:cxnLst/>
              <a:rect l="l" t="t" r="r" b="b"/>
              <a:pathLst>
                <a:path w="999" h="123" extrusionOk="0">
                  <a:moveTo>
                    <a:pt x="0" y="0"/>
                  </a:moveTo>
                  <a:lnTo>
                    <a:pt x="896" y="122"/>
                  </a:lnTo>
                  <a:lnTo>
                    <a:pt x="957" y="61"/>
                  </a:lnTo>
                  <a:lnTo>
                    <a:pt x="998" y="21"/>
                  </a:lnTo>
                  <a:lnTo>
                    <a:pt x="509" y="0"/>
                  </a:lnTo>
                  <a:close/>
                </a:path>
              </a:pathLst>
            </a:custGeom>
            <a:solidFill>
              <a:srgbClr val="F06F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 name="CuadroTexto 3"/>
          <p:cNvSpPr txBox="1"/>
          <p:nvPr/>
        </p:nvSpPr>
        <p:spPr>
          <a:xfrm>
            <a:off x="224714" y="144379"/>
            <a:ext cx="8570370" cy="4370427"/>
          </a:xfrm>
          <a:prstGeom prst="rect">
            <a:avLst/>
          </a:prstGeom>
          <a:noFill/>
        </p:spPr>
        <p:txBody>
          <a:bodyPr wrap="square" rtlCol="0">
            <a:spAutoFit/>
          </a:bodyPr>
          <a:lstStyle/>
          <a:p>
            <a:pPr fontAlgn="base"/>
            <a:r>
              <a:rPr lang="es-MX" sz="2400" dirty="0">
                <a:solidFill>
                  <a:schemeClr val="bg1"/>
                </a:solidFill>
                <a:latin typeface="Anton" panose="020B0604020202020204" charset="0"/>
              </a:rPr>
              <a:t>7.-En una relación cuyos elementos están separados por punto y coma, el último elemento, ante el que aparece la conjunción copulativa, va precedido de coma o punto y coma</a:t>
            </a:r>
            <a:r>
              <a:rPr lang="es-MX" sz="2400" dirty="0" smtClean="0">
                <a:solidFill>
                  <a:schemeClr val="bg1"/>
                </a:solidFill>
                <a:latin typeface="Anton" panose="020B0604020202020204" charset="0"/>
              </a:rPr>
              <a:t>.</a:t>
            </a:r>
          </a:p>
          <a:p>
            <a:pPr fontAlgn="base"/>
            <a:r>
              <a:rPr lang="es-MX" sz="2400" dirty="0" smtClean="0">
                <a:solidFill>
                  <a:schemeClr val="bg1"/>
                </a:solidFill>
                <a:latin typeface="Anton" panose="020B0604020202020204" charset="0"/>
              </a:rPr>
              <a:t> </a:t>
            </a:r>
          </a:p>
          <a:p>
            <a:pPr fontAlgn="base"/>
            <a:r>
              <a:rPr lang="es-MX" sz="2400" dirty="0" smtClean="0">
                <a:solidFill>
                  <a:srgbClr val="FF0000"/>
                </a:solidFill>
                <a:latin typeface="Anton" panose="020B0604020202020204" charset="0"/>
              </a:rPr>
              <a:t>Ejemplos</a:t>
            </a:r>
            <a:r>
              <a:rPr lang="es-MX" sz="2400" dirty="0">
                <a:solidFill>
                  <a:srgbClr val="FF0000"/>
                </a:solidFill>
                <a:latin typeface="Anton" panose="020B0604020202020204" charset="0"/>
              </a:rPr>
              <a:t>:</a:t>
            </a:r>
          </a:p>
          <a:p>
            <a:pPr fontAlgn="base"/>
            <a:r>
              <a:rPr lang="es-MX" sz="2400" dirty="0">
                <a:solidFill>
                  <a:schemeClr val="bg1"/>
                </a:solidFill>
                <a:latin typeface="Anton" panose="020B0604020202020204" charset="0"/>
              </a:rPr>
              <a:t>En el armario colocó la vajilla; en el cajón, los cubiertos; en los estantes, los vasos, y los alimentos, en la despensa.</a:t>
            </a:r>
          </a:p>
          <a:p>
            <a:pPr fontAlgn="base"/>
            <a:endParaRPr lang="es-MX" sz="2400" dirty="0" smtClean="0">
              <a:solidFill>
                <a:schemeClr val="bg1"/>
              </a:solidFill>
              <a:latin typeface="Anton" panose="020B0604020202020204" charset="0"/>
            </a:endParaRPr>
          </a:p>
          <a:p>
            <a:pPr fontAlgn="base"/>
            <a:r>
              <a:rPr lang="es-MX" sz="2400" dirty="0" smtClean="0">
                <a:solidFill>
                  <a:schemeClr val="bg1"/>
                </a:solidFill>
                <a:latin typeface="Anton" panose="020B0604020202020204" charset="0"/>
              </a:rPr>
              <a:t>Con </a:t>
            </a:r>
            <a:r>
              <a:rPr lang="es-MX" sz="2400" dirty="0">
                <a:solidFill>
                  <a:schemeClr val="bg1"/>
                </a:solidFill>
                <a:latin typeface="Anton" panose="020B0604020202020204" charset="0"/>
              </a:rPr>
              <a:t>gran aplomo, le dijo a su familia que llegaría a las tres; a sus amigos, que lo esperasen a las cinco; y consiguió ser puntual en los dos casos.</a:t>
            </a:r>
          </a:p>
          <a:p>
            <a:endParaRPr lang="es-C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93"/>
        <p:cNvGrpSpPr/>
        <p:nvPr/>
      </p:nvGrpSpPr>
      <p:grpSpPr>
        <a:xfrm>
          <a:off x="0" y="0"/>
          <a:ext cx="0" cy="0"/>
          <a:chOff x="0" y="0"/>
          <a:chExt cx="0" cy="0"/>
        </a:xfrm>
      </p:grpSpPr>
      <p:grpSp>
        <p:nvGrpSpPr>
          <p:cNvPr id="795" name="Google Shape;795;p64"/>
          <p:cNvGrpSpPr/>
          <p:nvPr/>
        </p:nvGrpSpPr>
        <p:grpSpPr>
          <a:xfrm>
            <a:off x="-1854275" y="3321735"/>
            <a:ext cx="13409758" cy="4176879"/>
            <a:chOff x="-1854275" y="3321735"/>
            <a:chExt cx="13409758" cy="4176879"/>
          </a:xfrm>
        </p:grpSpPr>
        <p:sp>
          <p:nvSpPr>
            <p:cNvPr id="796" name="Google Shape;796;p64"/>
            <p:cNvSpPr/>
            <p:nvPr/>
          </p:nvSpPr>
          <p:spPr>
            <a:xfrm rot="-181911" flipH="1">
              <a:off x="-1067737" y="3639310"/>
              <a:ext cx="12457391" cy="2579277"/>
            </a:xfrm>
            <a:custGeom>
              <a:avLst/>
              <a:gdLst/>
              <a:ahLst/>
              <a:cxnLst/>
              <a:rect l="l" t="t" r="r" b="b"/>
              <a:pathLst>
                <a:path w="156877" h="22566" extrusionOk="0">
                  <a:moveTo>
                    <a:pt x="83601" y="1"/>
                  </a:moveTo>
                  <a:lnTo>
                    <a:pt x="74864" y="102"/>
                  </a:lnTo>
                  <a:lnTo>
                    <a:pt x="66046" y="347"/>
                  </a:lnTo>
                  <a:lnTo>
                    <a:pt x="57248" y="734"/>
                  </a:lnTo>
                  <a:lnTo>
                    <a:pt x="48613" y="1324"/>
                  </a:lnTo>
                  <a:lnTo>
                    <a:pt x="40223" y="2139"/>
                  </a:lnTo>
                  <a:lnTo>
                    <a:pt x="32198" y="3157"/>
                  </a:lnTo>
                  <a:lnTo>
                    <a:pt x="26516" y="4114"/>
                  </a:lnTo>
                  <a:lnTo>
                    <a:pt x="22871" y="4827"/>
                  </a:lnTo>
                  <a:lnTo>
                    <a:pt x="21120" y="5214"/>
                  </a:lnTo>
                  <a:lnTo>
                    <a:pt x="17169" y="6131"/>
                  </a:lnTo>
                  <a:lnTo>
                    <a:pt x="10652" y="7882"/>
                  </a:lnTo>
                  <a:lnTo>
                    <a:pt x="6864" y="9145"/>
                  </a:lnTo>
                  <a:lnTo>
                    <a:pt x="4807" y="9939"/>
                  </a:lnTo>
                  <a:lnTo>
                    <a:pt x="3116" y="10733"/>
                  </a:lnTo>
                  <a:lnTo>
                    <a:pt x="1813" y="11487"/>
                  </a:lnTo>
                  <a:lnTo>
                    <a:pt x="856" y="12200"/>
                  </a:lnTo>
                  <a:lnTo>
                    <a:pt x="265" y="12912"/>
                  </a:lnTo>
                  <a:lnTo>
                    <a:pt x="0" y="13584"/>
                  </a:lnTo>
                  <a:lnTo>
                    <a:pt x="62" y="14216"/>
                  </a:lnTo>
                  <a:lnTo>
                    <a:pt x="448" y="14827"/>
                  </a:lnTo>
                  <a:lnTo>
                    <a:pt x="1161" y="15397"/>
                  </a:lnTo>
                  <a:lnTo>
                    <a:pt x="2159" y="15947"/>
                  </a:lnTo>
                  <a:lnTo>
                    <a:pt x="3442" y="16456"/>
                  </a:lnTo>
                  <a:lnTo>
                    <a:pt x="5010" y="16945"/>
                  </a:lnTo>
                  <a:lnTo>
                    <a:pt x="6864" y="17372"/>
                  </a:lnTo>
                  <a:lnTo>
                    <a:pt x="10081" y="17983"/>
                  </a:lnTo>
                  <a:lnTo>
                    <a:pt x="15254" y="18655"/>
                  </a:lnTo>
                  <a:lnTo>
                    <a:pt x="21364" y="19165"/>
                  </a:lnTo>
                  <a:lnTo>
                    <a:pt x="28268" y="19531"/>
                  </a:lnTo>
                  <a:lnTo>
                    <a:pt x="35946" y="19735"/>
                  </a:lnTo>
                  <a:lnTo>
                    <a:pt x="44275" y="19755"/>
                  </a:lnTo>
                  <a:lnTo>
                    <a:pt x="53195" y="19613"/>
                  </a:lnTo>
                  <a:lnTo>
                    <a:pt x="57880" y="19450"/>
                  </a:lnTo>
                  <a:lnTo>
                    <a:pt x="60894" y="19368"/>
                  </a:lnTo>
                  <a:lnTo>
                    <a:pt x="66779" y="19327"/>
                  </a:lnTo>
                  <a:lnTo>
                    <a:pt x="72482" y="19470"/>
                  </a:lnTo>
                  <a:lnTo>
                    <a:pt x="78041" y="19714"/>
                  </a:lnTo>
                  <a:lnTo>
                    <a:pt x="91442" y="20712"/>
                  </a:lnTo>
                  <a:lnTo>
                    <a:pt x="106655" y="22016"/>
                  </a:lnTo>
                  <a:lnTo>
                    <a:pt x="114109" y="22423"/>
                  </a:lnTo>
                  <a:lnTo>
                    <a:pt x="119037" y="22566"/>
                  </a:lnTo>
                  <a:lnTo>
                    <a:pt x="123986" y="22545"/>
                  </a:lnTo>
                  <a:lnTo>
                    <a:pt x="128935" y="22321"/>
                  </a:lnTo>
                  <a:lnTo>
                    <a:pt x="133904" y="21894"/>
                  </a:lnTo>
                  <a:lnTo>
                    <a:pt x="138935" y="21201"/>
                  </a:lnTo>
                  <a:lnTo>
                    <a:pt x="141480" y="20753"/>
                  </a:lnTo>
                  <a:lnTo>
                    <a:pt x="143945" y="20244"/>
                  </a:lnTo>
                  <a:lnTo>
                    <a:pt x="147122" y="19409"/>
                  </a:lnTo>
                  <a:lnTo>
                    <a:pt x="148975" y="18798"/>
                  </a:lnTo>
                  <a:lnTo>
                    <a:pt x="150604" y="18167"/>
                  </a:lnTo>
                  <a:lnTo>
                    <a:pt x="152050" y="17495"/>
                  </a:lnTo>
                  <a:lnTo>
                    <a:pt x="153272" y="16823"/>
                  </a:lnTo>
                  <a:lnTo>
                    <a:pt x="154311" y="16110"/>
                  </a:lnTo>
                  <a:lnTo>
                    <a:pt x="155166" y="15377"/>
                  </a:lnTo>
                  <a:lnTo>
                    <a:pt x="155838" y="14643"/>
                  </a:lnTo>
                  <a:lnTo>
                    <a:pt x="156327" y="13890"/>
                  </a:lnTo>
                  <a:lnTo>
                    <a:pt x="156673" y="13136"/>
                  </a:lnTo>
                  <a:lnTo>
                    <a:pt x="156836" y="12362"/>
                  </a:lnTo>
                  <a:lnTo>
                    <a:pt x="156877" y="11609"/>
                  </a:lnTo>
                  <a:lnTo>
                    <a:pt x="156755" y="10835"/>
                  </a:lnTo>
                  <a:lnTo>
                    <a:pt x="156490" y="10082"/>
                  </a:lnTo>
                  <a:lnTo>
                    <a:pt x="156103" y="9348"/>
                  </a:lnTo>
                  <a:lnTo>
                    <a:pt x="155594" y="8615"/>
                  </a:lnTo>
                  <a:lnTo>
                    <a:pt x="154616" y="7556"/>
                  </a:lnTo>
                  <a:lnTo>
                    <a:pt x="152946" y="6232"/>
                  </a:lnTo>
                  <a:lnTo>
                    <a:pt x="150930" y="5011"/>
                  </a:lnTo>
                  <a:lnTo>
                    <a:pt x="148588" y="3951"/>
                  </a:lnTo>
                  <a:lnTo>
                    <a:pt x="146002" y="3076"/>
                  </a:lnTo>
                  <a:lnTo>
                    <a:pt x="143211" y="2383"/>
                  </a:lnTo>
                  <a:lnTo>
                    <a:pt x="140299" y="1935"/>
                  </a:lnTo>
                  <a:lnTo>
                    <a:pt x="138813" y="1833"/>
                  </a:lnTo>
                  <a:lnTo>
                    <a:pt x="135432" y="1609"/>
                  </a:lnTo>
                  <a:lnTo>
                    <a:pt x="125330" y="1060"/>
                  </a:lnTo>
                  <a:lnTo>
                    <a:pt x="112011" y="489"/>
                  </a:lnTo>
                  <a:lnTo>
                    <a:pt x="96350" y="82"/>
                  </a:lnTo>
                  <a:lnTo>
                    <a:pt x="8360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64"/>
            <p:cNvSpPr/>
            <p:nvPr/>
          </p:nvSpPr>
          <p:spPr>
            <a:xfrm rot="36802">
              <a:off x="-1854633" y="4182922"/>
              <a:ext cx="12492831" cy="2291690"/>
            </a:xfrm>
            <a:custGeom>
              <a:avLst/>
              <a:gdLst/>
              <a:ahLst/>
              <a:cxnLst/>
              <a:rect l="l" t="t" r="r" b="b"/>
              <a:pathLst>
                <a:path w="156877" h="22566" extrusionOk="0">
                  <a:moveTo>
                    <a:pt x="83601" y="1"/>
                  </a:moveTo>
                  <a:lnTo>
                    <a:pt x="74864" y="102"/>
                  </a:lnTo>
                  <a:lnTo>
                    <a:pt x="66046" y="347"/>
                  </a:lnTo>
                  <a:lnTo>
                    <a:pt x="57248" y="734"/>
                  </a:lnTo>
                  <a:lnTo>
                    <a:pt x="48613" y="1324"/>
                  </a:lnTo>
                  <a:lnTo>
                    <a:pt x="40223" y="2139"/>
                  </a:lnTo>
                  <a:lnTo>
                    <a:pt x="32198" y="3157"/>
                  </a:lnTo>
                  <a:lnTo>
                    <a:pt x="26516" y="4114"/>
                  </a:lnTo>
                  <a:lnTo>
                    <a:pt x="22871" y="4827"/>
                  </a:lnTo>
                  <a:lnTo>
                    <a:pt x="21120" y="5214"/>
                  </a:lnTo>
                  <a:lnTo>
                    <a:pt x="17169" y="6131"/>
                  </a:lnTo>
                  <a:lnTo>
                    <a:pt x="10652" y="7882"/>
                  </a:lnTo>
                  <a:lnTo>
                    <a:pt x="6864" y="9145"/>
                  </a:lnTo>
                  <a:lnTo>
                    <a:pt x="4807" y="9939"/>
                  </a:lnTo>
                  <a:lnTo>
                    <a:pt x="3116" y="10733"/>
                  </a:lnTo>
                  <a:lnTo>
                    <a:pt x="1813" y="11487"/>
                  </a:lnTo>
                  <a:lnTo>
                    <a:pt x="856" y="12200"/>
                  </a:lnTo>
                  <a:lnTo>
                    <a:pt x="265" y="12912"/>
                  </a:lnTo>
                  <a:lnTo>
                    <a:pt x="0" y="13584"/>
                  </a:lnTo>
                  <a:lnTo>
                    <a:pt x="62" y="14216"/>
                  </a:lnTo>
                  <a:lnTo>
                    <a:pt x="448" y="14827"/>
                  </a:lnTo>
                  <a:lnTo>
                    <a:pt x="1161" y="15397"/>
                  </a:lnTo>
                  <a:lnTo>
                    <a:pt x="2159" y="15947"/>
                  </a:lnTo>
                  <a:lnTo>
                    <a:pt x="3442" y="16456"/>
                  </a:lnTo>
                  <a:lnTo>
                    <a:pt x="5010" y="16945"/>
                  </a:lnTo>
                  <a:lnTo>
                    <a:pt x="6864" y="17372"/>
                  </a:lnTo>
                  <a:lnTo>
                    <a:pt x="10081" y="17983"/>
                  </a:lnTo>
                  <a:lnTo>
                    <a:pt x="15254" y="18655"/>
                  </a:lnTo>
                  <a:lnTo>
                    <a:pt x="21364" y="19165"/>
                  </a:lnTo>
                  <a:lnTo>
                    <a:pt x="28268" y="19531"/>
                  </a:lnTo>
                  <a:lnTo>
                    <a:pt x="35946" y="19735"/>
                  </a:lnTo>
                  <a:lnTo>
                    <a:pt x="44275" y="19755"/>
                  </a:lnTo>
                  <a:lnTo>
                    <a:pt x="53195" y="19613"/>
                  </a:lnTo>
                  <a:lnTo>
                    <a:pt x="57880" y="19450"/>
                  </a:lnTo>
                  <a:lnTo>
                    <a:pt x="60894" y="19368"/>
                  </a:lnTo>
                  <a:lnTo>
                    <a:pt x="66779" y="19327"/>
                  </a:lnTo>
                  <a:lnTo>
                    <a:pt x="72482" y="19470"/>
                  </a:lnTo>
                  <a:lnTo>
                    <a:pt x="78041" y="19714"/>
                  </a:lnTo>
                  <a:lnTo>
                    <a:pt x="91442" y="20712"/>
                  </a:lnTo>
                  <a:lnTo>
                    <a:pt x="106655" y="22016"/>
                  </a:lnTo>
                  <a:lnTo>
                    <a:pt x="114109" y="22423"/>
                  </a:lnTo>
                  <a:lnTo>
                    <a:pt x="119037" y="22566"/>
                  </a:lnTo>
                  <a:lnTo>
                    <a:pt x="123986" y="22545"/>
                  </a:lnTo>
                  <a:lnTo>
                    <a:pt x="128935" y="22321"/>
                  </a:lnTo>
                  <a:lnTo>
                    <a:pt x="133904" y="21894"/>
                  </a:lnTo>
                  <a:lnTo>
                    <a:pt x="138935" y="21201"/>
                  </a:lnTo>
                  <a:lnTo>
                    <a:pt x="141480" y="20753"/>
                  </a:lnTo>
                  <a:lnTo>
                    <a:pt x="143945" y="20244"/>
                  </a:lnTo>
                  <a:lnTo>
                    <a:pt x="147122" y="19409"/>
                  </a:lnTo>
                  <a:lnTo>
                    <a:pt x="148975" y="18798"/>
                  </a:lnTo>
                  <a:lnTo>
                    <a:pt x="150604" y="18167"/>
                  </a:lnTo>
                  <a:lnTo>
                    <a:pt x="152050" y="17495"/>
                  </a:lnTo>
                  <a:lnTo>
                    <a:pt x="153272" y="16823"/>
                  </a:lnTo>
                  <a:lnTo>
                    <a:pt x="154311" y="16110"/>
                  </a:lnTo>
                  <a:lnTo>
                    <a:pt x="155166" y="15377"/>
                  </a:lnTo>
                  <a:lnTo>
                    <a:pt x="155838" y="14643"/>
                  </a:lnTo>
                  <a:lnTo>
                    <a:pt x="156327" y="13890"/>
                  </a:lnTo>
                  <a:lnTo>
                    <a:pt x="156673" y="13136"/>
                  </a:lnTo>
                  <a:lnTo>
                    <a:pt x="156836" y="12362"/>
                  </a:lnTo>
                  <a:lnTo>
                    <a:pt x="156877" y="11609"/>
                  </a:lnTo>
                  <a:lnTo>
                    <a:pt x="156755" y="10835"/>
                  </a:lnTo>
                  <a:lnTo>
                    <a:pt x="156490" y="10082"/>
                  </a:lnTo>
                  <a:lnTo>
                    <a:pt x="156103" y="9348"/>
                  </a:lnTo>
                  <a:lnTo>
                    <a:pt x="155594" y="8615"/>
                  </a:lnTo>
                  <a:lnTo>
                    <a:pt x="154616" y="7556"/>
                  </a:lnTo>
                  <a:lnTo>
                    <a:pt x="152946" y="6232"/>
                  </a:lnTo>
                  <a:lnTo>
                    <a:pt x="150930" y="5011"/>
                  </a:lnTo>
                  <a:lnTo>
                    <a:pt x="148588" y="3951"/>
                  </a:lnTo>
                  <a:lnTo>
                    <a:pt x="146002" y="3076"/>
                  </a:lnTo>
                  <a:lnTo>
                    <a:pt x="143211" y="2383"/>
                  </a:lnTo>
                  <a:lnTo>
                    <a:pt x="140299" y="1935"/>
                  </a:lnTo>
                  <a:lnTo>
                    <a:pt x="138813" y="1833"/>
                  </a:lnTo>
                  <a:lnTo>
                    <a:pt x="135432" y="1609"/>
                  </a:lnTo>
                  <a:lnTo>
                    <a:pt x="125330" y="1060"/>
                  </a:lnTo>
                  <a:lnTo>
                    <a:pt x="112011" y="489"/>
                  </a:lnTo>
                  <a:lnTo>
                    <a:pt x="96350" y="82"/>
                  </a:lnTo>
                  <a:lnTo>
                    <a:pt x="8360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64"/>
            <p:cNvSpPr/>
            <p:nvPr/>
          </p:nvSpPr>
          <p:spPr>
            <a:xfrm rot="-241617">
              <a:off x="-1161139" y="4802945"/>
              <a:ext cx="11543664" cy="2292711"/>
            </a:xfrm>
            <a:custGeom>
              <a:avLst/>
              <a:gdLst/>
              <a:ahLst/>
              <a:cxnLst/>
              <a:rect l="l" t="t" r="r" b="b"/>
              <a:pathLst>
                <a:path w="156877" h="22566" extrusionOk="0">
                  <a:moveTo>
                    <a:pt x="83601" y="1"/>
                  </a:moveTo>
                  <a:lnTo>
                    <a:pt x="74864" y="102"/>
                  </a:lnTo>
                  <a:lnTo>
                    <a:pt x="66046" y="347"/>
                  </a:lnTo>
                  <a:lnTo>
                    <a:pt x="57248" y="734"/>
                  </a:lnTo>
                  <a:lnTo>
                    <a:pt x="48613" y="1324"/>
                  </a:lnTo>
                  <a:lnTo>
                    <a:pt x="40223" y="2139"/>
                  </a:lnTo>
                  <a:lnTo>
                    <a:pt x="32198" y="3157"/>
                  </a:lnTo>
                  <a:lnTo>
                    <a:pt x="26516" y="4114"/>
                  </a:lnTo>
                  <a:lnTo>
                    <a:pt x="22871" y="4827"/>
                  </a:lnTo>
                  <a:lnTo>
                    <a:pt x="21120" y="5214"/>
                  </a:lnTo>
                  <a:lnTo>
                    <a:pt x="17169" y="6131"/>
                  </a:lnTo>
                  <a:lnTo>
                    <a:pt x="10652" y="7882"/>
                  </a:lnTo>
                  <a:lnTo>
                    <a:pt x="6864" y="9145"/>
                  </a:lnTo>
                  <a:lnTo>
                    <a:pt x="4807" y="9939"/>
                  </a:lnTo>
                  <a:lnTo>
                    <a:pt x="3116" y="10733"/>
                  </a:lnTo>
                  <a:lnTo>
                    <a:pt x="1813" y="11487"/>
                  </a:lnTo>
                  <a:lnTo>
                    <a:pt x="856" y="12200"/>
                  </a:lnTo>
                  <a:lnTo>
                    <a:pt x="265" y="12912"/>
                  </a:lnTo>
                  <a:lnTo>
                    <a:pt x="0" y="13584"/>
                  </a:lnTo>
                  <a:lnTo>
                    <a:pt x="62" y="14216"/>
                  </a:lnTo>
                  <a:lnTo>
                    <a:pt x="448" y="14827"/>
                  </a:lnTo>
                  <a:lnTo>
                    <a:pt x="1161" y="15397"/>
                  </a:lnTo>
                  <a:lnTo>
                    <a:pt x="2159" y="15947"/>
                  </a:lnTo>
                  <a:lnTo>
                    <a:pt x="3442" y="16456"/>
                  </a:lnTo>
                  <a:lnTo>
                    <a:pt x="5010" y="16945"/>
                  </a:lnTo>
                  <a:lnTo>
                    <a:pt x="6864" y="17372"/>
                  </a:lnTo>
                  <a:lnTo>
                    <a:pt x="10081" y="17983"/>
                  </a:lnTo>
                  <a:lnTo>
                    <a:pt x="15254" y="18655"/>
                  </a:lnTo>
                  <a:lnTo>
                    <a:pt x="21364" y="19165"/>
                  </a:lnTo>
                  <a:lnTo>
                    <a:pt x="28268" y="19531"/>
                  </a:lnTo>
                  <a:lnTo>
                    <a:pt x="35946" y="19735"/>
                  </a:lnTo>
                  <a:lnTo>
                    <a:pt x="44275" y="19755"/>
                  </a:lnTo>
                  <a:lnTo>
                    <a:pt x="53195" y="19613"/>
                  </a:lnTo>
                  <a:lnTo>
                    <a:pt x="57880" y="19450"/>
                  </a:lnTo>
                  <a:lnTo>
                    <a:pt x="60894" y="19368"/>
                  </a:lnTo>
                  <a:lnTo>
                    <a:pt x="66779" y="19327"/>
                  </a:lnTo>
                  <a:lnTo>
                    <a:pt x="72482" y="19470"/>
                  </a:lnTo>
                  <a:lnTo>
                    <a:pt x="78041" y="19714"/>
                  </a:lnTo>
                  <a:lnTo>
                    <a:pt x="91442" y="20712"/>
                  </a:lnTo>
                  <a:lnTo>
                    <a:pt x="106655" y="22016"/>
                  </a:lnTo>
                  <a:lnTo>
                    <a:pt x="114109" y="22423"/>
                  </a:lnTo>
                  <a:lnTo>
                    <a:pt x="119037" y="22566"/>
                  </a:lnTo>
                  <a:lnTo>
                    <a:pt x="123986" y="22545"/>
                  </a:lnTo>
                  <a:lnTo>
                    <a:pt x="128935" y="22321"/>
                  </a:lnTo>
                  <a:lnTo>
                    <a:pt x="133904" y="21894"/>
                  </a:lnTo>
                  <a:lnTo>
                    <a:pt x="138935" y="21201"/>
                  </a:lnTo>
                  <a:lnTo>
                    <a:pt x="141480" y="20753"/>
                  </a:lnTo>
                  <a:lnTo>
                    <a:pt x="143945" y="20244"/>
                  </a:lnTo>
                  <a:lnTo>
                    <a:pt x="147122" y="19409"/>
                  </a:lnTo>
                  <a:lnTo>
                    <a:pt x="148975" y="18798"/>
                  </a:lnTo>
                  <a:lnTo>
                    <a:pt x="150604" y="18167"/>
                  </a:lnTo>
                  <a:lnTo>
                    <a:pt x="152050" y="17495"/>
                  </a:lnTo>
                  <a:lnTo>
                    <a:pt x="153272" y="16823"/>
                  </a:lnTo>
                  <a:lnTo>
                    <a:pt x="154311" y="16110"/>
                  </a:lnTo>
                  <a:lnTo>
                    <a:pt x="155166" y="15377"/>
                  </a:lnTo>
                  <a:lnTo>
                    <a:pt x="155838" y="14643"/>
                  </a:lnTo>
                  <a:lnTo>
                    <a:pt x="156327" y="13890"/>
                  </a:lnTo>
                  <a:lnTo>
                    <a:pt x="156673" y="13136"/>
                  </a:lnTo>
                  <a:lnTo>
                    <a:pt x="156836" y="12362"/>
                  </a:lnTo>
                  <a:lnTo>
                    <a:pt x="156877" y="11609"/>
                  </a:lnTo>
                  <a:lnTo>
                    <a:pt x="156755" y="10835"/>
                  </a:lnTo>
                  <a:lnTo>
                    <a:pt x="156490" y="10082"/>
                  </a:lnTo>
                  <a:lnTo>
                    <a:pt x="156103" y="9348"/>
                  </a:lnTo>
                  <a:lnTo>
                    <a:pt x="155594" y="8615"/>
                  </a:lnTo>
                  <a:lnTo>
                    <a:pt x="154616" y="7556"/>
                  </a:lnTo>
                  <a:lnTo>
                    <a:pt x="152946" y="6232"/>
                  </a:lnTo>
                  <a:lnTo>
                    <a:pt x="150930" y="5011"/>
                  </a:lnTo>
                  <a:lnTo>
                    <a:pt x="148588" y="3951"/>
                  </a:lnTo>
                  <a:lnTo>
                    <a:pt x="146002" y="3076"/>
                  </a:lnTo>
                  <a:lnTo>
                    <a:pt x="143211" y="2383"/>
                  </a:lnTo>
                  <a:lnTo>
                    <a:pt x="140299" y="1935"/>
                  </a:lnTo>
                  <a:lnTo>
                    <a:pt x="138813" y="1833"/>
                  </a:lnTo>
                  <a:lnTo>
                    <a:pt x="135432" y="1609"/>
                  </a:lnTo>
                  <a:lnTo>
                    <a:pt x="125330" y="1060"/>
                  </a:lnTo>
                  <a:lnTo>
                    <a:pt x="112011" y="489"/>
                  </a:lnTo>
                  <a:lnTo>
                    <a:pt x="96350" y="82"/>
                  </a:lnTo>
                  <a:lnTo>
                    <a:pt x="8360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 name="CuadroTexto 4"/>
          <p:cNvSpPr txBox="1"/>
          <p:nvPr/>
        </p:nvSpPr>
        <p:spPr>
          <a:xfrm>
            <a:off x="264695" y="288758"/>
            <a:ext cx="8361947" cy="2893100"/>
          </a:xfrm>
          <a:prstGeom prst="rect">
            <a:avLst/>
          </a:prstGeom>
          <a:noFill/>
        </p:spPr>
        <p:txBody>
          <a:bodyPr wrap="square" rtlCol="0">
            <a:spAutoFit/>
          </a:bodyPr>
          <a:lstStyle/>
          <a:p>
            <a:pPr algn="just" fontAlgn="base"/>
            <a:r>
              <a:rPr lang="es-MX" sz="2800" dirty="0">
                <a:solidFill>
                  <a:schemeClr val="bg1"/>
                </a:solidFill>
              </a:rPr>
              <a:t>8.-Se escribe una coma para aislar el vocativo del resto de la oración. </a:t>
            </a:r>
            <a:endParaRPr lang="es-MX" sz="2800" dirty="0" smtClean="0">
              <a:solidFill>
                <a:schemeClr val="bg1"/>
              </a:solidFill>
            </a:endParaRPr>
          </a:p>
          <a:p>
            <a:pPr algn="just" fontAlgn="base"/>
            <a:endParaRPr lang="es-MX" sz="2800" dirty="0" smtClean="0">
              <a:solidFill>
                <a:srgbClr val="FF0000"/>
              </a:solidFill>
            </a:endParaRPr>
          </a:p>
          <a:p>
            <a:pPr algn="just" fontAlgn="base"/>
            <a:r>
              <a:rPr lang="es-MX" sz="2800" dirty="0" smtClean="0">
                <a:solidFill>
                  <a:srgbClr val="FF0000"/>
                </a:solidFill>
              </a:rPr>
              <a:t>Ejemplos</a:t>
            </a:r>
            <a:r>
              <a:rPr lang="es-MX" sz="2800" dirty="0">
                <a:solidFill>
                  <a:srgbClr val="FF0000"/>
                </a:solidFill>
              </a:rPr>
              <a:t>:</a:t>
            </a:r>
          </a:p>
          <a:p>
            <a:pPr algn="just" fontAlgn="base"/>
            <a:r>
              <a:rPr lang="es-MX" sz="2800" dirty="0">
                <a:solidFill>
                  <a:schemeClr val="bg1"/>
                </a:solidFill>
              </a:rPr>
              <a:t>Julio, ven acá.</a:t>
            </a:r>
          </a:p>
          <a:p>
            <a:pPr algn="just" fontAlgn="base"/>
            <a:r>
              <a:rPr lang="es-MX" sz="2800" dirty="0">
                <a:solidFill>
                  <a:schemeClr val="bg1"/>
                </a:solidFill>
              </a:rPr>
              <a:t>He dicho que me escuchéis, muchachos.</a:t>
            </a:r>
          </a:p>
          <a:p>
            <a:endParaRPr lang="es-CL"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pace Dune Newsletter by Slidesgo">
  <a:themeElements>
    <a:clrScheme name="Simple Light">
      <a:dk1>
        <a:srgbClr val="160202"/>
      </a:dk1>
      <a:lt1>
        <a:srgbClr val="FFFFFF"/>
      </a:lt1>
      <a:dk2>
        <a:srgbClr val="F8D79A"/>
      </a:dk2>
      <a:lt2>
        <a:srgbClr val="CEA15F"/>
      </a:lt2>
      <a:accent1>
        <a:srgbClr val="B97B38"/>
      </a:accent1>
      <a:accent2>
        <a:srgbClr val="8A500B"/>
      </a:accent2>
      <a:accent3>
        <a:srgbClr val="693820"/>
      </a:accent3>
      <a:accent4>
        <a:srgbClr val="502900"/>
      </a:accent4>
      <a:accent5>
        <a:srgbClr val="B97B38"/>
      </a:accent5>
      <a:accent6>
        <a:srgbClr val="CEA15F"/>
      </a:accent6>
      <a:hlink>
        <a:srgbClr val="F8D79A"/>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998</Words>
  <Application>Microsoft Office PowerPoint</Application>
  <PresentationFormat>Presentación en pantalla (16:9)</PresentationFormat>
  <Paragraphs>72</Paragraphs>
  <Slides>15</Slides>
  <Notes>14</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Arial</vt:lpstr>
      <vt:lpstr>Nunito SemiBold</vt:lpstr>
      <vt:lpstr>Impact</vt:lpstr>
      <vt:lpstr>Anton</vt:lpstr>
      <vt:lpstr>Nunito</vt:lpstr>
      <vt:lpstr>Space Dune Newsletter by Slidesgo</vt:lpstr>
      <vt:lpstr>Lenguaje y Comunicación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Lenguaje y Comunicación</dc:title>
  <dc:creator>Dave Villarroel</dc:creator>
  <cp:lastModifiedBy>HP</cp:lastModifiedBy>
  <cp:revision>6</cp:revision>
  <dcterms:modified xsi:type="dcterms:W3CDTF">2020-11-26T15:19:49Z</dcterms:modified>
</cp:coreProperties>
</file>