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451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24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65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96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88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21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77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86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69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8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05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379C-A79C-4239-8E7A-022B17D6F785}" type="datetimeFigureOut">
              <a:rPr lang="es-ES" smtClean="0"/>
              <a:t>30/11/2020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EF40A-5C97-47D6-8581-3B079F942E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69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Clase 11 Tercero Medio Matemática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Prof.  Paola Vidal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42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272808" cy="5472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030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344816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212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56084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638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Cuando en el denominador  hay incógnita esta se coloca en el MCM con el mayor exponente que aparece, y luego se procede a multiplicar cada término de la ecuación por dicho MCM, de igual forma que las fraccionarias.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915" y="3373542"/>
            <a:ext cx="3335548" cy="3359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8" y="1210523"/>
            <a:ext cx="3878846" cy="359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98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692696"/>
            <a:ext cx="858144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9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332657"/>
            <a:ext cx="8352928" cy="2016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CL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Ecuaciones con incógnita en el denominador</a:t>
            </a:r>
            <a:r>
              <a:rPr lang="es-C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Se utiliza el mismo método  usado  para  resolver  una  ecuación fraccionaria, es decir, encontrar el MCM entre todos los denominadores  y  multiplicar  cada término  de  la  ecuación por este valor.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Ejemplos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estos casos se sacó el MCM, para eso se factorizo usando productos notables, como suma por su diferencia. Luego cada término es multiplicado por dicho MCM y se resuelve, recordando que al multiplicar el denominador desaparece.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8019" y="2852935"/>
            <a:ext cx="991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57420"/>
              </p:ext>
            </p:extLst>
          </p:nvPr>
        </p:nvGraphicFramePr>
        <p:xfrm>
          <a:off x="568020" y="2852936"/>
          <a:ext cx="8252452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6946900" imgH="2540000" progId="Equation.3">
                  <p:embed/>
                </p:oleObj>
              </mc:Choice>
              <mc:Fallback>
                <p:oleObj r:id="rId3" imgW="6946900" imgH="2540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20" y="2852936"/>
                        <a:ext cx="8252452" cy="3024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6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07704" y="1772816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Apliquemos lo anterior en Sistema de Ecuaciones</a:t>
            </a:r>
            <a:endParaRPr lang="es-C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74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332657"/>
            <a:ext cx="8496944" cy="1799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un sistema de ecuaciones con paréntesis, o fracciones antes de resolver o aplicar uno de los métodos debemos reducir utilizando procedimientos matemáticos correctos, de tal manera que se exprese solo en enteros y dos variables.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 cualquiera de los métodos, una vez que  reduca los paréntesis o las fracciones.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734481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144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104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Microsoft Editor de ecuaciones 3.0</vt:lpstr>
      <vt:lpstr>Clase 11 Tercero Medio Matemática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HP</cp:lastModifiedBy>
  <cp:revision>6</cp:revision>
  <dcterms:created xsi:type="dcterms:W3CDTF">2020-11-15T14:22:22Z</dcterms:created>
  <dcterms:modified xsi:type="dcterms:W3CDTF">2020-11-30T16:49:40Z</dcterms:modified>
</cp:coreProperties>
</file>