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8" d="100"/>
          <a:sy n="78" d="100"/>
        </p:scale>
        <p:origin x="-336" y="-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cap="all" dirty="0"/>
              <a:t>CÁLCULO ESTEQUIOMÉTRICO</a:t>
            </a:r>
            <a:br>
              <a:rPr lang="es-CL" cap="all" dirty="0"/>
            </a:b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2272694"/>
          </a:xfrm>
        </p:spPr>
        <p:txBody>
          <a:bodyPr>
            <a:normAutofit/>
          </a:bodyPr>
          <a:lstStyle/>
          <a:p>
            <a:r>
              <a:rPr lang="es-ES" sz="2400" dirty="0" smtClean="0"/>
              <a:t>Profesor </a:t>
            </a:r>
          </a:p>
          <a:p>
            <a:r>
              <a:rPr lang="es-ES" sz="2400" dirty="0" smtClean="0"/>
              <a:t>Emerson Adolfo González Peralta</a:t>
            </a:r>
          </a:p>
          <a:p>
            <a:r>
              <a:rPr lang="es-ES" sz="2400" dirty="0" smtClean="0"/>
              <a:t>Biología Electivo </a:t>
            </a:r>
          </a:p>
          <a:p>
            <a:r>
              <a:rPr lang="es-ES" sz="2400" dirty="0" smtClean="0"/>
              <a:t>4to Medio  </a:t>
            </a: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351141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800" b="1" i="1" dirty="0" smtClean="0"/>
              <a:t>Pasos</a:t>
            </a:r>
            <a:endParaRPr lang="es-CL" sz="4800" b="1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4000" dirty="0" smtClean="0"/>
              <a:t>P.M. </a:t>
            </a:r>
            <a:r>
              <a:rPr lang="es-ES" sz="4000" dirty="0" err="1" smtClean="0"/>
              <a:t>ó</a:t>
            </a:r>
            <a:r>
              <a:rPr lang="es-ES" sz="4000" dirty="0" smtClean="0"/>
              <a:t> U.M.A.</a:t>
            </a:r>
            <a:endParaRPr lang="es-CL" sz="4000" dirty="0"/>
          </a:p>
          <a:p>
            <a:r>
              <a:rPr lang="es-ES" sz="4000" dirty="0" smtClean="0"/>
              <a:t>Balancear al tanteo.</a:t>
            </a:r>
          </a:p>
          <a:p>
            <a:r>
              <a:rPr lang="es-ES" sz="4000" dirty="0" smtClean="0"/>
              <a:t>Reformulación de unidades. </a:t>
            </a:r>
            <a:endParaRPr lang="es-CL" sz="4000" dirty="0"/>
          </a:p>
        </p:txBody>
      </p:sp>
    </p:spTree>
    <p:extLst>
      <p:ext uri="{BB962C8B-B14F-4D97-AF65-F5344CB8AC3E}">
        <p14:creationId xmlns:p14="http://schemas.microsoft.com/office/powerpoint/2010/main" val="374078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23028" t="27031" r="30176" b="38398"/>
          <a:stretch/>
        </p:blipFill>
        <p:spPr>
          <a:xfrm>
            <a:off x="1" y="-39756"/>
            <a:ext cx="5791200" cy="3682143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3"/>
          <a:srcRect l="22606" t="13692" r="37465" b="38624"/>
          <a:stretch/>
        </p:blipFill>
        <p:spPr>
          <a:xfrm>
            <a:off x="0" y="3642387"/>
            <a:ext cx="6016488" cy="3268621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4"/>
          <a:srcRect l="52283" t="19309" r="13696" b="11865"/>
          <a:stretch/>
        </p:blipFill>
        <p:spPr>
          <a:xfrm>
            <a:off x="5791200" y="0"/>
            <a:ext cx="6400799" cy="6871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81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33169" t="19328" r="31232" b="9464"/>
          <a:stretch/>
        </p:blipFill>
        <p:spPr>
          <a:xfrm>
            <a:off x="0" y="0"/>
            <a:ext cx="6272011" cy="685800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3"/>
          <a:srcRect l="35387" t="18952" r="33451" b="10215"/>
          <a:stretch/>
        </p:blipFill>
        <p:spPr>
          <a:xfrm>
            <a:off x="6272010" y="0"/>
            <a:ext cx="591998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529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111</TotalTime>
  <Words>25</Words>
  <Application>Microsoft Office PowerPoint</Application>
  <PresentationFormat>Personalizado</PresentationFormat>
  <Paragraphs>9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Faceta</vt:lpstr>
      <vt:lpstr>CÁLCULO ESTEQUIOMÉTRICO </vt:lpstr>
      <vt:lpstr>Pasos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CÁLCULO ESTEQUIOMÉTRICO</dc:title>
  <dc:creator>Profesor 16</dc:creator>
  <cp:lastModifiedBy>HP</cp:lastModifiedBy>
  <cp:revision>4</cp:revision>
  <dcterms:created xsi:type="dcterms:W3CDTF">2020-11-24T16:38:25Z</dcterms:created>
  <dcterms:modified xsi:type="dcterms:W3CDTF">2020-11-25T15:44:33Z</dcterms:modified>
</cp:coreProperties>
</file>