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15"/>
  </p:notesMasterIdLst>
  <p:handoutMasterIdLst>
    <p:handoutMasterId r:id="rId16"/>
  </p:handoutMasterIdLst>
  <p:sldIdLst>
    <p:sldId id="258" r:id="rId2"/>
    <p:sldId id="259" r:id="rId3"/>
    <p:sldId id="271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88825" cy="6858000"/>
  <p:notesSz cx="6858000" cy="9144000"/>
  <p:defaultTextStyle>
    <a:defPPr rtl="0">
      <a:defRPr lang="es-E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182" autoAdjust="0"/>
  </p:normalViewPr>
  <p:slideViewPr>
    <p:cSldViewPr showGuides="1">
      <p:cViewPr>
        <p:scale>
          <a:sx n="78" d="100"/>
          <a:sy n="78" d="100"/>
        </p:scale>
        <p:origin x="-336" y="-192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768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ke Test User" userId="SID-0" providerId="Test" clId="FakeClientId"/>
    <pc:docChg chg="modSld modMainMaster">
      <pc:chgData name="Fake Test User" userId="SID-0" providerId="Test" clId="FakeClientId" dt="2018-11-26T07:40:04.901" v="1" actId="790"/>
      <pc:docMkLst>
        <pc:docMk/>
      </pc:docMkLst>
      <pc:sldChg chg="modNotes">
        <pc:chgData name="Fake Test User" userId="SID-0" providerId="Test" clId="FakeClientId" dt="2018-11-26T07:40:04.901" v="1" actId="790"/>
        <pc:sldMkLst>
          <pc:docMk/>
          <pc:sldMk cId="173668550" sldId="258"/>
        </pc:sldMkLst>
      </pc:sldChg>
      <pc:sldMasterChg chg="modSldLayout">
        <pc:chgData name="Fake Test User" userId="SID-0" providerId="Test" clId="FakeClientId" dt="2018-11-26T07:39:26.169" v="0" actId="790"/>
        <pc:sldMasterMkLst>
          <pc:docMk/>
          <pc:sldMasterMk cId="4142785951" sldId="2147483704"/>
        </pc:sldMasterMkLst>
        <pc:sldLayoutChg chg="modSp">
          <pc:chgData name="Fake Test User" userId="SID-0" providerId="Test" clId="FakeClientId" dt="2018-11-26T07:39:26.169" v="0" actId="790"/>
          <pc:sldLayoutMkLst>
            <pc:docMk/>
            <pc:sldMasterMk cId="4142785951" sldId="2147483704"/>
            <pc:sldLayoutMk cId="280129363" sldId="2147483712"/>
          </pc:sldLayoutMkLst>
          <pc:spChg chg="mod">
            <ac:chgData name="Fake Test User" userId="SID-0" providerId="Test" clId="FakeClientId" dt="2018-11-26T07:39:26.169" v="0" actId="790"/>
            <ac:spMkLst>
              <pc:docMk/>
              <pc:sldMasterMk cId="4142785951" sldId="2147483704"/>
              <pc:sldLayoutMk cId="280129363" sldId="2147483712"/>
              <ac:spMk id="2" creationId="{00000000-0000-0000-0000-000000000000}"/>
            </ac:spMkLst>
          </pc:spChg>
          <pc:spChg chg="mod">
            <ac:chgData name="Fake Test User" userId="SID-0" providerId="Test" clId="FakeClientId" dt="2018-11-26T07:39:26.169" v="0" actId="790"/>
            <ac:spMkLst>
              <pc:docMk/>
              <pc:sldMasterMk cId="4142785951" sldId="2147483704"/>
              <pc:sldLayoutMk cId="280129363" sldId="2147483712"/>
              <ac:spMk id="3" creationId="{00000000-0000-0000-0000-000000000000}"/>
            </ac:spMkLst>
          </pc:spChg>
          <pc:spChg chg="mod">
            <ac:chgData name="Fake Test User" userId="SID-0" providerId="Test" clId="FakeClientId" dt="2018-11-26T07:39:26.169" v="0" actId="790"/>
            <ac:spMkLst>
              <pc:docMk/>
              <pc:sldMasterMk cId="4142785951" sldId="2147483704"/>
              <pc:sldLayoutMk cId="280129363" sldId="2147483712"/>
              <ac:spMk id="4" creationId="{00000000-0000-0000-0000-000000000000}"/>
            </ac:spMkLst>
          </pc:spChg>
          <pc:spChg chg="mod">
            <ac:chgData name="Fake Test User" userId="SID-0" providerId="Test" clId="FakeClientId" dt="2018-11-26T07:39:26.169" v="0" actId="790"/>
            <ac:spMkLst>
              <pc:docMk/>
              <pc:sldMasterMk cId="4142785951" sldId="2147483704"/>
              <pc:sldLayoutMk cId="280129363" sldId="2147483712"/>
              <ac:spMk id="5" creationId="{00000000-0000-0000-0000-000000000000}"/>
            </ac:spMkLst>
          </pc:spChg>
          <pc:spChg chg="mod">
            <ac:chgData name="Fake Test User" userId="SID-0" providerId="Test" clId="FakeClientId" dt="2018-11-26T07:39:26.169" v="0" actId="790"/>
            <ac:spMkLst>
              <pc:docMk/>
              <pc:sldMasterMk cId="4142785951" sldId="2147483704"/>
              <pc:sldLayoutMk cId="280129363" sldId="2147483712"/>
              <ac:spMk id="6" creationId="{00000000-0000-0000-0000-000000000000}"/>
            </ac:spMkLst>
          </pc:spChg>
          <pc:spChg chg="mod">
            <ac:chgData name="Fake Test User" userId="SID-0" providerId="Test" clId="FakeClientId" dt="2018-11-26T07:39:26.169" v="0" actId="790"/>
            <ac:spMkLst>
              <pc:docMk/>
              <pc:sldMasterMk cId="4142785951" sldId="2147483704"/>
              <pc:sldLayoutMk cId="280129363" sldId="2147483712"/>
              <ac:spMk id="7" creationId="{00000000-0000-0000-0000-000000000000}"/>
            </ac:spMkLst>
          </pc:spChg>
          <pc:spChg chg="mod">
            <ac:chgData name="Fake Test User" userId="SID-0" providerId="Test" clId="FakeClientId" dt="2018-11-26T07:39:26.169" v="0" actId="790"/>
            <ac:spMkLst>
              <pc:docMk/>
              <pc:sldMasterMk cId="4142785951" sldId="2147483704"/>
              <pc:sldLayoutMk cId="280129363" sldId="2147483712"/>
              <ac:spMk id="8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>
              <a:solidFill>
                <a:schemeClr val="tx2"/>
              </a:solidFill>
            </a:endParaRPr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B461C39-3AED-4AFD-88E8-54C852B6068E}" type="datetime1">
              <a:rPr lang="es-ES" smtClean="0">
                <a:solidFill>
                  <a:schemeClr val="tx2"/>
                </a:solidFill>
              </a:rPr>
              <a:t>26/11/2020</a:t>
            </a:fld>
            <a:endParaRPr lang="es-ES">
              <a:solidFill>
                <a:schemeClr val="tx2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>
              <a:solidFill>
                <a:schemeClr val="tx2"/>
              </a:solidFill>
            </a:endParaRPr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D77566-CD65-4859-9FA1-43956DC85B8C}" type="slidenum">
              <a:rPr lang="es-ES">
                <a:solidFill>
                  <a:schemeClr val="tx2"/>
                </a:solidFill>
              </a:rPr>
              <a:t>‹Nº›</a:t>
            </a:fld>
            <a:endParaRPr lang="es-E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3C8CF64D-83A4-44A6-BBD9-5038DA769B59}" type="datetime1">
              <a:rPr lang="es-ES" noProof="0" smtClean="0"/>
              <a:t>26/11/2020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B8796F01-7154-41E0-B48B-A6921757531A}" type="slidenum">
              <a:rPr lang="es-ES" noProof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BBF81A0-ADA6-4623-BE4F-40CFB8BBCB3D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5903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s-ES" noProof="0" smtClean="0"/>
              <a:pPr rtl="0"/>
              <a:t>10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3644370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s-ES" noProof="0" smtClean="0"/>
              <a:pPr rtl="0"/>
              <a:t>11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0419819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s-ES" smtClean="0">
                <a:solidFill>
                  <a:prstClr val="black"/>
                </a:solidFill>
                <a:latin typeface="Calibri"/>
              </a:rPr>
              <a:pPr/>
              <a:t>12</a:t>
            </a:fld>
            <a:endParaRPr lang="es-E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19819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s-ES" noProof="0" smtClean="0"/>
              <a:pPr rtl="0"/>
              <a:t>13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041981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s-ES" smtClean="0"/>
              <a:pPr rtl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2929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s-ES" noProof="0" smtClean="0"/>
              <a:pPr rtl="0"/>
              <a:t>3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041981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s-ES" smtClean="0"/>
              <a:pPr rtl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1316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s-ES" noProof="0" smtClean="0"/>
              <a:pPr rtl="0"/>
              <a:t>5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727875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s-ES" smtClean="0"/>
              <a:pPr rtl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9320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s-ES" smtClean="0"/>
              <a:pPr rtl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9968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s-ES" noProof="0" smtClean="0"/>
              <a:pPr rtl="0"/>
              <a:t>8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552766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s-ES" noProof="0" smtClean="0"/>
              <a:pPr rtl="0"/>
              <a:t>9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504281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l título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 descr="Pila de libros"/>
          <p:cNvGrpSpPr/>
          <p:nvPr userDrawn="1"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ctángulo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es-ES" noProof="0"/>
            </a:p>
          </p:txBody>
        </p:sp>
        <p:grpSp>
          <p:nvGrpSpPr>
            <p:cNvPr id="12" name="Grupo 11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9" name="Imagen 8" descr="Pila de libros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ángulo 9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</p:grp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8C2859-6A9F-4A95-A055-2632BA1C39C9}" type="datetime1">
              <a:rPr lang="es-ES" noProof="0" smtClean="0"/>
              <a:t>26/11/2020</a:t>
            </a:fld>
            <a:endParaRPr lang="es-ES" noProof="0"/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11" name="Marcador de posición de número de diapositiva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40517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B6467D1-102A-4869-B308-01963076E426}" type="datetime1">
              <a:rPr lang="es-ES" noProof="0" smtClean="0"/>
              <a:t>26/11/2020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96022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11106B2-BAB9-42B6-84C7-8C1DBD98FF46}" type="datetime1">
              <a:rPr lang="es-ES" noProof="0" smtClean="0"/>
              <a:t>26/11/2020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3982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64E7C5-48D3-49E6-A2D8-AE83368C8BF2}" type="datetime1">
              <a:rPr lang="es-ES" noProof="0" smtClean="0"/>
              <a:t>26/11/2020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35897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cabezado de secció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ctángulo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es-ES" noProof="0"/>
            </a:p>
          </p:txBody>
        </p:sp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ángulo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b="0" noProof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Imagen 4" descr="Pila de libro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/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877994-B49D-4C44-8C46-0D8AC66A74F4}" type="datetime1">
              <a:rPr lang="es-ES" noProof="0" smtClean="0"/>
              <a:t>26/11/2020</a:t>
            </a:fld>
            <a:endParaRPr lang="es-ES" noProof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727235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D29D62-DF3D-4A12-B2FF-19D66AC022B6}" type="datetime1">
              <a:rPr lang="es-ES" noProof="0" smtClean="0"/>
              <a:t>26/11/2020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70174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1592C68-8513-4015-B808-8FE316E1535D}" type="datetime1">
              <a:rPr lang="es-ES" noProof="0" smtClean="0"/>
              <a:t>26/11/2020</a:t>
            </a:fld>
            <a:endParaRPr lang="es-ES" noProof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474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E1F7D71-08B8-4AE7-8B3F-7FCAAFEDF597}" type="datetime1">
              <a:rPr lang="es-ES" noProof="0" smtClean="0"/>
              <a:t>26/11/2020</a:t>
            </a:fld>
            <a:endParaRPr lang="es-ES" noProof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8102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7F3E73C-1883-4B73-9948-D58B008AD99C}" type="datetime1">
              <a:rPr lang="es-ES" noProof="0" smtClean="0"/>
              <a:t>26/11/2020</a:t>
            </a:fld>
            <a:endParaRPr lang="es-ES" noProof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66448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455612" y="4648200"/>
            <a:ext cx="3351927" cy="17272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808D56-6839-46C7-8BE8-D2C18D762F75}" type="datetime1">
              <a:rPr lang="es-ES" noProof="0" smtClean="0"/>
              <a:t>26/11/2020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801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E53348-C49F-43BD-AFE5-AA20F3B86BD8}" type="datetime1">
              <a:rPr lang="es-ES" noProof="0" smtClean="0"/>
              <a:t>26/11/2020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47819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ctángulo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8" name="Rectángulo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es-ES" noProof="0"/>
            </a:p>
          </p:txBody>
        </p:sp>
      </p:grp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FDBB6757-FC6B-4167-B678-63C4280B45C1}" type="datetime1">
              <a:rPr lang="es-ES" noProof="0" smtClean="0"/>
              <a:t>26/11/2020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EB37DED6-D4C7-42EE-AB49-D2E39E64FDE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14278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474112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 NARRADORES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s-ES" dirty="0" smtClean="0"/>
              <a:t>Profesora: Victoria Rojo</a:t>
            </a:r>
          </a:p>
          <a:p>
            <a:pPr rtl="0"/>
            <a:r>
              <a:rPr lang="es-ES" dirty="0" smtClean="0"/>
              <a:t>Lengua y literatura 7° básico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366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048000" y="1102722"/>
            <a:ext cx="6092825" cy="46525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00050" indent="-229235" algn="just">
              <a:spcAft>
                <a:spcPts val="245"/>
              </a:spcAft>
            </a:pPr>
            <a:r>
              <a:rPr lang="es-CL" dirty="0">
                <a:solidFill>
                  <a:srgbClr val="000000"/>
                </a:solidFill>
                <a:latin typeface="Times New Roman"/>
                <a:ea typeface="Times New Roman"/>
              </a:rPr>
              <a:t>2.</a:t>
            </a:r>
            <a:r>
              <a:rPr lang="es-CL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s-CL" dirty="0">
                <a:solidFill>
                  <a:srgbClr val="000000"/>
                </a:solidFill>
                <a:latin typeface="Times New Roman"/>
                <a:ea typeface="Times New Roman"/>
              </a:rPr>
              <a:t>La mañana del 4 de octubre, Gregorio Olías se levantó más temprano de lo habitual. Había pasado una noche confusa, y hacia el amanecer creyó soñar que un mensajero con antorcha se asomaba a la puerta para anunciarle que el día de la desgracia había llegado al fin. </a:t>
            </a:r>
          </a:p>
          <a:p>
            <a:pPr marL="180340" indent="-6350">
              <a:spcAft>
                <a:spcPts val="230"/>
              </a:spcAft>
            </a:pPr>
            <a:r>
              <a:rPr lang="es-CL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</a:p>
          <a:p>
            <a:pPr marL="342900" lvl="0" indent="-342900" algn="just" fontAlgn="base">
              <a:spcAft>
                <a:spcPts val="245"/>
              </a:spcAft>
              <a:buClr>
                <a:srgbClr val="000000"/>
              </a:buClr>
              <a:buSzPts val="1400"/>
              <a:buFont typeface="+mj-lt"/>
              <a:buAutoNum type="alphaLcParenR"/>
            </a:pPr>
            <a:r>
              <a:rPr lang="es-CL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</a:rPr>
              <a:t>3era persona, narrador omnisciente. </a:t>
            </a:r>
          </a:p>
          <a:p>
            <a:pPr marL="342900" lvl="0" indent="-342900" algn="just" fontAlgn="base">
              <a:spcAft>
                <a:spcPts val="245"/>
              </a:spcAft>
              <a:buClr>
                <a:srgbClr val="000000"/>
              </a:buClr>
              <a:buSzPts val="1400"/>
              <a:buFont typeface="+mj-lt"/>
              <a:buAutoNum type="alphaLcParenR"/>
            </a:pPr>
            <a:r>
              <a:rPr lang="es-CL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</a:rPr>
              <a:t>3era persona, narrador testigo. </a:t>
            </a:r>
          </a:p>
          <a:p>
            <a:pPr marL="342900" lvl="0" indent="-342900" algn="just" fontAlgn="base">
              <a:spcAft>
                <a:spcPts val="245"/>
              </a:spcAft>
              <a:buClr>
                <a:srgbClr val="000000"/>
              </a:buClr>
              <a:buSzPts val="1400"/>
              <a:buFont typeface="+mj-lt"/>
              <a:buAutoNum type="alphaLcParenR"/>
            </a:pPr>
            <a:r>
              <a:rPr lang="es-CL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</a:rPr>
              <a:t>1era persona, narrador protagonista. </a:t>
            </a:r>
          </a:p>
          <a:p>
            <a:pPr marL="342900" lvl="0" indent="-342900" algn="just" fontAlgn="base">
              <a:spcAft>
                <a:spcPts val="245"/>
              </a:spcAft>
              <a:buClr>
                <a:srgbClr val="000000"/>
              </a:buClr>
              <a:buSzPts val="1400"/>
              <a:buFont typeface="+mj-lt"/>
              <a:buAutoNum type="alphaLcParenR"/>
            </a:pPr>
            <a:r>
              <a:rPr lang="es-CL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</a:rPr>
              <a:t>3era persona, narrador relativo. </a:t>
            </a:r>
            <a:endParaRPr lang="es-CL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9681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907201" y="332656"/>
            <a:ext cx="1044116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229235" algn="just">
              <a:spcAft>
                <a:spcPts val="245"/>
              </a:spcAft>
            </a:pPr>
            <a:r>
              <a:rPr lang="es-CL" dirty="0">
                <a:solidFill>
                  <a:srgbClr val="000000"/>
                </a:solidFill>
                <a:latin typeface="Times New Roman"/>
                <a:ea typeface="Times New Roman"/>
              </a:rPr>
              <a:t>3.</a:t>
            </a:r>
            <a:r>
              <a:rPr lang="es-CL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s-CL" dirty="0">
                <a:solidFill>
                  <a:srgbClr val="000000"/>
                </a:solidFill>
                <a:latin typeface="Times New Roman"/>
                <a:ea typeface="Times New Roman"/>
              </a:rPr>
              <a:t>A los seis años ya había captado por completo su entorno mediante el olfato. No había ningún objeto en casa de madame </a:t>
            </a:r>
            <a:r>
              <a:rPr lang="es-CL" dirty="0" err="1">
                <a:solidFill>
                  <a:srgbClr val="000000"/>
                </a:solidFill>
                <a:latin typeface="Times New Roman"/>
                <a:ea typeface="Times New Roman"/>
              </a:rPr>
              <a:t>Gaillard</a:t>
            </a:r>
            <a:r>
              <a:rPr lang="es-CL" dirty="0">
                <a:solidFill>
                  <a:srgbClr val="000000"/>
                </a:solidFill>
                <a:latin typeface="Times New Roman"/>
                <a:ea typeface="Times New Roman"/>
              </a:rPr>
              <a:t>, ningún lugar en el extremo norte de la rue </a:t>
            </a:r>
            <a:r>
              <a:rPr lang="es-CL" dirty="0" err="1">
                <a:solidFill>
                  <a:srgbClr val="000000"/>
                </a:solidFill>
                <a:latin typeface="Times New Roman"/>
                <a:ea typeface="Times New Roman"/>
              </a:rPr>
              <a:t>Charonne</a:t>
            </a:r>
            <a:r>
              <a:rPr lang="es-CL" dirty="0">
                <a:solidFill>
                  <a:srgbClr val="000000"/>
                </a:solidFill>
                <a:latin typeface="Times New Roman"/>
                <a:ea typeface="Times New Roman"/>
              </a:rPr>
              <a:t>, ninguna persona, ninguna piedra, ningún árbol, arbusto o empalizada, ningún rincón, por pequeño que fuese, que no conociera, reconociera y retuviera en su memoria olfativamente, con su identidad respectiva. Había reunido y tenía a su disposición diez mil, cien mil aromas específicos, todos con tanta claridad, que no sólo se acordaba de ellos cuando volvía a olerlos, sino que los olía realmente cuando los recordaba; y aún más, con su sola fantasía era capaz de combinarlos entre sí, creando nuevos olores que no existían en el mundo real. </a:t>
            </a:r>
          </a:p>
          <a:p>
            <a:pPr marL="6350" indent="-6350" algn="r">
              <a:spcAft>
                <a:spcPts val="165"/>
              </a:spcAft>
            </a:pPr>
            <a:r>
              <a:rPr lang="es-CL" sz="1800" dirty="0" err="1">
                <a:solidFill>
                  <a:srgbClr val="000000"/>
                </a:solidFill>
                <a:latin typeface="Arial"/>
                <a:ea typeface="Arial"/>
              </a:rPr>
              <a:t>Süskind</a:t>
            </a:r>
            <a:r>
              <a:rPr lang="es-CL" sz="1800" dirty="0">
                <a:solidFill>
                  <a:srgbClr val="000000"/>
                </a:solidFill>
                <a:latin typeface="Arial"/>
                <a:ea typeface="Arial"/>
              </a:rPr>
              <a:t>, P. El perfume </a:t>
            </a:r>
            <a:endParaRPr lang="es-CL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409575" indent="-6350">
              <a:spcAft>
                <a:spcPts val="160"/>
              </a:spcAft>
            </a:pPr>
            <a:r>
              <a:rPr lang="es-CL" sz="1800" dirty="0">
                <a:solidFill>
                  <a:srgbClr val="000066"/>
                </a:solidFill>
                <a:latin typeface="Arial"/>
                <a:ea typeface="Arial"/>
              </a:rPr>
              <a:t> </a:t>
            </a:r>
            <a:endParaRPr lang="es-CL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342900" lvl="0" indent="-342900" algn="just" fontAlgn="base">
              <a:spcAft>
                <a:spcPts val="245"/>
              </a:spcAft>
              <a:buClr>
                <a:srgbClr val="000000"/>
              </a:buClr>
              <a:buSzPts val="1400"/>
              <a:buFont typeface="+mj-lt"/>
              <a:buAutoNum type="alphaLcParenR"/>
            </a:pPr>
            <a:r>
              <a:rPr lang="es-CL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</a:rPr>
              <a:t>3era persona, narrador omnisciente. </a:t>
            </a:r>
          </a:p>
          <a:p>
            <a:pPr marL="342900" lvl="0" indent="-342900" algn="just" fontAlgn="base">
              <a:spcAft>
                <a:spcPts val="245"/>
              </a:spcAft>
              <a:buClr>
                <a:srgbClr val="000000"/>
              </a:buClr>
              <a:buSzPts val="1400"/>
              <a:buFont typeface="+mj-lt"/>
              <a:buAutoNum type="alphaLcParenR"/>
            </a:pPr>
            <a:r>
              <a:rPr lang="es-CL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</a:rPr>
              <a:t>3era persona, narrador testigo. </a:t>
            </a:r>
          </a:p>
          <a:p>
            <a:pPr marL="342900" lvl="0" indent="-342900" algn="just" fontAlgn="base">
              <a:spcAft>
                <a:spcPts val="245"/>
              </a:spcAft>
              <a:buClr>
                <a:srgbClr val="000000"/>
              </a:buClr>
              <a:buSzPts val="1400"/>
              <a:buFont typeface="+mj-lt"/>
              <a:buAutoNum type="alphaLcParenR"/>
            </a:pPr>
            <a:r>
              <a:rPr lang="es-CL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</a:rPr>
              <a:t>1era persona, narrador protagonista. </a:t>
            </a:r>
          </a:p>
          <a:p>
            <a:pPr marL="342900" lvl="0" indent="-342900" algn="just" fontAlgn="base">
              <a:spcAft>
                <a:spcPts val="245"/>
              </a:spcAft>
              <a:buClr>
                <a:srgbClr val="000000"/>
              </a:buClr>
              <a:buSzPts val="1400"/>
              <a:buFont typeface="+mj-lt"/>
              <a:buAutoNum type="alphaLcParenR"/>
            </a:pPr>
            <a:r>
              <a:rPr lang="es-CL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</a:rPr>
              <a:t>3era persona, narrador relativo. </a:t>
            </a:r>
            <a:endParaRPr lang="es-CL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8406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048000" y="345849"/>
            <a:ext cx="6092825" cy="5752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1" fontAlgn="base">
              <a:lnSpc>
                <a:spcPct val="112000"/>
              </a:lnSpc>
              <a:spcAft>
                <a:spcPts val="240"/>
              </a:spcAft>
              <a:buClr>
                <a:srgbClr val="000000"/>
              </a:buClr>
              <a:buSzPts val="1400"/>
            </a:pPr>
            <a:r>
              <a:rPr lang="es-CL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</a:rPr>
              <a:t>4. Hace </a:t>
            </a:r>
            <a:r>
              <a:rPr lang="es-CL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</a:rPr>
              <a:t>muchos años tuve un amigo que se llamaba </a:t>
            </a:r>
            <a:r>
              <a:rPr lang="es-CL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</a:rPr>
              <a:t>Jim</a:t>
            </a:r>
            <a:r>
              <a:rPr lang="es-CL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</a:rPr>
              <a:t>, y desde entonces nunca he vuelto a ver a un norteamericano más triste. Desesperados he visto muchos. Tristes como </a:t>
            </a:r>
            <a:r>
              <a:rPr lang="es-CL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</a:rPr>
              <a:t>Jim</a:t>
            </a:r>
            <a:r>
              <a:rPr lang="es-CL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</a:rPr>
              <a:t>, ninguno. Una vez se marchó a Perú, en un viaje que debía durar más de seis meses, pero al cabo de poco tiempo volví a verlo. </a:t>
            </a:r>
          </a:p>
          <a:p>
            <a:pPr marL="409575" indent="-6350">
              <a:spcAft>
                <a:spcPts val="230"/>
              </a:spcAft>
            </a:pPr>
            <a:r>
              <a:rPr lang="es-CL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</a:p>
          <a:p>
            <a:pPr marL="415925" indent="-6350" algn="just">
              <a:spcAft>
                <a:spcPts val="245"/>
              </a:spcAft>
            </a:pPr>
            <a:r>
              <a:rPr lang="es-CL" dirty="0">
                <a:solidFill>
                  <a:srgbClr val="000000"/>
                </a:solidFill>
                <a:latin typeface="Times New Roman"/>
                <a:ea typeface="Times New Roman"/>
              </a:rPr>
              <a:t>Roberto Bolaño, </a:t>
            </a:r>
            <a:r>
              <a:rPr lang="es-CL" dirty="0" err="1">
                <a:solidFill>
                  <a:srgbClr val="000000"/>
                </a:solidFill>
                <a:latin typeface="Times New Roman"/>
                <a:ea typeface="Times New Roman"/>
              </a:rPr>
              <a:t>Jim</a:t>
            </a:r>
            <a:r>
              <a:rPr lang="es-CL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</a:p>
          <a:p>
            <a:pPr marL="457835" indent="-6350">
              <a:spcAft>
                <a:spcPts val="235"/>
              </a:spcAft>
            </a:pPr>
            <a:r>
              <a:rPr lang="es-CL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</a:p>
          <a:p>
            <a:pPr marL="742950" lvl="1" indent="-285750" algn="just" fontAlgn="base">
              <a:spcAft>
                <a:spcPts val="245"/>
              </a:spcAft>
              <a:buClr>
                <a:srgbClr val="000000"/>
              </a:buClr>
              <a:buSzPts val="1400"/>
              <a:buFont typeface="+mj-lt"/>
              <a:buAutoNum type="alphaLcParenR"/>
            </a:pPr>
            <a:r>
              <a:rPr lang="es-CL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</a:rPr>
              <a:t>3era persona, narrador omnisciente. </a:t>
            </a:r>
          </a:p>
          <a:p>
            <a:pPr marL="742950" lvl="1" indent="-285750" algn="just" fontAlgn="base">
              <a:spcAft>
                <a:spcPts val="245"/>
              </a:spcAft>
              <a:buClr>
                <a:srgbClr val="000000"/>
              </a:buClr>
              <a:buSzPts val="1400"/>
              <a:buFont typeface="+mj-lt"/>
              <a:buAutoNum type="alphaLcParenR"/>
            </a:pPr>
            <a:r>
              <a:rPr lang="es-CL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</a:rPr>
              <a:t>3era persona, narrador testigo. </a:t>
            </a:r>
          </a:p>
          <a:p>
            <a:pPr marL="742950" lvl="1" indent="-285750" algn="just" fontAlgn="base">
              <a:spcAft>
                <a:spcPts val="245"/>
              </a:spcAft>
              <a:buClr>
                <a:srgbClr val="000000"/>
              </a:buClr>
              <a:buSzPts val="1400"/>
              <a:buFont typeface="+mj-lt"/>
              <a:buAutoNum type="alphaLcParenR"/>
            </a:pPr>
            <a:r>
              <a:rPr lang="es-CL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</a:rPr>
              <a:t>1era persona, narrador protagonista. </a:t>
            </a:r>
          </a:p>
          <a:p>
            <a:pPr marL="742950" lvl="1" indent="-285750" algn="just" fontAlgn="base">
              <a:spcAft>
                <a:spcPts val="245"/>
              </a:spcAft>
              <a:buClr>
                <a:srgbClr val="000000"/>
              </a:buClr>
              <a:buSzPts val="1400"/>
              <a:buFont typeface="+mj-lt"/>
              <a:buAutoNum type="alphaLcParenR"/>
            </a:pPr>
            <a:r>
              <a:rPr lang="es-CL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</a:rPr>
              <a:t>3era persona, narrador relativo. </a:t>
            </a:r>
            <a:endParaRPr lang="es-CL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0201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65820" y="260648"/>
            <a:ext cx="10945216" cy="6160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1" fontAlgn="base">
              <a:lnSpc>
                <a:spcPct val="112000"/>
              </a:lnSpc>
              <a:spcAft>
                <a:spcPts val="240"/>
              </a:spcAft>
              <a:buClr>
                <a:srgbClr val="000000"/>
              </a:buClr>
              <a:buSzPts val="1400"/>
            </a:pPr>
            <a:r>
              <a:rPr lang="es-CL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</a:rPr>
              <a:t>5. Fue </a:t>
            </a:r>
            <a:r>
              <a:rPr lang="es-CL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</a:rPr>
              <a:t>entonces cuando se torció el tobillo [...] Cayó en mala posición: el empeine del pie izquierdo cargó con todo el peso del cuerpo. Al pronto sintió un dolor agudísimo; pensó que se había roto el pie. Con alguna dificultad, sentado en el césped, se quitó la zapatilla y el calcetín, comprobó que el tobillo no estaba hinchado. El dolor amainó en seguida, y Mario se dijo que con suerte el percance no revestiría mayor importancia. Se puso el calcetín y la zapatilla; se incorporó; caminó con cuidado: una punzada le desgarraba el tobillo. </a:t>
            </a:r>
          </a:p>
          <a:p>
            <a:pPr marL="409575" indent="-6350">
              <a:spcAft>
                <a:spcPts val="230"/>
              </a:spcAft>
            </a:pPr>
            <a:r>
              <a:rPr lang="es-CL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</a:p>
          <a:p>
            <a:pPr marL="177165" marR="28575" indent="-6350" algn="r">
              <a:spcAft>
                <a:spcPts val="250"/>
              </a:spcAft>
            </a:pPr>
            <a:r>
              <a:rPr lang="es-CL" dirty="0">
                <a:solidFill>
                  <a:srgbClr val="000000"/>
                </a:solidFill>
                <a:latin typeface="Times New Roman"/>
                <a:ea typeface="Times New Roman"/>
              </a:rPr>
              <a:t>                                                                         Javier Cercas, El inquilino </a:t>
            </a:r>
          </a:p>
          <a:p>
            <a:pPr marL="180340" indent="-6350">
              <a:spcAft>
                <a:spcPts val="235"/>
              </a:spcAft>
            </a:pPr>
            <a:r>
              <a:rPr lang="es-CL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</a:p>
          <a:p>
            <a:pPr marL="742950" lvl="1" indent="-285750" algn="just" fontAlgn="base">
              <a:spcAft>
                <a:spcPts val="245"/>
              </a:spcAft>
              <a:buClr>
                <a:srgbClr val="000000"/>
              </a:buClr>
              <a:buSzPts val="1400"/>
              <a:buFont typeface="+mj-lt"/>
              <a:buAutoNum type="alphaLcParenR"/>
            </a:pPr>
            <a:r>
              <a:rPr lang="es-CL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</a:rPr>
              <a:t>3era persona, narrador omnisciente. </a:t>
            </a:r>
          </a:p>
          <a:p>
            <a:pPr marL="742950" lvl="1" indent="-285750" algn="just" fontAlgn="base">
              <a:spcAft>
                <a:spcPts val="245"/>
              </a:spcAft>
              <a:buClr>
                <a:srgbClr val="000000"/>
              </a:buClr>
              <a:buSzPts val="1400"/>
              <a:buFont typeface="+mj-lt"/>
              <a:buAutoNum type="alphaLcParenR"/>
            </a:pPr>
            <a:r>
              <a:rPr lang="es-CL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</a:rPr>
              <a:t>3era persona, narrador testigo. </a:t>
            </a:r>
          </a:p>
          <a:p>
            <a:pPr marL="742950" lvl="1" indent="-285750" algn="just" fontAlgn="base">
              <a:spcAft>
                <a:spcPts val="245"/>
              </a:spcAft>
              <a:buClr>
                <a:srgbClr val="000000"/>
              </a:buClr>
              <a:buSzPts val="1400"/>
              <a:buFont typeface="+mj-lt"/>
              <a:buAutoNum type="alphaLcParenR"/>
            </a:pPr>
            <a:r>
              <a:rPr lang="es-CL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</a:rPr>
              <a:t>1era persona, narrador protagonista. </a:t>
            </a:r>
          </a:p>
          <a:p>
            <a:pPr marL="742950" lvl="1" indent="-285750" algn="just" fontAlgn="base">
              <a:spcAft>
                <a:spcPts val="245"/>
              </a:spcAft>
              <a:buClr>
                <a:srgbClr val="000000"/>
              </a:buClr>
              <a:buSzPts val="1400"/>
              <a:buFont typeface="+mj-lt"/>
              <a:buAutoNum type="alphaLcParenR"/>
            </a:pPr>
            <a:r>
              <a:rPr lang="es-CL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</a:rPr>
              <a:t>3era persona, narrador relativo. </a:t>
            </a:r>
          </a:p>
          <a:p>
            <a:pPr marL="457835" indent="-6350">
              <a:spcAft>
                <a:spcPts val="230"/>
              </a:spcAft>
            </a:pPr>
            <a:r>
              <a:rPr lang="es-CL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es-CL" dirty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0201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462" y="866775"/>
            <a:ext cx="9105900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07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ersona gramatic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36" y="1387474"/>
            <a:ext cx="4762500" cy="333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Relacion entre sujeto y Verb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380" y="1397097"/>
            <a:ext cx="5438775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240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462" y="866775"/>
            <a:ext cx="9105900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7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462" y="866775"/>
            <a:ext cx="9105900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7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462" y="866775"/>
            <a:ext cx="9105900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22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462" y="866775"/>
            <a:ext cx="9105900" cy="51244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6740" y="3429000"/>
            <a:ext cx="1320354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52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462" y="866775"/>
            <a:ext cx="9105900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61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1731" y="476672"/>
            <a:ext cx="4280553" cy="1397000"/>
          </a:xfrm>
        </p:spPr>
        <p:txBody>
          <a:bodyPr/>
          <a:lstStyle/>
          <a:p>
            <a:r>
              <a:rPr lang="es-CL" dirty="0" smtClean="0"/>
              <a:t>TRABAJEMOS</a:t>
            </a:r>
            <a:endParaRPr lang="es-CL" dirty="0"/>
          </a:p>
        </p:txBody>
      </p:sp>
      <p:sp>
        <p:nvSpPr>
          <p:cNvPr id="3" name="2 Rectángulo"/>
          <p:cNvSpPr/>
          <p:nvPr/>
        </p:nvSpPr>
        <p:spPr>
          <a:xfrm>
            <a:off x="4726260" y="786491"/>
            <a:ext cx="6092825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00050" indent="-229235" algn="just">
              <a:spcAft>
                <a:spcPts val="245"/>
              </a:spcAft>
            </a:pPr>
            <a:r>
              <a:rPr lang="es-CL" dirty="0">
                <a:solidFill>
                  <a:srgbClr val="000000"/>
                </a:solidFill>
                <a:latin typeface="Times New Roman"/>
                <a:ea typeface="Times New Roman"/>
              </a:rPr>
              <a:t>1.</a:t>
            </a:r>
            <a:r>
              <a:rPr lang="es-CL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s-CL" dirty="0">
                <a:solidFill>
                  <a:srgbClr val="000000"/>
                </a:solidFill>
                <a:latin typeface="Times New Roman"/>
                <a:ea typeface="Times New Roman"/>
              </a:rPr>
              <a:t>Luego se habían metido poco a poco las dos y se iban riendo, conforme el agua les subía por las piernas y el vientre y la cintura. Se detenían, mirándose, y las risas les crecían y se les contagiaban como un cosquilleo nervioso. Se salpicaron y se agarraron dando gritos, hasta que ambas estuvieron del todo mojadas, jadeantes de risa. </a:t>
            </a:r>
          </a:p>
          <a:p>
            <a:pPr marL="6350" indent="-6350" algn="r">
              <a:spcAft>
                <a:spcPts val="165"/>
              </a:spcAft>
            </a:pPr>
            <a:r>
              <a:rPr lang="es-CL" sz="1800" dirty="0">
                <a:solidFill>
                  <a:srgbClr val="000000"/>
                </a:solidFill>
                <a:latin typeface="Arial"/>
                <a:ea typeface="Arial"/>
              </a:rPr>
              <a:t>Sánchez </a:t>
            </a:r>
            <a:r>
              <a:rPr lang="es-CL" sz="1800" dirty="0" err="1">
                <a:solidFill>
                  <a:srgbClr val="000000"/>
                </a:solidFill>
                <a:latin typeface="Arial"/>
                <a:ea typeface="Arial"/>
              </a:rPr>
              <a:t>Ferlosio</a:t>
            </a:r>
            <a:r>
              <a:rPr lang="es-CL" sz="1800" dirty="0">
                <a:solidFill>
                  <a:srgbClr val="000000"/>
                </a:solidFill>
                <a:latin typeface="Arial"/>
                <a:ea typeface="Arial"/>
              </a:rPr>
              <a:t>, El Jarama </a:t>
            </a:r>
            <a:endParaRPr lang="es-CL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342900" lvl="0" indent="-342900" algn="just" fontAlgn="base">
              <a:spcAft>
                <a:spcPts val="245"/>
              </a:spcAft>
              <a:buClr>
                <a:srgbClr val="000000"/>
              </a:buClr>
              <a:buSzPts val="1400"/>
              <a:buFont typeface="+mj-lt"/>
              <a:buAutoNum type="alphaLcParenR"/>
            </a:pPr>
            <a:r>
              <a:rPr lang="es-CL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</a:rPr>
              <a:t>3era persona, narrador omnisciente. </a:t>
            </a:r>
          </a:p>
          <a:p>
            <a:pPr marL="342900" lvl="0" indent="-342900" algn="just" fontAlgn="base">
              <a:spcAft>
                <a:spcPts val="245"/>
              </a:spcAft>
              <a:buClr>
                <a:srgbClr val="000000"/>
              </a:buClr>
              <a:buSzPts val="1400"/>
              <a:buFont typeface="+mj-lt"/>
              <a:buAutoNum type="alphaLcParenR"/>
            </a:pPr>
            <a:r>
              <a:rPr lang="es-CL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</a:rPr>
              <a:t>3era persona, narrador testigo. </a:t>
            </a:r>
          </a:p>
          <a:p>
            <a:pPr marL="342900" lvl="0" indent="-342900" algn="just" fontAlgn="base">
              <a:spcAft>
                <a:spcPts val="245"/>
              </a:spcAft>
              <a:buClr>
                <a:srgbClr val="000000"/>
              </a:buClr>
              <a:buSzPts val="1400"/>
              <a:buFont typeface="+mj-lt"/>
              <a:buAutoNum type="alphaLcParenR"/>
            </a:pPr>
            <a:r>
              <a:rPr lang="es-CL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</a:rPr>
              <a:t>1era persona, narrador protagonista. </a:t>
            </a:r>
          </a:p>
          <a:p>
            <a:pPr marL="342900" lvl="0" indent="-342900" algn="just" fontAlgn="base">
              <a:spcAft>
                <a:spcPts val="245"/>
              </a:spcAft>
              <a:buClr>
                <a:srgbClr val="000000"/>
              </a:buClr>
              <a:buSzPts val="1400"/>
              <a:buFont typeface="+mj-lt"/>
              <a:buAutoNum type="alphaLcParenR"/>
            </a:pPr>
            <a:r>
              <a:rPr lang="es-CL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</a:rPr>
              <a:t>3era persona, narrador relativo. </a:t>
            </a:r>
          </a:p>
          <a:p>
            <a:pPr marL="457835" indent="-6350">
              <a:spcAft>
                <a:spcPts val="230"/>
              </a:spcAft>
            </a:pPr>
            <a:r>
              <a:rPr lang="es-CL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es-CL" dirty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697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Presentación de bienvenida a la escuela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_26628392_TF03460615" id="{BCA5A855-5700-4520-BD48-E8DD44B876B8}" vid="{84ADDB75-F741-40F8-A12F-F5DAAB1983C3}"/>
    </a:ext>
  </a:extLst>
</a:theme>
</file>

<file path=ppt/theme/theme2.xml><?xml version="1.0" encoding="utf-8"?>
<a:theme xmlns:a="http://schemas.openxmlformats.org/drawingml/2006/main" name="Tema de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bienvenida a la escuela</Template>
  <TotalTime>177</TotalTime>
  <Words>618</Words>
  <Application>Microsoft Office PowerPoint</Application>
  <PresentationFormat>Personalizado</PresentationFormat>
  <Paragraphs>54</Paragraphs>
  <Slides>13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Presentación de bienvenida a la escuela</vt:lpstr>
      <vt:lpstr> NARRADORES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TRABAJEMOS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NARRADORES YESTILOS NARRATIVOS</dc:title>
  <dc:creator>Profesor 12</dc:creator>
  <cp:lastModifiedBy>HP</cp:lastModifiedBy>
  <cp:revision>12</cp:revision>
  <dcterms:created xsi:type="dcterms:W3CDTF">2020-11-24T14:57:33Z</dcterms:created>
  <dcterms:modified xsi:type="dcterms:W3CDTF">2020-11-26T14:20:23Z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