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charts/chart5.xml" ContentType="application/vnd.openxmlformats-officedocument.drawingml.chart+xml"/>
  <Override PartName="/ppt/ink/ink49.xml" ContentType="application/inkml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0" r:id="rId6"/>
    <p:sldId id="261" r:id="rId7"/>
    <p:sldId id="262" r:id="rId8"/>
    <p:sldId id="269" r:id="rId9"/>
    <p:sldId id="263" r:id="rId10"/>
    <p:sldId id="260" r:id="rId11"/>
    <p:sldId id="264" r:id="rId12"/>
    <p:sldId id="265" r:id="rId13"/>
    <p:sldId id="267" r:id="rId14"/>
    <p:sldId id="271" r:id="rId15"/>
    <p:sldId id="268" r:id="rId16"/>
    <p:sldId id="272" r:id="rId17"/>
    <p:sldId id="274" r:id="rId18"/>
    <p:sldId id="273" r:id="rId19"/>
    <p:sldId id="26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4"/>
    <p:restoredTop sz="94624"/>
  </p:normalViewPr>
  <p:slideViewPr>
    <p:cSldViewPr snapToGrid="0" snapToObjects="1">
      <p:cViewPr>
        <p:scale>
          <a:sx n="73" d="100"/>
          <a:sy n="73" d="100"/>
        </p:scale>
        <p:origin x="-324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Libro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Users\mariaeugeniaahumada\Desktop\TRABAJOS%20CMD\fisica%202%20medio%20grafico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\\Users\mariaeugeniaahumada\Desktop\TRABAJOS%20CMD\fisica%202%20medio%20graficos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\\Users\mariaeugeniaahumada\Desktop\TRABAJOS%20CMD\fisica%202%20medio%20graficos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Users\mariaeugeniaahumada\Desktop\TRABAJOS%20CMD\fisica%202%20medio%20graficos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\\Users\mariaeugeniaahumada\Desktop\TRABAJOS%20CMD\fisica%202%20medio%20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Distancia</a:t>
            </a:r>
            <a:r>
              <a:rPr lang="es-ES_tradnl" baseline="0"/>
              <a:t> (m)- Tiempo (s)</a:t>
            </a:r>
            <a:endParaRPr lang="es-ES_tradn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Hoja1!$C$1:$C$8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xVal>
          <c:yVal>
            <c:numRef>
              <c:f>Hoja1!$D$1:$D$8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BDB-7642-A925-1667B03171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487040"/>
        <c:axId val="152611072"/>
      </c:scatterChart>
      <c:valAx>
        <c:axId val="1344870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200" b="0"/>
                  <a:t>tiempo</a:t>
                </a:r>
                <a:r>
                  <a:rPr lang="es-ES_tradnl" sz="1200" b="0" baseline="0"/>
                  <a:t> t (s)</a:t>
                </a:r>
                <a:endParaRPr lang="es-ES_tradnl" sz="1200" b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2611072"/>
        <c:crosses val="autoZero"/>
        <c:crossBetween val="midCat"/>
      </c:valAx>
      <c:valAx>
        <c:axId val="15261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200" b="1"/>
                  <a:t>Distancia</a:t>
                </a:r>
                <a:r>
                  <a:rPr lang="es-ES_tradnl" sz="1200" b="1" baseline="0"/>
                  <a:t> X(m)</a:t>
                </a:r>
                <a:endParaRPr lang="es-ES_tradnl" sz="1200" b="1"/>
              </a:p>
            </c:rich>
          </c:tx>
          <c:layout>
            <c:manualLayout>
              <c:xMode val="edge"/>
              <c:yMode val="edge"/>
              <c:x val="3.6061026352288486E-2"/>
              <c:y val="0.549953530398863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44870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7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Distancia</a:t>
            </a:r>
            <a:r>
              <a:rPr lang="es-ES_tradnl" baseline="0"/>
              <a:t> (m)- Tiempo (s)</a:t>
            </a:r>
            <a:endParaRPr lang="es-ES_tradn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Hoja1!$C$1:$C$8</c:f>
              <c:numCache>
                <c:formatCode>General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</c:numCache>
            </c:numRef>
          </c:xVal>
          <c:yVal>
            <c:numRef>
              <c:f>Hoja1!$D$1:$D$8</c:f>
              <c:numCache>
                <c:formatCode>General</c:formatCode>
                <c:ptCount val="8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C7E-894A-AAFE-693087A925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96608"/>
        <c:axId val="135807360"/>
      </c:scatterChart>
      <c:valAx>
        <c:axId val="1357966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200" b="0"/>
                  <a:t>tiempo</a:t>
                </a:r>
                <a:r>
                  <a:rPr lang="es-ES_tradnl" sz="1200" b="0" baseline="0"/>
                  <a:t> t (s)</a:t>
                </a:r>
                <a:endParaRPr lang="es-ES_tradnl" sz="1200" b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807360"/>
        <c:crosses val="autoZero"/>
        <c:crossBetween val="midCat"/>
      </c:valAx>
      <c:valAx>
        <c:axId val="135807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200" b="1"/>
                  <a:t>Distancia</a:t>
                </a:r>
                <a:r>
                  <a:rPr lang="es-ES_tradnl" sz="1200" b="1" baseline="0"/>
                  <a:t> X(m)</a:t>
                </a:r>
                <a:endParaRPr lang="es-ES_tradnl" sz="1200" b="1"/>
              </a:p>
            </c:rich>
          </c:tx>
          <c:layout>
            <c:manualLayout>
              <c:xMode val="edge"/>
              <c:yMode val="edge"/>
              <c:x val="3.6061026352288486E-2"/>
              <c:y val="0.549953530398863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357966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ES_tradnl"/>
              <a:t>Velocidad</a:t>
            </a:r>
            <a:r>
              <a:rPr lang="es-ES_tradnl" baseline="0"/>
              <a:t> media- tiempo</a:t>
            </a:r>
            <a:endParaRPr lang="es-ES_tradn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Hoja1!$B$26:$B$33</c:f>
              <c:numCache>
                <c:formatCode>0</c:formatCode>
                <c:ptCount val="8"/>
                <c:pt idx="0" formatCode="General">
                  <c:v>0</c:v>
                </c:pt>
                <c:pt idx="1">
                  <c:v>5</c:v>
                </c:pt>
                <c:pt idx="2" formatCode="General">
                  <c:v>10</c:v>
                </c:pt>
                <c:pt idx="3" formatCode="General">
                  <c:v>15</c:v>
                </c:pt>
                <c:pt idx="4" formatCode="General">
                  <c:v>20</c:v>
                </c:pt>
                <c:pt idx="5" formatCode="General">
                  <c:v>25</c:v>
                </c:pt>
                <c:pt idx="6" formatCode="General">
                  <c:v>30</c:v>
                </c:pt>
                <c:pt idx="7" formatCode="General">
                  <c:v>35</c:v>
                </c:pt>
              </c:numCache>
            </c:numRef>
          </c:xVal>
          <c:yVal>
            <c:numRef>
              <c:f>Hoja1!$C$26:$C$33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5D1-034F-B4AC-0C4786919B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28896"/>
        <c:axId val="128143744"/>
      </c:scatterChart>
      <c:valAx>
        <c:axId val="1281288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tiempo</a:t>
                </a:r>
                <a:r>
                  <a:rPr lang="es-ES_tradnl" baseline="0"/>
                  <a:t> (s)</a:t>
                </a:r>
                <a:endParaRPr lang="es-ES_tradnl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43744"/>
        <c:crosses val="autoZero"/>
        <c:crossBetween val="midCat"/>
      </c:valAx>
      <c:valAx>
        <c:axId val="12814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100"/>
                  <a:t>Velocidad</a:t>
                </a:r>
                <a:r>
                  <a:rPr lang="es-ES_tradnl" sz="1100" baseline="0"/>
                  <a:t> media.     </a:t>
                </a:r>
                <a:r>
                  <a:rPr lang="es-ES_tradnl" sz="1050" cap="none" baseline="0"/>
                  <a:t>m</a:t>
                </a:r>
                <a:r>
                  <a:rPr lang="es-ES_tradnl" sz="1100" baseline="0"/>
                  <a:t>/</a:t>
                </a:r>
                <a:r>
                  <a:rPr lang="es-ES_tradnl" baseline="0"/>
                  <a:t>s</a:t>
                </a:r>
                <a:endParaRPr lang="es-ES_tradnl"/>
              </a:p>
            </c:rich>
          </c:tx>
          <c:layout>
            <c:manualLayout>
              <c:xMode val="edge"/>
              <c:yMode val="edge"/>
              <c:x val="2.4803499770059131E-2"/>
              <c:y val="5.736774548187046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288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ES_tradnl"/>
              <a:t>Velocidad</a:t>
            </a:r>
            <a:r>
              <a:rPr lang="es-ES_tradnl" baseline="0"/>
              <a:t> media- tiempo</a:t>
            </a:r>
            <a:endParaRPr lang="es-ES_tradnl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Hoja1!$B$26:$B$33</c:f>
              <c:numCache>
                <c:formatCode>0</c:formatCode>
                <c:ptCount val="8"/>
                <c:pt idx="0" formatCode="General">
                  <c:v>0</c:v>
                </c:pt>
                <c:pt idx="1">
                  <c:v>5</c:v>
                </c:pt>
                <c:pt idx="2" formatCode="General">
                  <c:v>10</c:v>
                </c:pt>
                <c:pt idx="3" formatCode="General">
                  <c:v>15</c:v>
                </c:pt>
                <c:pt idx="4" formatCode="General">
                  <c:v>20</c:v>
                </c:pt>
                <c:pt idx="5" formatCode="General">
                  <c:v>25</c:v>
                </c:pt>
                <c:pt idx="6" formatCode="General">
                  <c:v>30</c:v>
                </c:pt>
                <c:pt idx="7" formatCode="General">
                  <c:v>35</c:v>
                </c:pt>
              </c:numCache>
            </c:numRef>
          </c:xVal>
          <c:yVal>
            <c:numRef>
              <c:f>Hoja1!$C$26:$C$33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F65A-4442-8008-4DC161FA30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89568"/>
        <c:axId val="128191872"/>
      </c:scatterChart>
      <c:valAx>
        <c:axId val="1281895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tiempo</a:t>
                </a:r>
                <a:r>
                  <a:rPr lang="es-ES_tradnl" baseline="0"/>
                  <a:t> (s)</a:t>
                </a:r>
                <a:endParaRPr lang="es-ES_tradnl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91872"/>
        <c:crosses val="autoZero"/>
        <c:crossBetween val="midCat"/>
      </c:valAx>
      <c:valAx>
        <c:axId val="128191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 sz="1100"/>
                  <a:t>Velocidad</a:t>
                </a:r>
                <a:r>
                  <a:rPr lang="es-ES_tradnl" sz="1100" baseline="0"/>
                  <a:t> media.     </a:t>
                </a:r>
                <a:r>
                  <a:rPr lang="es-ES_tradnl" sz="1050" cap="none" baseline="0"/>
                  <a:t>m</a:t>
                </a:r>
                <a:r>
                  <a:rPr lang="es-ES_tradnl" sz="1100" baseline="0"/>
                  <a:t>/</a:t>
                </a:r>
                <a:r>
                  <a:rPr lang="es-ES_tradnl" baseline="0"/>
                  <a:t>s</a:t>
                </a:r>
                <a:endParaRPr lang="es-ES_tradnl"/>
              </a:p>
            </c:rich>
          </c:tx>
          <c:layout>
            <c:manualLayout>
              <c:xMode val="edge"/>
              <c:yMode val="edge"/>
              <c:x val="2.4803499770059131E-2"/>
              <c:y val="5.7367745481870465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895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 sz="1200"/>
              <a:t>Gráfico</a:t>
            </a:r>
            <a:r>
              <a:rPr lang="es-ES_tradnl" sz="1200" baseline="0"/>
              <a:t> distancia - tiempo</a:t>
            </a:r>
            <a:endParaRPr lang="es-ES_tradnl" sz="120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Hoja1!$B$55:$B$61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xVal>
          <c:yVal>
            <c:numRef>
              <c:f>Hoja1!$C$55:$C$61</c:f>
              <c:numCache>
                <c:formatCode>General</c:formatCode>
                <c:ptCount val="7"/>
                <c:pt idx="0">
                  <c:v>0</c:v>
                </c:pt>
                <c:pt idx="1">
                  <c:v>5</c:v>
                </c:pt>
                <c:pt idx="2">
                  <c:v>20</c:v>
                </c:pt>
                <c:pt idx="3">
                  <c:v>45</c:v>
                </c:pt>
                <c:pt idx="4">
                  <c:v>80</c:v>
                </c:pt>
                <c:pt idx="5">
                  <c:v>125</c:v>
                </c:pt>
                <c:pt idx="6">
                  <c:v>180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7F88-0C46-BA55-EF33C6593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198912"/>
        <c:axId val="129724800"/>
      </c:scatterChart>
      <c:valAx>
        <c:axId val="1281989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Tiempo</a:t>
                </a:r>
                <a:r>
                  <a:rPr lang="es-ES_tradnl" baseline="0"/>
                  <a:t> (s)</a:t>
                </a:r>
                <a:endParaRPr lang="es-ES_tradnl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9724800"/>
        <c:crosses val="autoZero"/>
        <c:crossBetween val="midCat"/>
      </c:valAx>
      <c:valAx>
        <c:axId val="12972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Distancia</a:t>
                </a:r>
                <a:r>
                  <a:rPr lang="es-ES_tradnl" baseline="0"/>
                  <a:t> x(</a:t>
                </a:r>
                <a:r>
                  <a:rPr lang="es-ES_tradnl" cap="none" baseline="0"/>
                  <a:t>m)</a:t>
                </a:r>
                <a:endParaRPr lang="es-ES_tradnl"/>
              </a:p>
            </c:rich>
          </c:tx>
          <c:layout>
            <c:manualLayout>
              <c:xMode val="edge"/>
              <c:yMode val="edge"/>
              <c:x val="2.3728813559322035E-2"/>
              <c:y val="0.4041214148749541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281989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_tradnl"/>
              <a:t>Velocidad</a:t>
            </a:r>
            <a:r>
              <a:rPr lang="es-ES_tradnl" baseline="0"/>
              <a:t> - tiempo</a:t>
            </a:r>
            <a:endParaRPr lang="es-ES_tradnl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Hoja1!$C$82:$C$88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</c:v>
                </c:pt>
                <c:pt idx="2" formatCode="General">
                  <c:v>2</c:v>
                </c:pt>
                <c:pt idx="3" formatCode="General">
                  <c:v>3</c:v>
                </c:pt>
                <c:pt idx="4" formatCode="General">
                  <c:v>4</c:v>
                </c:pt>
                <c:pt idx="5" formatCode="General">
                  <c:v>5</c:v>
                </c:pt>
                <c:pt idx="6" formatCode="General">
                  <c:v>6</c:v>
                </c:pt>
              </c:numCache>
            </c:numRef>
          </c:xVal>
          <c:yVal>
            <c:numRef>
              <c:f>Hoja1!$D$82:$D$88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5941-0247-A765-8B224E01C2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9980160"/>
        <c:axId val="179986816"/>
      </c:scatterChart>
      <c:valAx>
        <c:axId val="179980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tiempo</a:t>
                </a:r>
                <a:r>
                  <a:rPr lang="es-ES_tradnl" baseline="0"/>
                  <a:t> (s)</a:t>
                </a:r>
                <a:endParaRPr lang="es-ES_tradnl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9986816"/>
        <c:crosses val="autoZero"/>
        <c:crossBetween val="midCat"/>
      </c:valAx>
      <c:valAx>
        <c:axId val="179986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velocidad</a:t>
                </a:r>
                <a:r>
                  <a:rPr lang="es-ES_tradnl" baseline="0"/>
                  <a:t> (m/s)</a:t>
                </a:r>
                <a:endParaRPr lang="es-ES_tradnl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79980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s-ES_tradnl"/>
              <a:t>Gráfico aceleración - tiempo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scatterChart>
        <c:scatterStyle val="smoothMarker"/>
        <c:varyColors val="0"/>
        <c:ser>
          <c:idx val="0"/>
          <c:order val="0"/>
          <c:spPr>
            <a:ln w="25400" cap="flat" cmpd="dbl" algn="ctr">
              <a:solidFill>
                <a:schemeClr val="accent1">
                  <a:alpha val="5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noFill/>
              <a:ln w="34925" cap="flat" cmpd="dbl" algn="ctr">
                <a:solidFill>
                  <a:schemeClr val="accent1">
                    <a:lumMod val="75000"/>
                    <a:alpha val="70000"/>
                  </a:schemeClr>
                </a:solidFill>
                <a:round/>
              </a:ln>
              <a:effectLst/>
            </c:spPr>
          </c:marker>
          <c:xVal>
            <c:numRef>
              <c:f>Hoja1!$C$93:$C$99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</c:v>
                </c:pt>
                <c:pt idx="2" formatCode="General">
                  <c:v>2</c:v>
                </c:pt>
                <c:pt idx="3" formatCode="General">
                  <c:v>3</c:v>
                </c:pt>
                <c:pt idx="4" formatCode="General">
                  <c:v>4</c:v>
                </c:pt>
                <c:pt idx="5" formatCode="General">
                  <c:v>5</c:v>
                </c:pt>
                <c:pt idx="6" formatCode="General">
                  <c:v>6</c:v>
                </c:pt>
              </c:numCache>
            </c:numRef>
          </c:xVal>
          <c:yVal>
            <c:numRef>
              <c:f>Hoja1!$D$93:$D$99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317-AA43-B007-FC58090E83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1885952"/>
        <c:axId val="221908992"/>
      </c:scatterChart>
      <c:valAx>
        <c:axId val="221885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Tiempo</a:t>
                </a:r>
                <a:r>
                  <a:rPr lang="es-ES_tradnl" baseline="0"/>
                  <a:t> (s)</a:t>
                </a:r>
                <a:endParaRPr lang="es-ES_tradnl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21908992"/>
        <c:crosses val="autoZero"/>
        <c:crossBetween val="midCat"/>
      </c:valAx>
      <c:valAx>
        <c:axId val="221908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ES_tradnl"/>
                  <a:t>aceleración(</a:t>
                </a:r>
                <a:r>
                  <a:rPr lang="es-ES_tradnl" cap="none"/>
                  <a:t>m</a:t>
                </a:r>
                <a:r>
                  <a:rPr lang="es-ES_tradnl"/>
                  <a:t>/s</a:t>
                </a:r>
                <a:r>
                  <a:rPr lang="es-ES_tradnl" baseline="30000"/>
                  <a:t>2</a:t>
                </a:r>
                <a:r>
                  <a:rPr lang="es-ES_tradnl"/>
                  <a:t>)</a:t>
                </a:r>
              </a:p>
            </c:rich>
          </c:tx>
          <c:layout>
            <c:manualLayout>
              <c:xMode val="edge"/>
              <c:yMode val="edge"/>
              <c:x val="2.6825633383010434E-2"/>
              <c:y val="0.3639121703746763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2218859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600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600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flat" cmpd="dbl" algn="ctr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ln w="34925" cap="flat" cmpd="dbl" algn="ctr">
        <a:solidFill>
          <a:schemeClr val="phClr">
            <a:lumMod val="75000"/>
            <a:alpha val="70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kern="1200" spc="0" normalizeH="0" baseline="0"/>
  </cs:title>
  <cs:trendline>
    <cs:lnRef idx="0">
      <cs:styleClr val="0"/>
    </cs:lnRef>
    <cs:fillRef idx="0"/>
    <cs:effectRef idx="0"/>
    <cs:fontRef idx="minor">
      <a:schemeClr val="tx1"/>
    </cs:fontRef>
    <cs:spPr>
      <a:ln w="38100" cap="rnd" cmpd="sng" algn="ctr">
        <a:solidFill>
          <a:schemeClr val="phClr">
            <a:lumMod val="75000"/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/>
  </cs:valueAxis>
  <cs:wall>
    <cs:lnRef idx="0"/>
    <cs:fillRef idx="0"/>
    <cs:effectRef idx="0"/>
    <cs:fontRef idx="minor">
      <a:schemeClr val="dk1"/>
    </cs:fontRef>
  </cs:wall>
</cs:chartStyle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24.93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7.16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51,'26'-15,"2"-4,-22 12,4-2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7.43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8.65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1 135,'27'-32,"-4"7,-13 10,0 0,5 4,1-9,-4 13,-3-3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9.19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1 127,'32'0,"-8"0,-4 0,-9 0,4 0,-6 0,6-9,1-3,5-9,0 0,0-1,0 1,-9 9,-3 3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9.47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98,'39'-33,"-4"-3,-23 23,-2-3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9.90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1,'33'0,"-3"0,-9 4,1-2,-7 2,-4-4,-7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9.97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1 136,'49'-57,"-22"26,11-7,-33 32,-1 2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0.98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53,'27'-27,"-11"11,-7 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1.23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64,'32'-21,"-2"0,-19 9,-1 3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1.51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0 201,'32'-15,"-7"5,-11 5,-8 1,7-2,-6-4,13-5,-9-2,9-4,-4 0,6-6,-1 4,-8 6,-4 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26.29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1.76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0 176,'32'-32,"-2"2,-9 9,6-1,-3-12,-7 19,-6-7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2.26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10,'31'-5,"-8"0,-19 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2.75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3.06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3.34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30 0,'-16'16,"3"-3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3.66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39 0,'-20'16,"6"1,9-11,5 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3.96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4.53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4.89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360 1,'-26'25,"7"-6,4-4,9-5,-2-5,2 4,-4 1,-5 1,-2 9,-11 3,-7 2,-8 4,-21-3,33-12,-6-2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5.16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69 0,'-38'19,"8"-4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27.401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5.49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0,'11'31,"2"-4,-12-18,3 1,0 4,7-8,0 3,9-9,-14 0,3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5.91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25,'31'21,"-3"-7,-7-5,0-7,1 2,-6-4,3 0,-8 0,4 0,-5-4,4-2,2-9,5-2,6 6,2-4,-11 14,-2-4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6.56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11,'26'12,"-4"-5,-7-17,-4 0,-1 5,-6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6.89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1 118,'30'-20,"-1"-1,-7-6,-1 5,-9 4,-2 9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7.22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74,'27'-27,"-2"1,-13 15,-3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7.52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85,'37'11,"-9"-9,-13-2,-1-15,3-7,4 4,1-8,-10 19,-3-3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7.79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0 108,'33'23,"-7"0,-7-17,-3-1,5 0,6-5,2 0,5-5,0-1,-6-10,-1-1,-6-4,1-6,-5-8,-5 14,-7-1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8.23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1,'26'0,"-4"0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8.34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44 390,'0'-92,"-13"-1,9 40,-2 3,-8-6,7 10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8.70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28.38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9.06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9.377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49.97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111 1,'-32'27,"-10"-3,27-18,-7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0.296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278 0,'-88'6,"-8"-4,48 4,3-6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0.58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511 0,'-71'17,"-6"-4,-6 7,-2-13,33-3,3-1,1-3,3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0.86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134 0,'-74'28,"15"-6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1.18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1.600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1,'0'0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52.204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0,'0'0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58763" units="1/cm"/>
        </inkml:channelProperties>
      </inkml:inkSource>
      <inkml:timestamp xml:id="ts0" timeString="2020-11-18T13:01:56.98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17661 11881,'0'25,"0"0,-25 0,25 0,0-1,0 26,0-25,-25-25,1 25,24-1,0 1,-25 0,25 0,0 25,-25-26,25 1,0 0,-25-25,25 25,0 0,0-1,-25 1</inkml:trace>
  <inkml:trace contextRef="#ctx0" brushRef="#br0" timeOffset="3533.9305">17711 12005,'0'25,"0"0,0 0,24 24,-24-24,25 0,-25 25,25-25,-25-1,25 26,0-25,-1 0,-24-1,25 1,-25 0,0 0,25 0,-25-1,25 1,-25 0,0 0,-25-25,0 0,0 0,1 0,-26 25,25-25,0 0,1 24,-1-24,0 0,0 0,0 0,1 0,-26 0,25 0,0 0,25-24,-25-1,-24 0,49 0,-50 0,50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29.61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7:39.513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 3573 24575,'0'-10'0,"9"-5"0,3-7 0,10 0 0,7-19 0,0 15 0,8-15 0,-8 17 0,6-11 0,4-10 0,25-31 0,-11 3-331,-19 31 1,0 1 330,21-26 0,9-3 0,-28 29 0,1 0 0,0 1 0,-1-1 0,-2-2 0,-1 0 0,30-30 0,-34 30 0,0 0 0,26-28 0,2-6 0,-4 16 0,-12 9 0,-4-4 0,-7 10 0,10-19 0,0 18 0,5-4 0,-8 8 0,7 3 661,2-5-661,-2 13 0,4 2 0,-4-1 0,7-7 0,1-8 0,-1-1 0,-12 11 0,1 6 0,-11 8 0,5-1 0,0 0 0,-6 1 0,5-1 0,-11 2 0,17-2 0,-9 0 0,17-1 0,-11 1 0,11-1 0,-11 1 0,5-1 0,6 0 0,-3 0 0,14-8 0,-2 0 0,11-8 0,-6 0 0,20-8-1159,-7-17 1159,-26 30 0,1-1 0,3-10 0,0-1 0,-2 8 0,-1 0 0,2-7 0,0 0 0,-6 3 0,0 2 0,0-1 0,0 0 0,0 0 0,0 2-233,-3 9 0,1 3 233,42-21 0,-10 10 0,-16 12 0,-17-2 0,-15 7 0,-6 1 0,0-1 1131,-5 6-1131,-1 1 494,-5 0-494,-1 9 0,6-8 0,-8 8 0,7-4 0,-9 4 0,5-2 0,-1 2 0,1-3 0,-5 7 0,-1-1 0,-4 7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7:41.40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0 0 24575,'15'0'0,"1"0"0,5 0 0,-5 0 0,4 0 0,-4 0 0,5 0 0,0 0 0,0 0 0,0 0 0,0 0 0,-5 0 0,-1 0 0,-1 0 0,-3 0 0,4 0 0,-5 0 0,-1 0 0,1 0 0,0 0 0,-1 0 0,1 0 0,-5 5 0,-1 0 0,-4 5 0,0-1 0,0 6 0,0 1 0,0 0 0,0-1 0,0-6 0,-4 6 0,2-4 0,-7 9 0,8-9 0,-4 3 0,1-4 0,-2-1 0,1 1 0,-4 0 0,8-1 0,-8 1 0,4 0 0,-1-1 0,2 1 0,4-5 0,0-1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7:42.871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223 6 24575,'-4'-5'0,"-6"10"0,-7 6 0,-4 11 0,0-1 0,0 0 0,-1 0 0,6 0 0,-4 0 0,8 0 0,-8 0 0,8 0 0,-3 0 0,9 0 0,1 0 0,5 6 0,0-4 0,0 10 0,5-11 0,-4 11 0,8-5 0,-3 0 0,5-1 0,0-6 0,-1 0 0,6 1 0,0-1 0,5 0 0,0 0 0,0 0 0,6 1 0,1-5 0,13 5 0,-5-10 0,11 6 0,-5-12 0,7 5 0,-1-10 0,-5 5 0,-3-6 0,-6 0 0,-5 0 0,-3 0 0,-4-5 0,-6-1 0,-2-4 0,-4 0 0,0-4 0,0-3 0,1-4 0,-6 0 0,5 0 0,-9 0 0,4-1 0,-5 1 0,0 0 0,0 0 0,0-1 0,-5 1 0,4 0 0,-13 0 0,6-1 0,-7 1 0,0 0 0,-2 0 0,-4-1 0,-1-5 0,1 5 0,-1-5 0,0 5 0,6 6 0,1-4 0,0 4 0,3-5 0,-3 5 0,0 1 0,8 5 0,-7 4 0,13-3 0,-7 8 0,-3-8 0,-5 8 0,-5-4 0,-1 0 0,1-1 0,5 0 0,-4 2 0,4 4 0,-5 0 0,5 0 0,-4 4 0,9-3 0,-9 4 0,9-1 0,-4-2 0,5 6 0,-5-7 0,4 8 0,-4-8 0,5 7 0,1-7 0,-1 8 0,4-4 0,-2 1 0,7 2 0,-4-3 0,5 1 0,0-2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9:26.629"/>
    </inkml:context>
    <inkml:brush xml:id="br0">
      <inkml:brushProperty name="width" value="0.025" units="cm"/>
      <inkml:brushProperty name="height" value="0.025" units="cm"/>
      <inkml:brushProperty name="color" value="#FF0066"/>
    </inkml:brush>
  </inkml:definitions>
  <inkml:trace contextRef="#ctx0" brushRef="#br0">1 1 24575,'0'9'0,"0"18"0,0 5 0,5 10 0,-4-7 0,9-3 0,-4-3 0,0 5 0,5 0 0,-10-6 0,4 11 0,-5-9 0,0 11 0,0-7 0,5 0 0,-4 7 0,4-6 0,0 6 0,1-7 0,1 14 0,3 3 0,-2 14 0,5 0 0,-1-8 0,0-1 0,-5-19 0,3-4 0,-9-6 0,4 1 0,0 0 0,-4-1 0,4-6 0,0 6 0,1 8 0,1 7 0,3 7 0,-8-7 0,8-1 0,-3-1 0,-1 2 0,0-5 0,-6-4 0,4-17 0,-3 4 0,3-4 0,-4 0 0,4-1 0,-3-6 0,4 6 0,-5-4 0,0 9 0,0-9 0,0 8 0,4-3 0,-2 6 0,2-1 0,-4-5 0,0 3 0,5-12 0,-4 7 0,3-9 0,-4 5 0,0-5 0,0-1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9:28.973"/>
    </inkml:context>
    <inkml:brush xml:id="br0">
      <inkml:brushProperty name="width" value="0.025" units="cm"/>
      <inkml:brushProperty name="height" value="0.025" units="cm"/>
      <inkml:brushProperty name="color" value="#FF0066"/>
    </inkml:brush>
  </inkml:definitions>
  <inkml:trace contextRef="#ctx0" brushRef="#br0">1 140 24575,'15'5'0,"1"5"0,5-3 0,0 7 0,0-13 0,0 9 0,0-4 0,-5-1 0,4 5 0,-9-9 0,-5-1 0,-12-10 0,-11-6 0,1-1 0,-4 2 0,9 0 0,-4 4 0,5-4 0,4 5 0,6 0 0,11 0 0,5-5 0,5 3 0,6 2 0,1 0 0,0 4 0,5-6 0,-11 6 0,5 1 0,-6 5 0,-9-4 0,-7 7 0,-15 3 0,-6 10 0,-6 5 0,6 0 0,0 1 0,6-6 0,0-2 0,0 1 0,4-4 0,-3 4 0,8-6 0,-8 1 0,3 4 0,-3-3 0,3 4 0,1-5 0,1-5 0,3 4 0,-3-4 0,4 0 0,0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9:30.513"/>
    </inkml:context>
    <inkml:brush xml:id="br0">
      <inkml:brushProperty name="width" value="0.025" units="cm"/>
      <inkml:brushProperty name="height" value="0.025" units="cm"/>
      <inkml:brushProperty name="color" value="#FF0066"/>
    </inkml:brush>
  </inkml:definitions>
  <inkml:trace contextRef="#ctx0" brushRef="#br0">0 1 24575,'12'40'0,"6"14"0,2 12 0,8 15 0,-8-14 0,4-2 0,-5-15 0,3-16 0,-4-1 0,2-10 0,-8 4 0,8-6 0,-8 0 0,3 0 0,-5 0 0,1 0 0,-1 0 0,1 0 0,0 0 0,-1 0 0,1 0 0,-6 6 0,5 2 0,-4 5 0,6 0 0,-1 0 0,-5-6 0,4-1 0,-9 0 0,4 1 0,0 1 0,-4-3 0,3-4 0,1-1 0,-4 5 0,9 3 0,-4 5 0,6 0 0,4 0 0,-3 0 0,3 0 0,0-5 0,-4-2 0,-2-11 0,-1-2 0,-8-4 0,3-1 0,-4-3 0,0-2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9:32.491"/>
    </inkml:context>
    <inkml:brush xml:id="br0">
      <inkml:brushProperty name="width" value="0.025" units="cm"/>
      <inkml:brushProperty name="height" value="0.025" units="cm"/>
      <inkml:brushProperty name="color" value="#FF0066"/>
    </inkml:brush>
  </inkml:definitions>
  <inkml:trace contextRef="#ctx0" brushRef="#br0">0 57 24575,'15'-10'0,"7"3"0,13-4 0,22 6 0,3-1 0,5 5 0,-15-5 0,-16 1 0,-12 4 0,-7-4 0,-10 10 0,-1 5 0,-4 6 0,0 5 0,5 0 0,-4 0 0,4-5 0,-5-1 0,0-5 0,0-1 0,0 1 0,0 0 0,0-1 0,0 1 0,-4-5 0,3 4 0,-4-4 0,5 5 0,0-1 0,0 1 0,-4-9 0,-2 2 0,-21-18 0,2 7 0,-15-9 0,-1-1 0,5 6 0,1-10 0,8 10 0,11 1 0,1 6 0,10 1 0,-4 3 0,8-3 0,-4 4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09:33.949"/>
    </inkml:context>
    <inkml:brush xml:id="br0">
      <inkml:brushProperty name="width" value="0.025" units="cm"/>
      <inkml:brushProperty name="height" value="0.025" units="cm"/>
      <inkml:brushProperty name="color" value="#FF0066"/>
    </inkml:brush>
  </inkml:definitions>
  <inkml:trace contextRef="#ctx0" brushRef="#br0">709 1 24575,'-15'14'0,"-1"8"0,-6 7 0,-1 5 0,-2 13 0,2-9 0,-1 10 0,-5-13 0,-1 0 0,-1 1 0,2-1 0,7-7 0,0-1 0,1-6 0,0 0 0,0 0 0,-1 0 0,1 0 0,-1 6 0,1-4 0,-2 9 0,2-9 0,-2 10 0,2-11 0,-1 5 0,1-6 0,-1 6 0,0-5 0,5 5 0,-3-6 0,8-5 0,2-1 0,1-10 0,8 4 0,-3-8 0,4 3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17T21:10:43.449"/>
    </inkml:context>
    <inkml:brush xml:id="br0">
      <inkml:brushProperty name="width" value="0.05" units="cm"/>
      <inkml:brushProperty name="height" value="0.05" units="cm"/>
      <inkml:brushProperty name="color" value="#AB008B"/>
    </inkml:brush>
  </inkml:definitions>
  <inkml:trace contextRef="#ctx0" brushRef="#br0">131 1 24575,'5'14'0,"1"2"0,0 6 0,3-1 0,-4-5 0,5-2 0,-4-4 0,-2 0 0,0-5 0,-3 3 0,4-2 0,-1-1 0,1 4 0,5-4 0,5 5 0,-9 0 0,8-4 0,-17-2 0,1-4 0,-7 0 0,-1 0 0,0 0 0,0 0 0,1 0 0,-6 0 0,-1 0 0,-1 0 0,-2-5 0,7 4 0,-2-4 0,4 5 0,0 0 0,0 0 0,1 0 0,-1 0 0,0 0 0,0 0 0,0 0 0,1 0 0,-1 0 0,9-4 0,2-2 0,4-3 0,4 3 0,-8-3 0,7 8 0,-2-7 0,3 2 0,-3-4 0,2 1 0,-3 3 0,5-7 0,-4 6 0,3-4 0,-8 3 0,7 2 0,-2 5 0,9 7 0,1 10 0,5 5 0,0 0 0,0 0 0,0 0 0,0 1 0,-5-6 0,-1-2 0,-10-13 0,4-2 0,-8-4 0,3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0.418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1,'0'0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1.443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0,'0'0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6.295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32,'17'-17,"-4"3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11-15T14:48:36.822"/>
    </inkml:context>
    <inkml:brush xml:id="br0">
      <inkml:brushProperty name="width" value="0.2" units="cm"/>
      <inkml:brushProperty name="height" value="0.4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29,'31'-15,"-8"5,-19 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E2693-E6F8-804D-B1AE-797E17FA1FF8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D95CE-AA41-F34C-9D8D-9A3BFC65F45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0032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3D95CE-AA41-F34C-9D8D-9A3BFC65F45D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02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16219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3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48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8667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79668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01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88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539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76614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C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50139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7818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43EC7C-EABC-6841-A4EA-ABB7EC0D1496}" type="datetimeFigureOut">
              <a:rPr lang="es-CL" smtClean="0"/>
              <a:t>18-11-2020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8B875BE-023E-CA43-82CC-ACE9026C08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1216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13" Type="http://schemas.openxmlformats.org/officeDocument/2006/relationships/image" Target="../media/image54.png"/><Relationship Id="rId3" Type="http://schemas.openxmlformats.org/officeDocument/2006/relationships/image" Target="../media/image45.png"/><Relationship Id="rId7" Type="http://schemas.openxmlformats.org/officeDocument/2006/relationships/image" Target="../media/image48.png"/><Relationship Id="rId12" Type="http://schemas.openxmlformats.org/officeDocument/2006/relationships/image" Target="../media/image5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11" Type="http://schemas.openxmlformats.org/officeDocument/2006/relationships/image" Target="../media/image52.png"/><Relationship Id="rId5" Type="http://schemas.openxmlformats.org/officeDocument/2006/relationships/image" Target="../media/image44.png"/><Relationship Id="rId10" Type="http://schemas.openxmlformats.org/officeDocument/2006/relationships/image" Target="../media/image51.png"/><Relationship Id="rId4" Type="http://schemas.openxmlformats.org/officeDocument/2006/relationships/image" Target="../media/image46.png"/><Relationship Id="rId9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0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30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68.png"/><Relationship Id="rId18" Type="http://schemas.openxmlformats.org/officeDocument/2006/relationships/customXml" Target="../ink/ink57.xml"/><Relationship Id="rId3" Type="http://schemas.openxmlformats.org/officeDocument/2006/relationships/customXml" Target="../ink/ink50.xml"/><Relationship Id="rId21" Type="http://schemas.openxmlformats.org/officeDocument/2006/relationships/image" Target="../media/image72.png"/><Relationship Id="rId7" Type="http://schemas.openxmlformats.org/officeDocument/2006/relationships/customXml" Target="../ink/ink52.xml"/><Relationship Id="rId12" Type="http://schemas.openxmlformats.org/officeDocument/2006/relationships/customXml" Target="../ink/ink54.xml"/><Relationship Id="rId17" Type="http://schemas.openxmlformats.org/officeDocument/2006/relationships/image" Target="../media/image70.png"/><Relationship Id="rId2" Type="http://schemas.openxmlformats.org/officeDocument/2006/relationships/image" Target="../media/image62.png"/><Relationship Id="rId16" Type="http://schemas.openxmlformats.org/officeDocument/2006/relationships/customXml" Target="../ink/ink56.xml"/><Relationship Id="rId20" Type="http://schemas.openxmlformats.org/officeDocument/2006/relationships/customXml" Target="../ink/ink5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4.png"/><Relationship Id="rId11" Type="http://schemas.openxmlformats.org/officeDocument/2006/relationships/image" Target="../media/image67.png"/><Relationship Id="rId5" Type="http://schemas.openxmlformats.org/officeDocument/2006/relationships/customXml" Target="../ink/ink51.xml"/><Relationship Id="rId15" Type="http://schemas.openxmlformats.org/officeDocument/2006/relationships/image" Target="../media/image69.png"/><Relationship Id="rId10" Type="http://schemas.openxmlformats.org/officeDocument/2006/relationships/customXml" Target="../ink/ink53.xml"/><Relationship Id="rId19" Type="http://schemas.openxmlformats.org/officeDocument/2006/relationships/image" Target="../media/image71.png"/><Relationship Id="rId4" Type="http://schemas.openxmlformats.org/officeDocument/2006/relationships/image" Target="../media/image63.png"/><Relationship Id="rId9" Type="http://schemas.openxmlformats.org/officeDocument/2006/relationships/image" Target="../media/image66.png"/><Relationship Id="rId14" Type="http://schemas.openxmlformats.org/officeDocument/2006/relationships/customXml" Target="../ink/ink5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customXml" Target="../ink/ink7.xml"/><Relationship Id="rId18" Type="http://schemas.openxmlformats.org/officeDocument/2006/relationships/image" Target="../media/image9.png"/><Relationship Id="rId26" Type="http://schemas.openxmlformats.org/officeDocument/2006/relationships/customXml" Target="../ink/ink14.xml"/><Relationship Id="rId39" Type="http://schemas.openxmlformats.org/officeDocument/2006/relationships/image" Target="../media/image19.png"/><Relationship Id="rId21" Type="http://schemas.openxmlformats.org/officeDocument/2006/relationships/customXml" Target="../ink/ink11.xml"/><Relationship Id="rId34" Type="http://schemas.openxmlformats.org/officeDocument/2006/relationships/customXml" Target="../ink/ink18.xml"/><Relationship Id="rId42" Type="http://schemas.openxmlformats.org/officeDocument/2006/relationships/customXml" Target="../ink/ink22.xml"/><Relationship Id="rId47" Type="http://schemas.openxmlformats.org/officeDocument/2006/relationships/customXml" Target="../ink/ink26.xml"/><Relationship Id="rId50" Type="http://schemas.openxmlformats.org/officeDocument/2006/relationships/image" Target="../media/image22.png"/><Relationship Id="rId55" Type="http://schemas.openxmlformats.org/officeDocument/2006/relationships/customXml" Target="../ink/ink31.xml"/><Relationship Id="rId63" Type="http://schemas.openxmlformats.org/officeDocument/2006/relationships/customXml" Target="../ink/ink35.xml"/><Relationship Id="rId68" Type="http://schemas.openxmlformats.org/officeDocument/2006/relationships/image" Target="../media/image31.png"/><Relationship Id="rId76" Type="http://schemas.openxmlformats.org/officeDocument/2006/relationships/customXml" Target="../ink/ink43.xml"/><Relationship Id="rId84" Type="http://schemas.openxmlformats.org/officeDocument/2006/relationships/customXml" Target="../ink/ink48.xml"/><Relationship Id="rId7" Type="http://schemas.openxmlformats.org/officeDocument/2006/relationships/customXml" Target="../ink/ink2.xml"/><Relationship Id="rId71" Type="http://schemas.openxmlformats.org/officeDocument/2006/relationships/customXml" Target="../ink/ink39.xml"/><Relationship Id="rId2" Type="http://schemas.openxmlformats.org/officeDocument/2006/relationships/chart" Target="../charts/chart4.xml"/><Relationship Id="rId16" Type="http://schemas.openxmlformats.org/officeDocument/2006/relationships/image" Target="../media/image80.png"/><Relationship Id="rId29" Type="http://schemas.openxmlformats.org/officeDocument/2006/relationships/image" Target="../media/image14.png"/><Relationship Id="rId11" Type="http://schemas.openxmlformats.org/officeDocument/2006/relationships/customXml" Target="../ink/ink5.xml"/><Relationship Id="rId24" Type="http://schemas.openxmlformats.org/officeDocument/2006/relationships/customXml" Target="../ink/ink13.xml"/><Relationship Id="rId32" Type="http://schemas.openxmlformats.org/officeDocument/2006/relationships/customXml" Target="../ink/ink17.xml"/><Relationship Id="rId37" Type="http://schemas.openxmlformats.org/officeDocument/2006/relationships/image" Target="../media/image18.png"/><Relationship Id="rId40" Type="http://schemas.openxmlformats.org/officeDocument/2006/relationships/customXml" Target="../ink/ink21.xml"/><Relationship Id="rId45" Type="http://schemas.openxmlformats.org/officeDocument/2006/relationships/customXml" Target="../ink/ink25.xml"/><Relationship Id="rId53" Type="http://schemas.openxmlformats.org/officeDocument/2006/relationships/customXml" Target="../ink/ink30.xml"/><Relationship Id="rId58" Type="http://schemas.openxmlformats.org/officeDocument/2006/relationships/image" Target="../media/image26.png"/><Relationship Id="rId66" Type="http://schemas.openxmlformats.org/officeDocument/2006/relationships/image" Target="../media/image30.png"/><Relationship Id="rId74" Type="http://schemas.openxmlformats.org/officeDocument/2006/relationships/customXml" Target="../ink/ink42.xml"/><Relationship Id="rId79" Type="http://schemas.openxmlformats.org/officeDocument/2006/relationships/image" Target="../media/image35.png"/><Relationship Id="rId5" Type="http://schemas.openxmlformats.org/officeDocument/2006/relationships/customXml" Target="../ink/ink1.xml"/><Relationship Id="rId61" Type="http://schemas.openxmlformats.org/officeDocument/2006/relationships/customXml" Target="../ink/ink34.xml"/><Relationship Id="rId82" Type="http://schemas.openxmlformats.org/officeDocument/2006/relationships/customXml" Target="../ink/ink46.xml"/><Relationship Id="rId10" Type="http://schemas.openxmlformats.org/officeDocument/2006/relationships/image" Target="../media/image8.png"/><Relationship Id="rId19" Type="http://schemas.openxmlformats.org/officeDocument/2006/relationships/customXml" Target="../ink/ink10.xml"/><Relationship Id="rId31" Type="http://schemas.openxmlformats.org/officeDocument/2006/relationships/image" Target="../media/image15.png"/><Relationship Id="rId44" Type="http://schemas.openxmlformats.org/officeDocument/2006/relationships/customXml" Target="../ink/ink24.xml"/><Relationship Id="rId52" Type="http://schemas.openxmlformats.org/officeDocument/2006/relationships/image" Target="../media/image23.png"/><Relationship Id="rId60" Type="http://schemas.openxmlformats.org/officeDocument/2006/relationships/image" Target="../media/image27.png"/><Relationship Id="rId65" Type="http://schemas.openxmlformats.org/officeDocument/2006/relationships/customXml" Target="../ink/ink36.xml"/><Relationship Id="rId73" Type="http://schemas.openxmlformats.org/officeDocument/2006/relationships/customXml" Target="../ink/ink41.xml"/><Relationship Id="rId78" Type="http://schemas.openxmlformats.org/officeDocument/2006/relationships/customXml" Target="../ink/ink44.xml"/><Relationship Id="rId81" Type="http://schemas.openxmlformats.org/officeDocument/2006/relationships/image" Target="../media/image36.png"/><Relationship Id="rId4" Type="http://schemas.openxmlformats.org/officeDocument/2006/relationships/image" Target="../media/image6.png"/><Relationship Id="rId9" Type="http://schemas.openxmlformats.org/officeDocument/2006/relationships/customXml" Target="../ink/ink4.xml"/><Relationship Id="rId14" Type="http://schemas.openxmlformats.org/officeDocument/2006/relationships/image" Target="../media/image81.png"/><Relationship Id="rId22" Type="http://schemas.openxmlformats.org/officeDocument/2006/relationships/customXml" Target="../ink/ink12.xml"/><Relationship Id="rId27" Type="http://schemas.openxmlformats.org/officeDocument/2006/relationships/image" Target="../media/image13.png"/><Relationship Id="rId30" Type="http://schemas.openxmlformats.org/officeDocument/2006/relationships/customXml" Target="../ink/ink16.xml"/><Relationship Id="rId35" Type="http://schemas.openxmlformats.org/officeDocument/2006/relationships/image" Target="../media/image17.png"/><Relationship Id="rId43" Type="http://schemas.openxmlformats.org/officeDocument/2006/relationships/customXml" Target="../ink/ink23.xml"/><Relationship Id="rId48" Type="http://schemas.openxmlformats.org/officeDocument/2006/relationships/customXml" Target="../ink/ink27.xml"/><Relationship Id="rId56" Type="http://schemas.openxmlformats.org/officeDocument/2006/relationships/image" Target="../media/image25.png"/><Relationship Id="rId64" Type="http://schemas.openxmlformats.org/officeDocument/2006/relationships/image" Target="../media/image29.png"/><Relationship Id="rId69" Type="http://schemas.openxmlformats.org/officeDocument/2006/relationships/customXml" Target="../ink/ink38.xml"/><Relationship Id="rId77" Type="http://schemas.openxmlformats.org/officeDocument/2006/relationships/image" Target="../media/image34.png"/><Relationship Id="rId8" Type="http://schemas.openxmlformats.org/officeDocument/2006/relationships/customXml" Target="../ink/ink3.xml"/><Relationship Id="rId51" Type="http://schemas.openxmlformats.org/officeDocument/2006/relationships/customXml" Target="../ink/ink29.xml"/><Relationship Id="rId72" Type="http://schemas.openxmlformats.org/officeDocument/2006/relationships/customXml" Target="../ink/ink40.xml"/><Relationship Id="rId80" Type="http://schemas.openxmlformats.org/officeDocument/2006/relationships/customXml" Target="../ink/ink45.xml"/><Relationship Id="rId3" Type="http://schemas.openxmlformats.org/officeDocument/2006/relationships/image" Target="../media/image5.png"/><Relationship Id="rId12" Type="http://schemas.openxmlformats.org/officeDocument/2006/relationships/customXml" Target="../ink/ink6.xml"/><Relationship Id="rId17" Type="http://schemas.openxmlformats.org/officeDocument/2006/relationships/customXml" Target="../ink/ink9.xml"/><Relationship Id="rId25" Type="http://schemas.openxmlformats.org/officeDocument/2006/relationships/image" Target="../media/image12.png"/><Relationship Id="rId33" Type="http://schemas.openxmlformats.org/officeDocument/2006/relationships/image" Target="../media/image16.png"/><Relationship Id="rId38" Type="http://schemas.openxmlformats.org/officeDocument/2006/relationships/customXml" Target="../ink/ink20.xml"/><Relationship Id="rId46" Type="http://schemas.openxmlformats.org/officeDocument/2006/relationships/image" Target="../media/image21.png"/><Relationship Id="rId59" Type="http://schemas.openxmlformats.org/officeDocument/2006/relationships/customXml" Target="../ink/ink33.xml"/><Relationship Id="rId67" Type="http://schemas.openxmlformats.org/officeDocument/2006/relationships/customXml" Target="../ink/ink37.xml"/><Relationship Id="rId20" Type="http://schemas.openxmlformats.org/officeDocument/2006/relationships/image" Target="../media/image10.png"/><Relationship Id="rId41" Type="http://schemas.openxmlformats.org/officeDocument/2006/relationships/image" Target="../media/image20.png"/><Relationship Id="rId54" Type="http://schemas.openxmlformats.org/officeDocument/2006/relationships/image" Target="../media/image24.png"/><Relationship Id="rId62" Type="http://schemas.openxmlformats.org/officeDocument/2006/relationships/image" Target="../media/image28.png"/><Relationship Id="rId70" Type="http://schemas.openxmlformats.org/officeDocument/2006/relationships/image" Target="../media/image32.png"/><Relationship Id="rId75" Type="http://schemas.openxmlformats.org/officeDocument/2006/relationships/image" Target="../media/image33.png"/><Relationship Id="rId83" Type="http://schemas.openxmlformats.org/officeDocument/2006/relationships/customXml" Target="../ink/ink4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5" Type="http://schemas.openxmlformats.org/officeDocument/2006/relationships/customXml" Target="../ink/ink8.xml"/><Relationship Id="rId23" Type="http://schemas.openxmlformats.org/officeDocument/2006/relationships/image" Target="../media/image11.png"/><Relationship Id="rId28" Type="http://schemas.openxmlformats.org/officeDocument/2006/relationships/customXml" Target="../ink/ink15.xml"/><Relationship Id="rId36" Type="http://schemas.openxmlformats.org/officeDocument/2006/relationships/customXml" Target="../ink/ink19.xml"/><Relationship Id="rId49" Type="http://schemas.openxmlformats.org/officeDocument/2006/relationships/customXml" Target="../ink/ink28.xml"/><Relationship Id="rId57" Type="http://schemas.openxmlformats.org/officeDocument/2006/relationships/customXml" Target="../ink/ink3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9.xm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30DA46-A3E4-8341-9F37-9A44AFB8A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Ecuaciones para MRU - MRUA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103D590-365B-7940-BE0E-25E3183D4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dirty="0"/>
              <a:t> </a:t>
            </a:r>
            <a:r>
              <a:rPr lang="es-CL" sz="3200" dirty="0"/>
              <a:t>Sus     Representaciones  Gráficas</a:t>
            </a:r>
          </a:p>
        </p:txBody>
      </p:sp>
    </p:spTree>
    <p:extLst>
      <p:ext uri="{BB962C8B-B14F-4D97-AF65-F5344CB8AC3E}">
        <p14:creationId xmlns:p14="http://schemas.microsoft.com/office/powerpoint/2010/main" val="2583731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847529" y="620689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Reemplazando valores en la expresión  para la  aceleración quedará: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759620" y="1666112"/>
            <a:ext cx="14641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/>
              <a:t>  a    =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5 CuadroTexto"/>
              <p:cNvSpPr txBox="1"/>
              <p:nvPr/>
            </p:nvSpPr>
            <p:spPr>
              <a:xfrm>
                <a:off x="3947974" y="1697907"/>
                <a:ext cx="1355938" cy="618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CL" i="1">
                                  <a:latin typeface="Cambria Math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s-CL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s-CL" i="1"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s-CL" i="1">
                                      <a:latin typeface="Cambria Math"/>
                                    </a:rPr>
                                    <m:t>𝑓</m:t>
                                  </m:r>
                                </m:sub>
                              </m:sSub>
                              <m:r>
                                <a:rPr lang="es-CL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s-CL" i="1"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CL" i="1">
                                  <a:latin typeface="Cambria Math"/>
                                </a:rPr>
                                <m:t>0  </m:t>
                              </m:r>
                            </m:sub>
                          </m:sSub>
                        </m:num>
                        <m:den>
                          <m:r>
                            <a:rPr lang="es-C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s-CL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6" name="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974" y="1697907"/>
                <a:ext cx="1355938" cy="618759"/>
              </a:xfrm>
              <a:prstGeom prst="rect">
                <a:avLst/>
              </a:prstGeom>
              <a:blipFill>
                <a:blip r:embed="rId2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7 Rectángulo"/>
          <p:cNvSpPr/>
          <p:nvPr/>
        </p:nvSpPr>
        <p:spPr>
          <a:xfrm>
            <a:off x="3124336" y="2647959"/>
            <a:ext cx="1171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3200" dirty="0"/>
              <a:t>a 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3947974" y="2357917"/>
                <a:ext cx="1715978" cy="101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2400" i="1">
                              <a:latin typeface="Cambria Math"/>
                            </a:rPr>
                            <m:t>20</m:t>
                          </m:r>
                          <m:f>
                            <m:fPr>
                              <m:ctrlPr>
                                <a:rPr lang="es-CL" sz="24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CL" sz="2400" i="1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CL" sz="24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  <m:sSub>
                            <m:sSubPr>
                              <m:ctrlPr>
                                <a:rPr lang="es-CL" sz="24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CL" sz="24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s-E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s-CL" sz="2400" i="1">
                                  <a:latin typeface="Cambria Math"/>
                                </a:rPr>
                                <m:t>0</m:t>
                              </m:r>
                              <m:f>
                                <m:fPr>
                                  <m:ctrlPr>
                                    <a:rPr lang="es-CL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CL" sz="2400" i="1">
                                      <a:latin typeface="Cambria Math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s-CL" sz="2400" i="1">
                                      <a:latin typeface="Cambria Math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  <m:sub>
                              <m:r>
                                <a:rPr lang="es-CL" sz="2400" i="1">
                                  <a:latin typeface="Cambria Math"/>
                                </a:rPr>
                                <m:t>  </m:t>
                              </m:r>
                            </m:sub>
                          </m:sSub>
                        </m:num>
                        <m:den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s-CL" sz="2400" i="1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974" y="2357917"/>
                <a:ext cx="1715978" cy="1014830"/>
              </a:xfrm>
              <a:prstGeom prst="rect">
                <a:avLst/>
              </a:prstGeom>
              <a:blipFill>
                <a:blip r:embed="rId3"/>
                <a:stretch>
                  <a:fillRect l="-1481" r="-11111" b="-493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12 CuadroTexto"/>
          <p:cNvSpPr txBox="1"/>
          <p:nvPr/>
        </p:nvSpPr>
        <p:spPr>
          <a:xfrm>
            <a:off x="4115782" y="4005064"/>
            <a:ext cx="1188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 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13 CuadroTexto"/>
              <p:cNvSpPr txBox="1"/>
              <p:nvPr/>
            </p:nvSpPr>
            <p:spPr>
              <a:xfrm>
                <a:off x="6528050" y="2328418"/>
                <a:ext cx="792087" cy="1112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800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s-CL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s-CL" sz="2800" i="1">
                                  <a:latin typeface="Cambria Math"/>
                                </a:rPr>
                                <m:t>𝑚</m:t>
                              </m:r>
                            </m:num>
                            <m:den>
                              <m:r>
                                <a:rPr lang="es-CL" sz="2800" i="1">
                                  <a:latin typeface="Cambria Math"/>
                                </a:rPr>
                                <m:t>𝑠</m:t>
                              </m:r>
                            </m:den>
                          </m:f>
                        </m:num>
                        <m:den>
                          <m:r>
                            <a:rPr lang="es-CL" sz="2800" i="1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4" name="1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050" y="2328418"/>
                <a:ext cx="792087" cy="1112420"/>
              </a:xfrm>
              <a:prstGeom prst="rect">
                <a:avLst/>
              </a:prstGeom>
              <a:blipFill>
                <a:blip r:embed="rId4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16 CuadroTexto"/>
              <p:cNvSpPr txBox="1"/>
              <p:nvPr/>
            </p:nvSpPr>
            <p:spPr>
              <a:xfrm>
                <a:off x="8314300" y="2586361"/>
                <a:ext cx="1008113" cy="901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2800" i="1">
                              <a:latin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s-CL" sz="2800" i="1">
                              <a:latin typeface="Cambria Math"/>
                            </a:rPr>
                            <m:t>𝑠</m:t>
                          </m:r>
                        </m:den>
                      </m:f>
                      <m:r>
                        <a:rPr lang="es-CL" sz="2800" i="1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s-CL" sz="2800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s-CL" sz="2800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s-CL" sz="2800" i="1">
                              <a:latin typeface="Cambria Math"/>
                              <a:ea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17" name="1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4300" y="2586361"/>
                <a:ext cx="1008113" cy="901914"/>
              </a:xfrm>
              <a:prstGeom prst="rect">
                <a:avLst/>
              </a:prstGeom>
              <a:blipFill>
                <a:blip r:embed="rId5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19 CuadroTexto"/>
          <p:cNvSpPr txBox="1"/>
          <p:nvPr/>
        </p:nvSpPr>
        <p:spPr>
          <a:xfrm>
            <a:off x="7320136" y="2775708"/>
            <a:ext cx="1178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=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s-CL" sz="2800" dirty="0"/>
              <a:t>  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431704" y="4005064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CL" sz="2800" dirty="0"/>
              <a:t>=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5519936" y="2708920"/>
            <a:ext cx="14401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800" dirty="0"/>
              <a:t>  = </a:t>
            </a:r>
            <a:r>
              <a:rPr lang="es-CL" sz="2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4742407" y="3851464"/>
                <a:ext cx="921545" cy="830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CL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CL" sz="2800" i="1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s-CL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s-CL" sz="2800" i="1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s-CL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407" y="3851464"/>
                <a:ext cx="921545" cy="830420"/>
              </a:xfrm>
              <a:prstGeom prst="rect">
                <a:avLst/>
              </a:prstGeom>
              <a:blipFill>
                <a:blip r:embed="rId6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24 CuadroTexto"/>
              <p:cNvSpPr txBox="1"/>
              <p:nvPr/>
            </p:nvSpPr>
            <p:spPr>
              <a:xfrm>
                <a:off x="1847528" y="5013177"/>
                <a:ext cx="8640960" cy="1099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/>
                  <a:t>Significa,  que  la velocidad  aumenta   10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CL" sz="2800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CL" sz="2800" dirty="0"/>
                  <a:t>   en cada  segundo.</a:t>
                </a:r>
              </a:p>
            </p:txBody>
          </p:sp>
        </mc:Choice>
        <mc:Fallback xmlns="">
          <p:sp>
            <p:nvSpPr>
              <p:cNvPr id="25" name="2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7528" y="5013177"/>
                <a:ext cx="8640960" cy="1099725"/>
              </a:xfrm>
              <a:prstGeom prst="rect">
                <a:avLst/>
              </a:prstGeom>
              <a:blipFill>
                <a:blip r:embed="rId7"/>
                <a:stretch>
                  <a:fillRect l="-1466" t="-1136" b="-1477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177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2" grpId="0"/>
      <p:bldP spid="13" grpId="0"/>
      <p:bldP spid="14" grpId="0"/>
      <p:bldP spid="17" grpId="0"/>
      <p:bldP spid="20" grpId="0"/>
      <p:bldP spid="21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B53DCDA4-0DA7-9C46-8EF5-EC605D0799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099917"/>
              </p:ext>
            </p:extLst>
          </p:nvPr>
        </p:nvGraphicFramePr>
        <p:xfrm>
          <a:off x="694268" y="910209"/>
          <a:ext cx="3949170" cy="4474592"/>
        </p:xfrm>
        <a:graphic>
          <a:graphicData uri="http://schemas.openxmlformats.org/drawingml/2006/table">
            <a:tbl>
              <a:tblPr firstRow="1" firstCol="1" bandRow="1"/>
              <a:tblGrid>
                <a:gridCol w="2386806">
                  <a:extLst>
                    <a:ext uri="{9D8B030D-6E8A-4147-A177-3AD203B41FA5}">
                      <a16:colId xmlns:a16="http://schemas.microsoft.com/office/drawing/2014/main" xmlns="" val="2249180886"/>
                    </a:ext>
                  </a:extLst>
                </a:gridCol>
                <a:gridCol w="1562364">
                  <a:extLst>
                    <a:ext uri="{9D8B030D-6E8A-4147-A177-3AD203B41FA5}">
                      <a16:colId xmlns:a16="http://schemas.microsoft.com/office/drawing/2014/main" xmlns="" val="4080935503"/>
                    </a:ext>
                  </a:extLst>
                </a:gridCol>
              </a:tblGrid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aceleración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tiempo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74044364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a(m/s</a:t>
                      </a:r>
                      <a:r>
                        <a:rPr lang="es-CL" sz="3300" b="0" i="0" u="none" strike="noStrike" baseline="30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t(s)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5921995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0-1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87986641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1-2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17070783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2-3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90028283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3-4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66309780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4-5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90971633"/>
                  </a:ext>
                </a:extLst>
              </a:tr>
              <a:tr h="55932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5-6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0314449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6BAFEBDA-801E-2F48-8B5B-65D97A1F45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5399989"/>
              </p:ext>
            </p:extLst>
          </p:nvPr>
        </p:nvGraphicFramePr>
        <p:xfrm>
          <a:off x="5120449" y="910209"/>
          <a:ext cx="3949170" cy="436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B158C896-6032-1B4D-BFC7-93BA01F60D9D}"/>
              </a:ext>
            </a:extLst>
          </p:cNvPr>
          <p:cNvSpPr txBox="1"/>
          <p:nvPr/>
        </p:nvSpPr>
        <p:spPr>
          <a:xfrm>
            <a:off x="9135236" y="1071563"/>
            <a:ext cx="225190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El Gráfico aceleración tiempo, resulta una línea paralela al eje del tiempo, esto nos indica que la aceleración es uniforme , igual en cada segundo y tiene un valor de 10 m/s</a:t>
            </a:r>
            <a:r>
              <a:rPr lang="es-CL" baseline="30000" dirty="0"/>
              <a:t>2</a:t>
            </a:r>
            <a:r>
              <a:rPr lang="es-C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507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797A461-F75A-CB40-8B56-FE2223E89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66" y="614361"/>
            <a:ext cx="4666721" cy="5175909"/>
          </a:xfrm>
        </p:spPr>
        <p:txBody>
          <a:bodyPr>
            <a:normAutofit/>
          </a:bodyPr>
          <a:lstStyle/>
          <a:p>
            <a:pPr algn="ctr"/>
            <a:r>
              <a:rPr lang="es-CL" sz="2800" dirty="0">
                <a:solidFill>
                  <a:schemeClr val="tx1"/>
                </a:solidFill>
              </a:rPr>
              <a:t>Para Ecuación del MRUA,usamos gráfica V-t , de un objeto que inicia su movimiento desde X</a:t>
            </a:r>
            <a:r>
              <a:rPr lang="es-CL" sz="2800" baseline="-25000" dirty="0">
                <a:solidFill>
                  <a:schemeClr val="tx1"/>
                </a:solidFill>
              </a:rPr>
              <a:t>0   </a:t>
            </a:r>
            <a:r>
              <a:rPr lang="es-CL" sz="2800" dirty="0">
                <a:solidFill>
                  <a:schemeClr val="tx1"/>
                </a:solidFill>
              </a:rPr>
              <a:t>con velocidad inicial v</a:t>
            </a:r>
            <a:r>
              <a:rPr lang="es-CL" sz="2800" baseline="-25000" dirty="0">
                <a:solidFill>
                  <a:schemeClr val="tx1"/>
                </a:solidFill>
              </a:rPr>
              <a:t>0</a:t>
            </a:r>
            <a:endParaRPr lang="es-CL" sz="2800" dirty="0">
              <a:solidFill>
                <a:schemeClr val="tx1"/>
              </a:solidFill>
            </a:endParaRPr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xmlns="" id="{2021692F-4B76-E149-94D6-F64BF4B2B2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t="44472" r="13518"/>
          <a:stretch/>
        </p:blipFill>
        <p:spPr bwMode="auto">
          <a:xfrm>
            <a:off x="5593680" y="614362"/>
            <a:ext cx="6393533" cy="544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89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F6EA97F5-51F6-FC44-9574-34DBC79E3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51" t="44472" r="30879"/>
          <a:stretch/>
        </p:blipFill>
        <p:spPr bwMode="auto">
          <a:xfrm>
            <a:off x="870740" y="746718"/>
            <a:ext cx="548640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3CD0EFD0-156F-4343-9E41-DB6C2383BC3F}"/>
              </a:ext>
            </a:extLst>
          </p:cNvPr>
          <p:cNvSpPr txBox="1"/>
          <p:nvPr/>
        </p:nvSpPr>
        <p:spPr>
          <a:xfrm>
            <a:off x="366712" y="331220"/>
            <a:ext cx="1145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Usando la gràfica para obtener la ecuación de Movimiento:  El área bajo la gràfica es la distancia recorrida.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xmlns="" id="{3A8EAD2D-F44A-0B4B-8907-26D93AACAE37}"/>
              </a:ext>
            </a:extLst>
          </p:cNvPr>
          <p:cNvCxnSpPr/>
          <p:nvPr/>
        </p:nvCxnSpPr>
        <p:spPr>
          <a:xfrm>
            <a:off x="1900238" y="3671888"/>
            <a:ext cx="250031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xmlns="" id="{C707FE6A-1ECB-2C45-B071-616532844CB2}"/>
              </a:ext>
            </a:extLst>
          </p:cNvPr>
          <p:cNvCxnSpPr>
            <a:cxnSpLocks/>
          </p:cNvCxnSpPr>
          <p:nvPr/>
        </p:nvCxnSpPr>
        <p:spPr>
          <a:xfrm>
            <a:off x="4300537" y="1585915"/>
            <a:ext cx="0" cy="29146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xmlns="" id="{2A5EDE9D-7284-0F43-8305-9B52CA6F0A90}"/>
                  </a:ext>
                </a:extLst>
              </p:cNvPr>
              <p:cNvSpPr txBox="1"/>
              <p:nvPr/>
            </p:nvSpPr>
            <p:spPr>
              <a:xfrm>
                <a:off x="780521" y="3557588"/>
                <a:ext cx="5053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A5EDE9D-7284-0F43-8305-9B52CA6F0A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521" y="3557588"/>
                <a:ext cx="50535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xmlns="" id="{9F9F8C6F-BE4A-0D47-8CEC-97F93AEF9193}"/>
                  </a:ext>
                </a:extLst>
              </p:cNvPr>
              <p:cNvSpPr txBox="1"/>
              <p:nvPr/>
            </p:nvSpPr>
            <p:spPr>
              <a:xfrm>
                <a:off x="746654" y="1399535"/>
                <a:ext cx="505353" cy="391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</m:oMath>
                  </m:oMathPara>
                </a14:m>
                <a:endParaRPr lang="es-CL" dirty="0"/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9F9F8C6F-BE4A-0D47-8CEC-97F93AEF9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654" y="1399535"/>
                <a:ext cx="505353" cy="391582"/>
              </a:xfrm>
              <a:prstGeom prst="rect">
                <a:avLst/>
              </a:prstGeom>
              <a:blipFill>
                <a:blip r:embed="rId4"/>
                <a:stretch>
                  <a:fillRect b="-625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errar llave 14">
            <a:extLst>
              <a:ext uri="{FF2B5EF4-FFF2-40B4-BE49-F238E27FC236}">
                <a16:creationId xmlns:a16="http://schemas.microsoft.com/office/drawing/2014/main" xmlns="" id="{48202628-280F-8448-81CF-C61318BADDC1}"/>
              </a:ext>
            </a:extLst>
          </p:cNvPr>
          <p:cNvSpPr/>
          <p:nvPr/>
        </p:nvSpPr>
        <p:spPr>
          <a:xfrm rot="5400000">
            <a:off x="2902070" y="4351590"/>
            <a:ext cx="357187" cy="2385364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xmlns="" id="{DBDE0FC5-7C43-3F43-A427-37D9C47F483B}"/>
                  </a:ext>
                </a:extLst>
              </p:cNvPr>
              <p:cNvSpPr txBox="1"/>
              <p:nvPr/>
            </p:nvSpPr>
            <p:spPr>
              <a:xfrm>
                <a:off x="2671763" y="5943601"/>
                <a:ext cx="79957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s-CL" sz="2800" dirty="0"/>
                  <a:t>t</a:t>
                </a: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DBDE0FC5-7C43-3F43-A427-37D9C47F4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1763" y="5943601"/>
                <a:ext cx="799570" cy="523220"/>
              </a:xfrm>
              <a:prstGeom prst="rect">
                <a:avLst/>
              </a:prstGeom>
              <a:blipFill>
                <a:blip r:embed="rId5"/>
                <a:stretch>
                  <a:fillRect l="-4688" t="-14286" b="-309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xmlns="" id="{9FEA00F1-672D-2844-A0BD-4051EBDC7FEF}"/>
                  </a:ext>
                </a:extLst>
              </p:cNvPr>
              <p:cNvSpPr txBox="1"/>
              <p:nvPr/>
            </p:nvSpPr>
            <p:spPr>
              <a:xfrm>
                <a:off x="1900239" y="3926920"/>
                <a:ext cx="237310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24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4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400" b="0" i="1" dirty="0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24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s-ES" sz="24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s-CL" sz="2400" dirty="0"/>
                  <a:t> </a:t>
                </a:r>
              </a:p>
            </p:txBody>
          </p:sp>
        </mc:Choice>
        <mc:Fallback xmlns="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9FEA00F1-672D-2844-A0BD-4051EBDC7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0239" y="3926920"/>
                <a:ext cx="2373108" cy="461665"/>
              </a:xfrm>
              <a:prstGeom prst="rect">
                <a:avLst/>
              </a:prstGeom>
              <a:blipFill>
                <a:blip r:embed="rId6"/>
                <a:stretch>
                  <a:fillRect l="-532" t="-10811" b="-2973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xmlns="" id="{99FCB8A7-9609-3740-ABAC-D0CD2ED6863F}"/>
                  </a:ext>
                </a:extLst>
              </p:cNvPr>
              <p:cNvSpPr txBox="1"/>
              <p:nvPr/>
            </p:nvSpPr>
            <p:spPr>
              <a:xfrm>
                <a:off x="8001293" y="804578"/>
                <a:ext cx="327024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s-CL" sz="2800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s-CL" sz="2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L" sz="2800" dirty="0"/>
                  <a:t> </a:t>
                </a: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99FCB8A7-9609-3740-ABAC-D0CD2ED686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1293" y="804578"/>
                <a:ext cx="3270242" cy="430887"/>
              </a:xfrm>
              <a:prstGeom prst="rect">
                <a:avLst/>
              </a:prstGeom>
              <a:blipFill>
                <a:blip r:embed="rId7"/>
                <a:stretch>
                  <a:fillRect l="-3876" t="-25714" b="-48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xmlns="" id="{FB7CB097-7D46-194E-962D-88654BA39577}"/>
                  </a:ext>
                </a:extLst>
              </p:cNvPr>
              <p:cNvSpPr/>
              <p:nvPr/>
            </p:nvSpPr>
            <p:spPr>
              <a:xfrm>
                <a:off x="2827329" y="2816780"/>
                <a:ext cx="157322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21" name="Rectángulo 20">
                <a:extLst>
                  <a:ext uri="{FF2B5EF4-FFF2-40B4-BE49-F238E27FC236}">
                    <a16:creationId xmlns:a16="http://schemas.microsoft.com/office/drawing/2014/main" id="{FB7CB097-7D46-194E-962D-88654BA395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29" y="2816780"/>
                <a:ext cx="1573222" cy="461665"/>
              </a:xfrm>
              <a:prstGeom prst="rect">
                <a:avLst/>
              </a:prstGeom>
              <a:blipFill>
                <a:blip r:embed="rId8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C859E9B5-8314-7C47-8399-4277B70F951B}"/>
              </a:ext>
            </a:extLst>
          </p:cNvPr>
          <p:cNvSpPr txBox="1"/>
          <p:nvPr/>
        </p:nvSpPr>
        <p:spPr>
          <a:xfrm>
            <a:off x="5638800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CL" dirty="0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xmlns="" id="{F22F0BFC-9E3C-0F45-8869-145A761D1864}"/>
              </a:ext>
            </a:extLst>
          </p:cNvPr>
          <p:cNvSpPr/>
          <p:nvPr/>
        </p:nvSpPr>
        <p:spPr>
          <a:xfrm rot="10800000" flipH="1">
            <a:off x="4738202" y="1660658"/>
            <a:ext cx="460433" cy="1996271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xmlns="" id="{B4F628B9-A673-E34B-95E7-B5DA31EEFDAF}"/>
                  </a:ext>
                </a:extLst>
              </p:cNvPr>
              <p:cNvSpPr txBox="1"/>
              <p:nvPr/>
            </p:nvSpPr>
            <p:spPr>
              <a:xfrm>
                <a:off x="5246934" y="2402501"/>
                <a:ext cx="1912730" cy="39895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CL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s-E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CL" sz="2400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L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24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s-ES" sz="2400" b="0" i="1" smtClean="0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L" sz="2400" dirty="0"/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B4F628B9-A673-E34B-95E7-B5DA31EEFD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6934" y="2402501"/>
                <a:ext cx="1912730" cy="398955"/>
              </a:xfrm>
              <a:prstGeom prst="rect">
                <a:avLst/>
              </a:prstGeom>
              <a:blipFill>
                <a:blip r:embed="rId9"/>
                <a:stretch>
                  <a:fillRect l="-2649" t="-6250" b="-2812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xmlns="" id="{C888526A-0865-E740-B877-FF217A8ADBDF}"/>
                  </a:ext>
                </a:extLst>
              </p:cNvPr>
              <p:cNvSpPr txBox="1"/>
              <p:nvPr/>
            </p:nvSpPr>
            <p:spPr>
              <a:xfrm>
                <a:off x="7565962" y="1792301"/>
                <a:ext cx="4745932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s-CL" sz="2800" dirty="0"/>
                  <a:t> de un rectángulo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L" sz="2800" dirty="0"/>
                  <a:t> de un triángulo rectángulo</a:t>
                </a:r>
              </a:p>
              <a:p>
                <a:r>
                  <a:rPr lang="es-CL" sz="2800" dirty="0"/>
                  <a:t> </a:t>
                </a: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888526A-0865-E740-B877-FF217A8ADB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5962" y="1792301"/>
                <a:ext cx="4745932" cy="1384995"/>
              </a:xfrm>
              <a:prstGeom prst="rect">
                <a:avLst/>
              </a:prstGeom>
              <a:blipFill>
                <a:blip r:embed="rId10"/>
                <a:stretch>
                  <a:fillRect l="-2667" t="-5455" b="-11818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xmlns="" id="{CC1201F6-21C3-1345-8FC0-5897C8D81CE1}"/>
                  </a:ext>
                </a:extLst>
              </p:cNvPr>
              <p:cNvSpPr txBox="1"/>
              <p:nvPr/>
            </p:nvSpPr>
            <p:spPr>
              <a:xfrm>
                <a:off x="7802569" y="3557988"/>
                <a:ext cx="33782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CL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s-E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CC1201F6-21C3-1345-8FC0-5897C8D81C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2569" y="3557988"/>
                <a:ext cx="3378286" cy="523220"/>
              </a:xfrm>
              <a:prstGeom prst="rect">
                <a:avLst/>
              </a:prstGeom>
              <a:blipFill>
                <a:blip r:embed="rId11"/>
                <a:stretch>
                  <a:fillRect l="-749" t="-11905" b="-309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xmlns="" id="{1ED008CF-2AA2-C541-96F7-9713D1152D7F}"/>
                  </a:ext>
                </a:extLst>
              </p:cNvPr>
              <p:cNvSpPr txBox="1"/>
              <p:nvPr/>
            </p:nvSpPr>
            <p:spPr>
              <a:xfrm>
                <a:off x="7830348" y="4388585"/>
                <a:ext cx="3839775" cy="9777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ES" sz="2800" b="0" i="1" dirty="0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s-ES" sz="28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E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ES" sz="28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ES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s-E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m:rPr>
                        <m:nor/>
                      </m:rPr>
                      <a:rPr lang="es-CL" sz="2800" dirty="0"/>
                      <m:t>t</m:t>
                    </m:r>
                  </m:oMath>
                </a14:m>
                <a:endParaRPr lang="es-CL" sz="2800" dirty="0"/>
              </a:p>
              <a:p>
                <a:endParaRPr lang="es-CL" dirty="0"/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1ED008CF-2AA2-C541-96F7-9713D1152D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0348" y="4388585"/>
                <a:ext cx="3839775" cy="977704"/>
              </a:xfrm>
              <a:prstGeom prst="rect">
                <a:avLst/>
              </a:prstGeom>
              <a:blipFill>
                <a:blip r:embed="rId12"/>
                <a:stretch>
                  <a:fillRect l="-2310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uadroTexto 29">
            <a:extLst>
              <a:ext uri="{FF2B5EF4-FFF2-40B4-BE49-F238E27FC236}">
                <a16:creationId xmlns:a16="http://schemas.microsoft.com/office/drawing/2014/main" xmlns="" id="{6ACD77C4-4F34-704F-8E72-475033EC54D4}"/>
              </a:ext>
            </a:extLst>
          </p:cNvPr>
          <p:cNvSpPr txBox="1"/>
          <p:nvPr/>
        </p:nvSpPr>
        <p:spPr>
          <a:xfrm>
            <a:off x="5604933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xmlns="" id="{33BE8B11-3A8A-F04D-858F-121C68530B88}"/>
                  </a:ext>
                </a:extLst>
              </p:cNvPr>
              <p:cNvSpPr txBox="1"/>
              <p:nvPr/>
            </p:nvSpPr>
            <p:spPr>
              <a:xfrm>
                <a:off x="7159664" y="5575683"/>
                <a:ext cx="4161596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L" sz="28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s-ES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L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8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sz="28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ES" sz="28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s-CL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nor/>
                        </m:rPr>
                        <a:rPr lang="es-CL" sz="2800" dirty="0"/>
                        <m:t>t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33BE8B11-3A8A-F04D-858F-121C68530B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9664" y="5575683"/>
                <a:ext cx="4161596" cy="898964"/>
              </a:xfrm>
              <a:prstGeom prst="rect">
                <a:avLst/>
              </a:prstGeom>
              <a:blipFill>
                <a:blip r:embed="rId13"/>
                <a:stretch>
                  <a:fillRect b="-84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xmlns="" id="{2F985C2A-B914-7743-93BF-88F7B09D5CB7}"/>
              </a:ext>
            </a:extLst>
          </p:cNvPr>
          <p:cNvCxnSpPr>
            <a:cxnSpLocks/>
          </p:cNvCxnSpPr>
          <p:nvPr/>
        </p:nvCxnSpPr>
        <p:spPr>
          <a:xfrm flipV="1">
            <a:off x="5529804" y="962917"/>
            <a:ext cx="2309274" cy="5710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0504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5" grpId="0" animBg="1"/>
      <p:bldP spid="18" grpId="0"/>
      <p:bldP spid="20" grpId="0"/>
      <p:bldP spid="21" grpId="0"/>
      <p:bldP spid="17" grpId="0" animBg="1"/>
      <p:bldP spid="8" grpId="0"/>
      <p:bldP spid="16" grpId="0"/>
      <p:bldP spid="25" grpId="0"/>
      <p:bldP spid="28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0C50C86E-239E-324D-BC2C-4FF95851B53E}"/>
              </a:ext>
            </a:extLst>
          </p:cNvPr>
          <p:cNvSpPr/>
          <p:nvPr/>
        </p:nvSpPr>
        <p:spPr>
          <a:xfrm>
            <a:off x="1338281" y="433401"/>
            <a:ext cx="82922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dirty="0"/>
              <a:t>La ecuación para MRUA  desde una posición inicial  X </a:t>
            </a:r>
            <a:r>
              <a:rPr lang="es-CL" sz="14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xmlns="" id="{4CF998AE-ABD9-8147-A965-348786C267AF}"/>
                  </a:ext>
                </a:extLst>
              </p:cNvPr>
              <p:cNvSpPr/>
              <p:nvPr/>
            </p:nvSpPr>
            <p:spPr>
              <a:xfrm rot="10800000" flipV="1">
                <a:off x="1338281" y="2745089"/>
                <a:ext cx="370653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sz="2800" dirty="0"/>
                  <a:t>X </a:t>
                </a:r>
                <a:r>
                  <a:rPr lang="es-CL" sz="2800" baseline="-25000" dirty="0"/>
                  <a:t>f </a:t>
                </a:r>
                <a:r>
                  <a:rPr lang="es-CL" sz="2800" dirty="0"/>
                  <a:t>= X </a:t>
                </a:r>
                <a:r>
                  <a:rPr lang="es-CL" sz="1400" dirty="0"/>
                  <a:t>0</a:t>
                </a:r>
                <a:r>
                  <a:rPr lang="es-CL" sz="2800" dirty="0"/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s-E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ES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+ </m:t>
                    </m:r>
                  </m:oMath>
                </a14:m>
                <a:r>
                  <a:rPr lang="es-CL" sz="2800" dirty="0"/>
                  <a:t>  </a:t>
                </a: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4CF998AE-ABD9-8147-A965-348786C267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1338281" y="2745089"/>
                <a:ext cx="3706530" cy="523220"/>
              </a:xfrm>
              <a:prstGeom prst="rect">
                <a:avLst/>
              </a:prstGeom>
              <a:blipFill>
                <a:blip r:embed="rId2"/>
                <a:stretch>
                  <a:fillRect l="-3413" t="-11905" b="-3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6B2B1DE7-FE50-794A-9962-8523194D6F28}"/>
                  </a:ext>
                </a:extLst>
              </p:cNvPr>
              <p:cNvSpPr txBox="1"/>
              <p:nvPr/>
            </p:nvSpPr>
            <p:spPr>
              <a:xfrm>
                <a:off x="3971925" y="2530036"/>
                <a:ext cx="3500438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ES" sz="2800" i="1" dirty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s-ES" sz="28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ES" sz="2800" i="1" dirty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CL" sz="2800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CL" sz="2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s-ES" sz="28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− </m:t>
                          </m:r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s-ES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ES" sz="2800" i="1">
                          <a:latin typeface="Cambria Math" panose="02040503050406030204" pitchFamily="18" charset="0"/>
                        </a:rPr>
                        <m:t> )</m:t>
                      </m:r>
                      <m:r>
                        <a:rPr lang="es-CL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m:rPr>
                          <m:nor/>
                        </m:rPr>
                        <a:rPr lang="es-CL" sz="2800" dirty="0"/>
                        <m:t>t</m:t>
                      </m:r>
                    </m:oMath>
                  </m:oMathPara>
                </a14:m>
                <a:endParaRPr lang="es-CL" sz="2800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6B2B1DE7-FE50-794A-9962-8523194D6F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925" y="2530036"/>
                <a:ext cx="3500438" cy="898964"/>
              </a:xfrm>
              <a:prstGeom prst="rect">
                <a:avLst/>
              </a:prstGeom>
              <a:blipFill>
                <a:blip r:embed="rId3"/>
                <a:stretch>
                  <a:fillRect b="-694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xmlns="" id="{C2FBCC59-804E-814A-9232-F98E3E0E9363}"/>
                  </a:ext>
                </a:extLst>
              </p:cNvPr>
              <p:cNvSpPr txBox="1"/>
              <p:nvPr/>
            </p:nvSpPr>
            <p:spPr>
              <a:xfrm>
                <a:off x="1560512" y="1200150"/>
                <a:ext cx="26828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/>
                  <a:t> X </a:t>
                </a:r>
                <a:r>
                  <a:rPr lang="es-CL" sz="2800" baseline="-25000" dirty="0"/>
                  <a:t>f</a:t>
                </a:r>
                <a:r>
                  <a:rPr lang="es-CL" sz="2800" dirty="0"/>
                  <a:t>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1 </m:t>
                        </m:r>
                      </m:sub>
                    </m:sSub>
                  </m:oMath>
                </a14:m>
                <a:r>
                  <a:rPr lang="es-CL" sz="28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s-E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CL" sz="2800" dirty="0"/>
                  <a:t> </a:t>
                </a: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C2FBCC59-804E-814A-9232-F98E3E0E93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512" y="1200150"/>
                <a:ext cx="2682876" cy="523220"/>
              </a:xfrm>
              <a:prstGeom prst="rect">
                <a:avLst/>
              </a:prstGeom>
              <a:blipFill>
                <a:blip r:embed="rId4"/>
                <a:stretch>
                  <a:fillRect l="-939" t="-11905" b="-3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xmlns="" id="{9DD279AB-2064-F847-AB62-18DBA6065BE3}"/>
                  </a:ext>
                </a:extLst>
              </p:cNvPr>
              <p:cNvSpPr/>
              <p:nvPr/>
            </p:nvSpPr>
            <p:spPr>
              <a:xfrm>
                <a:off x="1560513" y="3589691"/>
                <a:ext cx="2367706" cy="732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sz="2800" b="1" dirty="0"/>
                  <a:t>a</a:t>
                </a:r>
                <a:r>
                  <a:rPr lang="es-CL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800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CL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L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s-CL" sz="2800" i="1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s-CL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s-CL" sz="28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s-CL" sz="2800" i="1">
                                <a:latin typeface="Cambria Math"/>
                              </a:rPr>
                              <m:t>0  </m:t>
                            </m:r>
                          </m:sub>
                        </m:sSub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CL" sz="2800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9DD279AB-2064-F847-AB62-18DBA6065B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0513" y="3589691"/>
                <a:ext cx="2367706" cy="732958"/>
              </a:xfrm>
              <a:prstGeom prst="rect">
                <a:avLst/>
              </a:prstGeom>
              <a:blipFill>
                <a:blip r:embed="rId5"/>
                <a:stretch>
                  <a:fillRect l="-5319" b="-1016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adroTexto 8">
            <a:extLst>
              <a:ext uri="{FF2B5EF4-FFF2-40B4-BE49-F238E27FC236}">
                <a16:creationId xmlns:a16="http://schemas.microsoft.com/office/drawing/2014/main" xmlns="" id="{8C9DA2A0-6F9B-FB40-967C-E12F2486CC67}"/>
              </a:ext>
            </a:extLst>
          </p:cNvPr>
          <p:cNvSpPr txBox="1"/>
          <p:nvPr/>
        </p:nvSpPr>
        <p:spPr>
          <a:xfrm>
            <a:off x="8558213" y="2643188"/>
            <a:ext cx="2343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Usando la Ec de aceleración 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xmlns="" id="{5C9367FA-6371-9044-A15C-245B45F433FF}"/>
              </a:ext>
            </a:extLst>
          </p:cNvPr>
          <p:cNvCxnSpPr/>
          <p:nvPr/>
        </p:nvCxnSpPr>
        <p:spPr>
          <a:xfrm>
            <a:off x="3586163" y="3957638"/>
            <a:ext cx="1458648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xmlns="" id="{02F739AE-62B9-4A49-BFF5-DB222E628412}"/>
                  </a:ext>
                </a:extLst>
              </p:cNvPr>
              <p:cNvSpPr/>
              <p:nvPr/>
            </p:nvSpPr>
            <p:spPr>
              <a:xfrm>
                <a:off x="5266253" y="3589691"/>
                <a:ext cx="2621039" cy="5577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s-CL" sz="2800" b="1" dirty="0"/>
                  <a:t>a</a:t>
                </a:r>
                <a:r>
                  <a:rPr lang="es-CL" sz="2800" dirty="0"/>
                  <a:t> </a:t>
                </a:r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</m:oMath>
                </a14:m>
                <a:r>
                  <a:rPr lang="es-CL" sz="2800" dirty="0"/>
                  <a:t>t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s-CL" sz="28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28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s-CL" sz="2800" i="1">
                                <a:latin typeface="Cambria Math"/>
                              </a:rPr>
                              <m:t>𝑓</m:t>
                            </m:r>
                          </m:sub>
                        </m:sSub>
                        <m:r>
                          <a:rPr lang="es-CL" sz="2800" i="1">
                            <a:latin typeface="Cambria Math"/>
                          </a:rPr>
                          <m:t>−</m:t>
                        </m:r>
                        <m:r>
                          <a:rPr lang="es-CL" sz="2800" i="1"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s-CL" sz="2800" i="1">
                            <a:latin typeface="Cambria Math"/>
                          </a:rPr>
                          <m:t>0  </m:t>
                        </m:r>
                      </m:sub>
                    </m:sSub>
                  </m:oMath>
                </a14:m>
                <a:r>
                  <a:rPr lang="es-CL" sz="2800" dirty="0"/>
                  <a:t>)</a:t>
                </a:r>
              </a:p>
            </p:txBody>
          </p:sp>
        </mc:Choice>
        <mc:Fallback xmlns="">
          <p:sp>
            <p:nvSpPr>
              <p:cNvPr id="12" name="Rectángulo 11">
                <a:extLst>
                  <a:ext uri="{FF2B5EF4-FFF2-40B4-BE49-F238E27FC236}">
                    <a16:creationId xmlns:a16="http://schemas.microsoft.com/office/drawing/2014/main" id="{02F739AE-62B9-4A49-BFF5-DB222E6284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6253" y="3589691"/>
                <a:ext cx="2621039" cy="557717"/>
              </a:xfrm>
              <a:prstGeom prst="rect">
                <a:avLst/>
              </a:prstGeom>
              <a:blipFill>
                <a:blip r:embed="rId6"/>
                <a:stretch>
                  <a:fillRect l="-4808" t="-11111" r="-3846" b="-24444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DCAA712D-7C95-0A45-B8FB-FCED9CF1F4EC}"/>
              </a:ext>
            </a:extLst>
          </p:cNvPr>
          <p:cNvSpPr txBox="1"/>
          <p:nvPr/>
        </p:nvSpPr>
        <p:spPr>
          <a:xfrm>
            <a:off x="8558213" y="3589691"/>
            <a:ext cx="2343150" cy="366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Reemplaznado  en (1 )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DAA3B6B5-DF28-E648-B33C-C716DDA96EC0}"/>
              </a:ext>
            </a:extLst>
          </p:cNvPr>
          <p:cNvSpPr txBox="1"/>
          <p:nvPr/>
        </p:nvSpPr>
        <p:spPr>
          <a:xfrm>
            <a:off x="542924" y="2745089"/>
            <a:ext cx="603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(1)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xmlns="" id="{CAFE46A4-337D-724D-985D-5D6A67ACDCD0}"/>
                  </a:ext>
                </a:extLst>
              </p:cNvPr>
              <p:cNvSpPr/>
              <p:nvPr/>
            </p:nvSpPr>
            <p:spPr>
              <a:xfrm>
                <a:off x="1338281" y="4836736"/>
                <a:ext cx="4962507" cy="8749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2800" b="0" i="1" baseline="-2500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=  </m:t>
                    </m:r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m:rPr>
                        <m:sty m:val="p"/>
                      </m:rPr>
                      <a:rPr lang="es-CL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320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6" name="Rectángulo 15">
                <a:extLst>
                  <a:ext uri="{FF2B5EF4-FFF2-40B4-BE49-F238E27FC236}">
                    <a16:creationId xmlns:a16="http://schemas.microsoft.com/office/drawing/2014/main" id="{CAFE46A4-337D-724D-985D-5D6A67ACDCD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281" y="4836736"/>
                <a:ext cx="4962507" cy="874983"/>
              </a:xfrm>
              <a:prstGeom prst="rect">
                <a:avLst/>
              </a:prstGeom>
              <a:blipFill>
                <a:blip r:embed="rId7"/>
                <a:stretch>
                  <a:fillRect l="-765" b="-428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CuadroTexto 16">
            <a:extLst>
              <a:ext uri="{FF2B5EF4-FFF2-40B4-BE49-F238E27FC236}">
                <a16:creationId xmlns:a16="http://schemas.microsoft.com/office/drawing/2014/main" xmlns="" id="{5840565E-C838-4B45-8BDF-744015BD21FE}"/>
              </a:ext>
            </a:extLst>
          </p:cNvPr>
          <p:cNvSpPr txBox="1"/>
          <p:nvPr/>
        </p:nvSpPr>
        <p:spPr>
          <a:xfrm>
            <a:off x="7472363" y="4976086"/>
            <a:ext cx="3600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Ecuación de MRUA 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xmlns="" id="{BE64EFE2-A403-7143-A06D-3623AC4D86DD}"/>
              </a:ext>
            </a:extLst>
          </p:cNvPr>
          <p:cNvCxnSpPr/>
          <p:nvPr/>
        </p:nvCxnSpPr>
        <p:spPr>
          <a:xfrm>
            <a:off x="3899416" y="1428750"/>
            <a:ext cx="1366837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Rectángulo 19">
            <a:extLst>
              <a:ext uri="{FF2B5EF4-FFF2-40B4-BE49-F238E27FC236}">
                <a16:creationId xmlns:a16="http://schemas.microsoft.com/office/drawing/2014/main" xmlns="" id="{00663ADC-9846-F149-BB50-E6F3844F1BA8}"/>
              </a:ext>
            </a:extLst>
          </p:cNvPr>
          <p:cNvSpPr/>
          <p:nvPr/>
        </p:nvSpPr>
        <p:spPr>
          <a:xfrm>
            <a:off x="5514976" y="1213211"/>
            <a:ext cx="6381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/>
              <a:t>Posición o distancia recorrida por el objeto</a:t>
            </a:r>
          </a:p>
        </p:txBody>
      </p:sp>
    </p:spTree>
    <p:extLst>
      <p:ext uri="{BB962C8B-B14F-4D97-AF65-F5344CB8AC3E}">
        <p14:creationId xmlns:p14="http://schemas.microsoft.com/office/powerpoint/2010/main" val="3302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5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71488" y="836713"/>
            <a:ext cx="9224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Ecuaciones   del  MRUA.-   La posición  está dada por  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1819587" y="2060848"/>
                <a:ext cx="5221496" cy="7654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CL" sz="32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ES" sz="3200" b="0" i="1" baseline="-2500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sz="3200" i="1" smtClean="0">
                        <a:latin typeface="Cambria Math" panose="02040503050406030204" pitchFamily="18" charset="0"/>
                      </a:rPr>
                      <m:t>=  </m:t>
                    </m:r>
                    <m:sSub>
                      <m:sSubPr>
                        <m:ctrlPr>
                          <a:rPr lang="es-CL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3200" dirty="0"/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m:rPr>
                        <m:sty m:val="p"/>
                      </m:rPr>
                      <a:rPr lang="es-CL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CL" sz="3200" dirty="0"/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i="1">
                            <a:latin typeface="Cambria Math"/>
                          </a:rPr>
                          <m:t>𝑎</m:t>
                        </m:r>
                        <m:r>
                          <a:rPr lang="es-CL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CL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p>
                          <m:sSupPr>
                            <m:ctrlPr>
                              <a:rPr lang="es-CL" sz="3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E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587" y="2060848"/>
                <a:ext cx="5221496" cy="765466"/>
              </a:xfrm>
              <a:prstGeom prst="rect">
                <a:avLst/>
              </a:prstGeom>
              <a:blipFill>
                <a:blip r:embed="rId2"/>
                <a:stretch>
                  <a:fillRect l="-1942" b="-180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/>
          <p:cNvSpPr txBox="1"/>
          <p:nvPr/>
        </p:nvSpPr>
        <p:spPr>
          <a:xfrm>
            <a:off x="5215720" y="2852383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s-CL" dirty="0"/>
          </a:p>
        </p:txBody>
      </p:sp>
      <p:cxnSp>
        <p:nvCxnSpPr>
          <p:cNvPr id="6" name="Conector recto de flecha 5"/>
          <p:cNvCxnSpPr/>
          <p:nvPr/>
        </p:nvCxnSpPr>
        <p:spPr>
          <a:xfrm>
            <a:off x="1991544" y="2756232"/>
            <a:ext cx="0" cy="153686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3071664" y="2852382"/>
            <a:ext cx="432048" cy="11526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4079776" y="2852382"/>
            <a:ext cx="576064" cy="144071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/>
          <p:cNvCxnSpPr/>
          <p:nvPr/>
        </p:nvCxnSpPr>
        <p:spPr>
          <a:xfrm>
            <a:off x="6336397" y="2392762"/>
            <a:ext cx="903799" cy="86465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819586" y="4725144"/>
            <a:ext cx="1252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posición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819636" y="4089158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Posición inicial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943872" y="408915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Velocidad inicial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053423" y="2990881"/>
            <a:ext cx="374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Tiempo Variación al cuadrado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1991544" y="5526524"/>
                <a:ext cx="50495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2800" dirty="0"/>
                  <a:t>Si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2800" dirty="0"/>
                  <a:t>  =  0         y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2800" dirty="0"/>
                  <a:t> =   0      </a:t>
                </a: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1544" y="5526524"/>
                <a:ext cx="5049537" cy="523220"/>
              </a:xfrm>
              <a:prstGeom prst="rect">
                <a:avLst/>
              </a:prstGeom>
              <a:blipFill>
                <a:blip r:embed="rId3"/>
                <a:stretch>
                  <a:fillRect l="-2506" t="-11905" b="-3095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Nube 18"/>
              <p:cNvSpPr/>
              <p:nvPr/>
            </p:nvSpPr>
            <p:spPr>
              <a:xfrm>
                <a:off x="7053423" y="4005064"/>
                <a:ext cx="3614577" cy="2448272"/>
              </a:xfrm>
              <a:prstGeom prst="cloud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CL" sz="2800" dirty="0"/>
                  <a:t>La ecuación   queda:</a:t>
                </a:r>
              </a:p>
              <a:p>
                <a:pPr algn="ctr"/>
                <a:r>
                  <a:rPr lang="es-CL" sz="2800" dirty="0"/>
                  <a:t>X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s-CL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3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19" name="Nub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3423" y="4005064"/>
                <a:ext cx="3614577" cy="2448272"/>
              </a:xfrm>
              <a:prstGeom prst="cloud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6 Conector recto de flecha"/>
          <p:cNvCxnSpPr/>
          <p:nvPr/>
        </p:nvCxnSpPr>
        <p:spPr>
          <a:xfrm flipV="1">
            <a:off x="6059996" y="1639557"/>
            <a:ext cx="888469" cy="51141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041080" y="1857311"/>
            <a:ext cx="1819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aceleración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4943872" y="2622776"/>
            <a:ext cx="733597" cy="6766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5776451" y="3355311"/>
            <a:ext cx="1838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Variación tiempo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419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9F45CA85-55B7-2745-ABFD-ACDBF80F7965}"/>
              </a:ext>
            </a:extLst>
          </p:cNvPr>
          <p:cNvSpPr txBox="1"/>
          <p:nvPr/>
        </p:nvSpPr>
        <p:spPr>
          <a:xfrm>
            <a:off x="857250" y="971550"/>
            <a:ext cx="10672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Si  el movimiento es rectilíneo uniforme       a = 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xmlns="" id="{CE19A7AE-2F70-0C4B-BD0C-7CC8FBA78318}"/>
                  </a:ext>
                </a:extLst>
              </p:cNvPr>
              <p:cNvSpPr/>
              <p:nvPr/>
            </p:nvSpPr>
            <p:spPr>
              <a:xfrm>
                <a:off x="962473" y="2029177"/>
                <a:ext cx="5350504" cy="8577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32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3200" b="0" i="1" baseline="-2500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sz="3200" i="1">
                        <a:latin typeface="Cambria Math" panose="02040503050406030204" pitchFamily="18" charset="0"/>
                      </a:rPr>
                      <m:t>=  </m:t>
                    </m:r>
                    <m:sSub>
                      <m:sSubPr>
                        <m:ctrlPr>
                          <a:rPr lang="es-CL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m:rPr>
                        <m:sty m:val="p"/>
                      </m:rPr>
                      <a:rPr lang="es-CL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C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3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ES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L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ángulo 2">
                <a:extLst>
                  <a:ext uri="{FF2B5EF4-FFF2-40B4-BE49-F238E27FC236}">
                    <a16:creationId xmlns:a16="http://schemas.microsoft.com/office/drawing/2014/main" id="{CE19A7AE-2F70-0C4B-BD0C-7CC8FBA783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73" y="2029177"/>
                <a:ext cx="5350504" cy="857799"/>
              </a:xfrm>
              <a:prstGeom prst="rect">
                <a:avLst/>
              </a:prstGeom>
              <a:blipFill>
                <a:blip r:embed="rId2"/>
                <a:stretch>
                  <a:fillRect l="-709" b="-869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upo 7">
            <a:extLst>
              <a:ext uri="{FF2B5EF4-FFF2-40B4-BE49-F238E27FC236}">
                <a16:creationId xmlns:a16="http://schemas.microsoft.com/office/drawing/2014/main" xmlns="" id="{5B49BC4D-0709-174C-B635-36BB22A78E26}"/>
              </a:ext>
            </a:extLst>
          </p:cNvPr>
          <p:cNvGrpSpPr/>
          <p:nvPr/>
        </p:nvGrpSpPr>
        <p:grpSpPr>
          <a:xfrm>
            <a:off x="4435065" y="1892587"/>
            <a:ext cx="2109960" cy="1286640"/>
            <a:chOff x="4435065" y="1892587"/>
            <a:chExt cx="2109960" cy="12866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5" name="Entrada de lápiz 4">
                  <a:extLst>
                    <a:ext uri="{FF2B5EF4-FFF2-40B4-BE49-F238E27FC236}">
                      <a16:creationId xmlns:a16="http://schemas.microsoft.com/office/drawing/2014/main" xmlns="" id="{37392478-A4AB-8D48-83C3-2805B7864D76}"/>
                    </a:ext>
                  </a:extLst>
                </p14:cNvPr>
                <p14:cNvContentPartPr/>
                <p14:nvPr/>
              </p14:nvContentPartPr>
              <p14:xfrm>
                <a:off x="4435065" y="1892587"/>
                <a:ext cx="1416600" cy="1286640"/>
              </p14:xfrm>
            </p:contentPart>
          </mc:Choice>
          <mc:Fallback xmlns="">
            <p:pic>
              <p:nvPicPr>
                <p:cNvPr id="5" name="Entrada de lápiz 4">
                  <a:extLst>
                    <a:ext uri="{FF2B5EF4-FFF2-40B4-BE49-F238E27FC236}">
                      <a16:creationId xmlns:a16="http://schemas.microsoft.com/office/drawing/2014/main" id="{37392478-A4AB-8D48-83C3-2805B7864D76}"/>
                    </a:ext>
                  </a:extLst>
                </p:cNvPr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4426425" y="1883587"/>
                  <a:ext cx="1434240" cy="130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6" name="Entrada de lápiz 5">
                  <a:extLst>
                    <a:ext uri="{FF2B5EF4-FFF2-40B4-BE49-F238E27FC236}">
                      <a16:creationId xmlns:a16="http://schemas.microsoft.com/office/drawing/2014/main" xmlns="" id="{C02CEB41-DE70-E246-9CF9-83C083F1CD40}"/>
                    </a:ext>
                  </a:extLst>
                </p14:cNvPr>
                <p14:cNvContentPartPr/>
                <p14:nvPr/>
              </p14:nvContentPartPr>
              <p14:xfrm>
                <a:off x="5784345" y="1899427"/>
                <a:ext cx="125280" cy="96480"/>
              </p14:xfrm>
            </p:contentPart>
          </mc:Choice>
          <mc:Fallback xmlns="">
            <p:pic>
              <p:nvPicPr>
                <p:cNvPr id="6" name="Entrada de lápiz 5">
                  <a:extLst>
                    <a:ext uri="{FF2B5EF4-FFF2-40B4-BE49-F238E27FC236}">
                      <a16:creationId xmlns:a16="http://schemas.microsoft.com/office/drawing/2014/main" id="{C02CEB41-DE70-E246-9CF9-83C083F1CD40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775345" y="1890427"/>
                  <a:ext cx="142920" cy="11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7" name="Entrada de lápiz 6">
                  <a:extLst>
                    <a:ext uri="{FF2B5EF4-FFF2-40B4-BE49-F238E27FC236}">
                      <a16:creationId xmlns:a16="http://schemas.microsoft.com/office/drawing/2014/main" xmlns="" id="{1E075A36-CE8C-BB44-ACEA-BA2BD866488C}"/>
                    </a:ext>
                  </a:extLst>
                </p14:cNvPr>
                <p14:cNvContentPartPr/>
                <p14:nvPr/>
              </p14:nvContentPartPr>
              <p14:xfrm>
                <a:off x="6273945" y="2046307"/>
                <a:ext cx="271080" cy="271440"/>
              </p14:xfrm>
            </p:contentPart>
          </mc:Choice>
          <mc:Fallback xmlns="">
            <p:pic>
              <p:nvPicPr>
                <p:cNvPr id="7" name="Entrada de lápiz 6">
                  <a:extLst>
                    <a:ext uri="{FF2B5EF4-FFF2-40B4-BE49-F238E27FC236}">
                      <a16:creationId xmlns:a16="http://schemas.microsoft.com/office/drawing/2014/main" id="{1E075A36-CE8C-BB44-ACEA-BA2BD866488C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265305" y="2037667"/>
                  <a:ext cx="288720" cy="289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xmlns="" id="{BDAF9B62-B8D9-D147-A069-A611CCE92A88}"/>
                  </a:ext>
                </a:extLst>
              </p:cNvPr>
              <p:cNvSpPr txBox="1"/>
              <p:nvPr/>
            </p:nvSpPr>
            <p:spPr>
              <a:xfrm>
                <a:off x="962473" y="3763599"/>
                <a:ext cx="618648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𝑋𝑓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=   </m:t>
                        </m:r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3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m:rPr>
                        <m:sty m:val="p"/>
                      </m:rPr>
                      <a:rPr lang="es-CL" sz="32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BDAF9B62-B8D9-D147-A069-A611CCE92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473" y="3763599"/>
                <a:ext cx="6186488" cy="584775"/>
              </a:xfrm>
              <a:prstGeom prst="rect">
                <a:avLst/>
              </a:prstGeom>
              <a:blipFill>
                <a:blip r:embed="rId9"/>
                <a:stretch>
                  <a:fillRect l="-1840" t="-12766" b="-31915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>
            <a:extLst>
              <a:ext uri="{FF2B5EF4-FFF2-40B4-BE49-F238E27FC236}">
                <a16:creationId xmlns:a16="http://schemas.microsoft.com/office/drawing/2014/main" xmlns="" id="{DDBBDFA4-5799-5F4D-A758-550989E122C8}"/>
              </a:ext>
            </a:extLst>
          </p:cNvPr>
          <p:cNvGrpSpPr/>
          <p:nvPr/>
        </p:nvGrpSpPr>
        <p:grpSpPr>
          <a:xfrm>
            <a:off x="2420865" y="4567387"/>
            <a:ext cx="139320" cy="727560"/>
            <a:chOff x="2420865" y="4567387"/>
            <a:chExt cx="139320" cy="7275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0" name="Entrada de lápiz 9">
                  <a:extLst>
                    <a:ext uri="{FF2B5EF4-FFF2-40B4-BE49-F238E27FC236}">
                      <a16:creationId xmlns:a16="http://schemas.microsoft.com/office/drawing/2014/main" xmlns="" id="{D81BC229-8920-6B4D-863A-A7D519E48DB4}"/>
                    </a:ext>
                  </a:extLst>
                </p14:cNvPr>
                <p14:cNvContentPartPr/>
                <p14:nvPr/>
              </p14:nvContentPartPr>
              <p14:xfrm>
                <a:off x="2420865" y="4567387"/>
                <a:ext cx="94320" cy="673200"/>
              </p14:xfrm>
            </p:contentPart>
          </mc:Choice>
          <mc:Fallback xmlns="">
            <p:pic>
              <p:nvPicPr>
                <p:cNvPr id="10" name="Entrada de lápiz 9">
                  <a:extLst>
                    <a:ext uri="{FF2B5EF4-FFF2-40B4-BE49-F238E27FC236}">
                      <a16:creationId xmlns:a16="http://schemas.microsoft.com/office/drawing/2014/main" id="{D81BC229-8920-6B4D-863A-A7D519E48DB4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416545" y="4563067"/>
                  <a:ext cx="102960" cy="68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1" name="Entrada de lápiz 10">
                  <a:extLst>
                    <a:ext uri="{FF2B5EF4-FFF2-40B4-BE49-F238E27FC236}">
                      <a16:creationId xmlns:a16="http://schemas.microsoft.com/office/drawing/2014/main" xmlns="" id="{7D465908-5972-D546-AAD2-A07B615F29B7}"/>
                    </a:ext>
                  </a:extLst>
                </p14:cNvPr>
                <p14:cNvContentPartPr/>
                <p14:nvPr/>
              </p14:nvContentPartPr>
              <p14:xfrm>
                <a:off x="2437785" y="5201707"/>
                <a:ext cx="122400" cy="93240"/>
              </p14:xfrm>
            </p:contentPart>
          </mc:Choice>
          <mc:Fallback xmlns="">
            <p:pic>
              <p:nvPicPr>
                <p:cNvPr id="11" name="Entrada de lápiz 10">
                  <a:extLst>
                    <a:ext uri="{FF2B5EF4-FFF2-40B4-BE49-F238E27FC236}">
                      <a16:creationId xmlns:a16="http://schemas.microsoft.com/office/drawing/2014/main" id="{7D465908-5972-D546-AAD2-A07B615F29B7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433465" y="5197387"/>
                  <a:ext cx="131040" cy="101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xmlns="" id="{E61FD87D-BD39-BC45-9101-A869B70DBEF8}"/>
              </a:ext>
            </a:extLst>
          </p:cNvPr>
          <p:cNvGrpSpPr/>
          <p:nvPr/>
        </p:nvGrpSpPr>
        <p:grpSpPr>
          <a:xfrm>
            <a:off x="3562785" y="4392427"/>
            <a:ext cx="312120" cy="617040"/>
            <a:chOff x="3562785" y="4392427"/>
            <a:chExt cx="312120" cy="6170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4">
              <p14:nvContentPartPr>
                <p14:cNvPr id="13" name="Entrada de lápiz 12">
                  <a:extLst>
                    <a:ext uri="{FF2B5EF4-FFF2-40B4-BE49-F238E27FC236}">
                      <a16:creationId xmlns:a16="http://schemas.microsoft.com/office/drawing/2014/main" xmlns="" id="{78D25A2A-413F-F649-B318-12BE3378431B}"/>
                    </a:ext>
                  </a:extLst>
                </p14:cNvPr>
                <p14:cNvContentPartPr/>
                <p14:nvPr/>
              </p14:nvContentPartPr>
              <p14:xfrm>
                <a:off x="3562785" y="4392427"/>
                <a:ext cx="195120" cy="524520"/>
              </p14:xfrm>
            </p:contentPart>
          </mc:Choice>
          <mc:Fallback xmlns="">
            <p:pic>
              <p:nvPicPr>
                <p:cNvPr id="13" name="Entrada de lápiz 12">
                  <a:extLst>
                    <a:ext uri="{FF2B5EF4-FFF2-40B4-BE49-F238E27FC236}">
                      <a16:creationId xmlns:a16="http://schemas.microsoft.com/office/drawing/2014/main" id="{78D25A2A-413F-F649-B318-12BE3378431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3558465" y="4388107"/>
                  <a:ext cx="203760" cy="53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6">
              <p14:nvContentPartPr>
                <p14:cNvPr id="14" name="Entrada de lápiz 13">
                  <a:extLst>
                    <a:ext uri="{FF2B5EF4-FFF2-40B4-BE49-F238E27FC236}">
                      <a16:creationId xmlns:a16="http://schemas.microsoft.com/office/drawing/2014/main" xmlns="" id="{CCB1F70E-98B0-914B-B501-148A276BA608}"/>
                    </a:ext>
                  </a:extLst>
                </p14:cNvPr>
                <p14:cNvContentPartPr/>
                <p14:nvPr/>
              </p14:nvContentPartPr>
              <p14:xfrm>
                <a:off x="3732345" y="4924507"/>
                <a:ext cx="142560" cy="84960"/>
              </p14:xfrm>
            </p:contentPart>
          </mc:Choice>
          <mc:Fallback xmlns="">
            <p:pic>
              <p:nvPicPr>
                <p:cNvPr id="14" name="Entrada de lápiz 13">
                  <a:extLst>
                    <a:ext uri="{FF2B5EF4-FFF2-40B4-BE49-F238E27FC236}">
                      <a16:creationId xmlns:a16="http://schemas.microsoft.com/office/drawing/2014/main" id="{CCB1F70E-98B0-914B-B501-148A276BA608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728025" y="4920187"/>
                  <a:ext cx="151200" cy="936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xmlns="" id="{B40AF35D-FA99-0645-8512-EFCEC0CD7D94}"/>
                  </a:ext>
                </a:extLst>
              </p14:cNvPr>
              <p14:cNvContentPartPr/>
              <p14:nvPr/>
            </p14:nvContentPartPr>
            <p14:xfrm>
              <a:off x="819225" y="4454707"/>
              <a:ext cx="255240" cy="32040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B40AF35D-FA99-0645-8512-EFCEC0CD7D94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14905" y="4450387"/>
                <a:ext cx="26388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xmlns="" id="{FAE9E413-C9C1-9348-98F8-3875DAC44D09}"/>
                  </a:ext>
                </a:extLst>
              </p14:cNvPr>
              <p14:cNvContentPartPr/>
              <p14:nvPr/>
            </p14:nvContentPartPr>
            <p14:xfrm>
              <a:off x="740745" y="4751707"/>
              <a:ext cx="102600" cy="79200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FAE9E413-C9C1-9348-98F8-3875DAC44D0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32105" y="4743067"/>
                <a:ext cx="120240" cy="96840"/>
              </a:xfrm>
              <a:prstGeom prst="rect">
                <a:avLst/>
              </a:prstGeom>
            </p:spPr>
          </p:pic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BDB4A9E0-7163-C74E-86F7-91160FEC5D4B}"/>
              </a:ext>
            </a:extLst>
          </p:cNvPr>
          <p:cNvSpPr txBox="1"/>
          <p:nvPr/>
        </p:nvSpPr>
        <p:spPr>
          <a:xfrm>
            <a:off x="285750" y="5009467"/>
            <a:ext cx="1200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Posición o distancia recorrida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xmlns="" id="{5CF055E9-3DBB-2B4E-83D1-05505EB082E7}"/>
              </a:ext>
            </a:extLst>
          </p:cNvPr>
          <p:cNvSpPr txBox="1"/>
          <p:nvPr/>
        </p:nvSpPr>
        <p:spPr>
          <a:xfrm>
            <a:off x="2200275" y="5414963"/>
            <a:ext cx="1128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Posición</a:t>
            </a:r>
          </a:p>
          <a:p>
            <a:r>
              <a:rPr lang="es-CL" dirty="0"/>
              <a:t>Inicial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xmlns="" id="{FC56EE6B-4238-474F-AF0B-B4231A81B816}"/>
              </a:ext>
            </a:extLst>
          </p:cNvPr>
          <p:cNvSpPr txBox="1"/>
          <p:nvPr/>
        </p:nvSpPr>
        <p:spPr>
          <a:xfrm>
            <a:off x="3874905" y="4916947"/>
            <a:ext cx="121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Velocidad inicial</a:t>
            </a:r>
          </a:p>
        </p:txBody>
      </p:sp>
    </p:spTree>
    <p:extLst>
      <p:ext uri="{BB962C8B-B14F-4D97-AF65-F5344CB8AC3E}">
        <p14:creationId xmlns:p14="http://schemas.microsoft.com/office/powerpoint/2010/main" val="7748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F1C32069-1107-8E49-976B-2B487CA48034}"/>
              </a:ext>
            </a:extLst>
          </p:cNvPr>
          <p:cNvSpPr txBox="1"/>
          <p:nvPr/>
        </p:nvSpPr>
        <p:spPr>
          <a:xfrm>
            <a:off x="842963" y="356378"/>
            <a:ext cx="9272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Aplicación</a:t>
            </a:r>
            <a:r>
              <a:rPr lang="es-CL" dirty="0"/>
              <a:t> .- Con los datos de la grafica V-t    </a:t>
            </a:r>
          </a:p>
          <a:p>
            <a:r>
              <a:rPr lang="es-CL" dirty="0"/>
              <a:t>Determinar la posición final  a los 1, 5 s si parte desde el origen del sistem-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xmlns="" id="{68BCE4E6-30A7-344B-AF40-7F62ACABB18F}"/>
                  </a:ext>
                </a:extLst>
              </p:cNvPr>
              <p:cNvSpPr txBox="1"/>
              <p:nvPr/>
            </p:nvSpPr>
            <p:spPr>
              <a:xfrm>
                <a:off x="900111" y="930279"/>
                <a:ext cx="6915150" cy="1099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 </a:t>
                </a:r>
                <a14:m>
                  <m:oMath xmlns:m="http://schemas.openxmlformats.org/officeDocument/2006/math"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s-CL" sz="2800" dirty="0"/>
                  <a:t>t = 1,5s</a:t>
                </a:r>
                <a:endParaRPr lang="es-CL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0,4</a:t>
                </a:r>
                <a:r>
                  <a:rPr lang="es-CL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CL" sz="2800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s-C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68BCE4E6-30A7-344B-AF40-7F62ACABB1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1" y="930279"/>
                <a:ext cx="6915150" cy="1099725"/>
              </a:xfrm>
              <a:prstGeom prst="rect">
                <a:avLst/>
              </a:prstGeom>
              <a:blipFill>
                <a:blip r:embed="rId2"/>
                <a:stretch>
                  <a:fillRect t="-6897" b="-574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090EC90E-1F99-4448-88C4-642182D4A2FD}"/>
              </a:ext>
            </a:extLst>
          </p:cNvPr>
          <p:cNvSpPr txBox="1"/>
          <p:nvPr/>
        </p:nvSpPr>
        <p:spPr>
          <a:xfrm>
            <a:off x="1200150" y="2914650"/>
            <a:ext cx="800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aseline="-25000" dirty="0"/>
              <a:t>   </a:t>
            </a:r>
            <a:endParaRPr lang="es-C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xmlns="" id="{54E7E6E7-D2AE-4E44-A26B-C34FDEC9A219}"/>
                  </a:ext>
                </a:extLst>
              </p:cNvPr>
              <p:cNvSpPr/>
              <p:nvPr/>
            </p:nvSpPr>
            <p:spPr>
              <a:xfrm rot="10800000" flipV="1">
                <a:off x="900111" y="1965299"/>
                <a:ext cx="3671887" cy="7512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s-CL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s-ES" sz="3200" i="1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s-CL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1,3</a:t>
                </a:r>
                <a:r>
                  <a:rPr lang="es-CL" sz="32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32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CL" sz="3200" i="1">
                            <a:latin typeface="Cambria Math"/>
                          </a:rPr>
                          <m:t>𝑠</m:t>
                        </m:r>
                      </m:den>
                    </m:f>
                  </m:oMath>
                </a14:m>
                <a:endParaRPr lang="es-CL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ángulo 4">
                <a:extLst>
                  <a:ext uri="{FF2B5EF4-FFF2-40B4-BE49-F238E27FC236}">
                    <a16:creationId xmlns:a16="http://schemas.microsoft.com/office/drawing/2014/main" id="{54E7E6E7-D2AE-4E44-A26B-C34FDEC9A2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900111" y="1965299"/>
                <a:ext cx="3671887" cy="751296"/>
              </a:xfrm>
              <a:prstGeom prst="rect">
                <a:avLst/>
              </a:prstGeom>
              <a:blipFill>
                <a:blip r:embed="rId3"/>
                <a:stretch>
                  <a:fillRect l="-1384" t="-3279" b="-81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xmlns="" id="{DCCABBCE-9FC7-7944-9ECC-F1B8283D97ED}"/>
                  </a:ext>
                </a:extLst>
              </p:cNvPr>
              <p:cNvSpPr/>
              <p:nvPr/>
            </p:nvSpPr>
            <p:spPr>
              <a:xfrm>
                <a:off x="900110" y="3283982"/>
                <a:ext cx="1790701" cy="7329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CL" sz="2800" b="1" dirty="0"/>
                  <a:t>a</a:t>
                </a:r>
                <a:r>
                  <a:rPr lang="es-CL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2800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CL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L" sz="28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s-CL" sz="2800" i="1">
                                    <a:latin typeface="Cambria Math"/>
                                  </a:rPr>
                                  <m:t>𝑓</m:t>
                                </m:r>
                              </m:sub>
                            </m:sSub>
                            <m:r>
                              <a:rPr lang="es-CL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s-CL" sz="28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s-CL" sz="2800" i="1">
                                <a:latin typeface="Cambria Math"/>
                              </a:rPr>
                              <m:t>0  </m:t>
                            </m:r>
                          </m:sub>
                        </m:sSub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s-CL" sz="2800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6" name="Rectángulo 5">
                <a:extLst>
                  <a:ext uri="{FF2B5EF4-FFF2-40B4-BE49-F238E27FC236}">
                    <a16:creationId xmlns:a16="http://schemas.microsoft.com/office/drawing/2014/main" id="{DCCABBCE-9FC7-7944-9ECC-F1B8283D97E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0" y="3283982"/>
                <a:ext cx="1790701" cy="732958"/>
              </a:xfrm>
              <a:prstGeom prst="rect">
                <a:avLst/>
              </a:prstGeom>
              <a:blipFill>
                <a:blip r:embed="rId4"/>
                <a:stretch>
                  <a:fillRect l="-7801" b="-1016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uadroTexto 6">
            <a:extLst>
              <a:ext uri="{FF2B5EF4-FFF2-40B4-BE49-F238E27FC236}">
                <a16:creationId xmlns:a16="http://schemas.microsoft.com/office/drawing/2014/main" xmlns="" id="{6A2BFEB6-442B-4D4F-B43E-B8DFDC1A9276}"/>
              </a:ext>
            </a:extLst>
          </p:cNvPr>
          <p:cNvSpPr txBox="1"/>
          <p:nvPr/>
        </p:nvSpPr>
        <p:spPr>
          <a:xfrm>
            <a:off x="900111" y="2716596"/>
            <a:ext cx="36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Solución</a:t>
            </a:r>
          </a:p>
        </p:txBody>
      </p: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xmlns="" id="{C108CEB3-A9D3-0048-9D6D-CCF58651CE11}"/>
              </a:ext>
            </a:extLst>
          </p:cNvPr>
          <p:cNvCxnSpPr/>
          <p:nvPr/>
        </p:nvCxnSpPr>
        <p:spPr>
          <a:xfrm>
            <a:off x="2986087" y="3650461"/>
            <a:ext cx="1528762" cy="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xmlns="" id="{9430F66C-7D72-0146-B379-6E09E36F8BC2}"/>
                  </a:ext>
                </a:extLst>
              </p:cNvPr>
              <p:cNvSpPr txBox="1"/>
              <p:nvPr/>
            </p:nvSpPr>
            <p:spPr>
              <a:xfrm>
                <a:off x="4791075" y="3100215"/>
                <a:ext cx="4691063" cy="10583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3200" b="1" dirty="0"/>
                  <a:t>a</a:t>
                </a:r>
                <a:r>
                  <a:rPr lang="es-CL" sz="32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  <m:t>1,3</m:t>
                            </m:r>
                            <m:f>
                              <m:fPr>
                                <m:ctrlPr>
                                  <a:rPr lang="es-CL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L" sz="3200" i="1">
                                    <a:latin typeface="Cambria Math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s-CL" sz="3200" i="1">
                                    <a:latin typeface="Cambria Math"/>
                                  </a:rPr>
                                  <m:t>𝑠</m:t>
                                </m:r>
                              </m:den>
                            </m:f>
                            <m: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s-CL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s-ES" sz="3200" b="0" i="1" smtClean="0">
                                <a:latin typeface="Cambria Math" panose="02040503050406030204" pitchFamily="18" charset="0"/>
                              </a:rPr>
                              <m:t>0,4</m:t>
                            </m:r>
                            <m:f>
                              <m:fPr>
                                <m:ctrlPr>
                                  <a:rPr lang="es-CL" sz="32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s-CL" sz="3200" i="1">
                                    <a:latin typeface="Cambria Math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s-CL" sz="3200" i="1">
                                    <a:latin typeface="Cambria Math"/>
                                  </a:rPr>
                                  <m:t>𝑠</m:t>
                                </m:r>
                              </m:den>
                            </m:f>
                          </m:e>
                          <m:sub>
                            <m:r>
                              <a:rPr lang="es-CL" sz="3200" i="1">
                                <a:latin typeface="Cambria Math"/>
                              </a:rPr>
                              <m:t>  </m:t>
                            </m:r>
                          </m:sub>
                        </m:sSub>
                      </m:num>
                      <m:den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1,5</m:t>
                        </m:r>
                        <m:r>
                          <a:rPr lang="es-ES" sz="32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CL" sz="3200" dirty="0"/>
                  <a:t> </a:t>
                </a:r>
                <a:r>
                  <a:rPr lang="es-CL" sz="2800" dirty="0"/>
                  <a:t>= 0,6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es-CL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s-CL" sz="2800" i="1">
                                <a:latin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s-CL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s-CL" sz="2800" dirty="0"/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430F66C-7D72-0146-B379-6E09E36F8B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1075" y="3100215"/>
                <a:ext cx="4691063" cy="1058367"/>
              </a:xfrm>
              <a:prstGeom prst="rect">
                <a:avLst/>
              </a:prstGeom>
              <a:blipFill>
                <a:blip r:embed="rId5"/>
                <a:stretch>
                  <a:fillRect l="-3243" b="-357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xmlns="" id="{5A1CE804-16AB-7E41-96A6-F18624ED50C4}"/>
                  </a:ext>
                </a:extLst>
              </p:cNvPr>
              <p:cNvSpPr/>
              <p:nvPr/>
            </p:nvSpPr>
            <p:spPr>
              <a:xfrm>
                <a:off x="900110" y="4427072"/>
                <a:ext cx="4636013" cy="761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800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2800" i="1" baseline="-2500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=  </m:t>
                    </m:r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L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CL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∙∆</m:t>
                    </m:r>
                    <m:r>
                      <m:rPr>
                        <m:sty m:val="p"/>
                      </m:rPr>
                      <a:rPr lang="es-CL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2800" b="1" i="1"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s-ES" sz="28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es-CL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L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ángulo 10">
                <a:extLst>
                  <a:ext uri="{FF2B5EF4-FFF2-40B4-BE49-F238E27FC236}">
                    <a16:creationId xmlns:a16="http://schemas.microsoft.com/office/drawing/2014/main" id="{5A1CE804-16AB-7E41-96A6-F18624ED50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110" y="4427072"/>
                <a:ext cx="4636013" cy="761875"/>
              </a:xfrm>
              <a:prstGeom prst="rect">
                <a:avLst/>
              </a:prstGeom>
              <a:blipFill>
                <a:blip r:embed="rId6"/>
                <a:stretch>
                  <a:fillRect l="-822" b="-8197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63F198BF-6A6B-7648-BEF4-F5E9555B75C2}"/>
              </a:ext>
            </a:extLst>
          </p:cNvPr>
          <p:cNvSpPr txBox="1"/>
          <p:nvPr/>
        </p:nvSpPr>
        <p:spPr>
          <a:xfrm>
            <a:off x="6215063" y="4543425"/>
            <a:ext cx="4636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Usando la ecuación y reemplazando los valores de los datos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xmlns="" id="{51BDC95B-A2F0-B640-9114-BEA222FCC993}"/>
                  </a:ext>
                </a:extLst>
              </p:cNvPr>
              <p:cNvSpPr/>
              <p:nvPr/>
            </p:nvSpPr>
            <p:spPr>
              <a:xfrm>
                <a:off x="856676" y="5396681"/>
                <a:ext cx="5569923" cy="8749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ES" sz="280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s-ES" sz="2800" i="1" baseline="-2500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s-CL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s-ES" sz="2800" b="0" i="1" smtClean="0">
                        <a:latin typeface="Cambria Math" panose="02040503050406030204" pitchFamily="18" charset="0"/>
                      </a:rPr>
                      <m:t>0 </m:t>
                    </m:r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+0,4</a:t>
                </a:r>
                <a:r>
                  <a:rPr lang="es-CL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s-CL" sz="2800" i="1">
                            <a:latin typeface="Cambria Math"/>
                          </a:rPr>
                          <m:t>𝑚</m:t>
                        </m:r>
                      </m:num>
                      <m:den>
                        <m:r>
                          <a:rPr lang="es-CL" sz="2800" i="1">
                            <a:latin typeface="Cambria Math"/>
                          </a:rPr>
                          <m:t>𝑠</m:t>
                        </m:r>
                      </m:den>
                    </m:f>
                    <m:r>
                      <m:rPr>
                        <m:nor/>
                      </m:rPr>
                      <a:rPr lang="es-ES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s-CL" sz="2800" dirty="0"/>
                      <m:t>1,5</m:t>
                    </m:r>
                    <m:r>
                      <m:rPr>
                        <m:nor/>
                      </m:rPr>
                      <a:rPr lang="es-CL" sz="2800" dirty="0"/>
                      <m:t>s</m:t>
                    </m:r>
                  </m:oMath>
                </a14:m>
                <a:r>
                  <a:rPr lang="es-CL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28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s-CL" sz="2800" dirty="0"/>
                          <m:t>0,6 </m:t>
                        </m:r>
                        <m:f>
                          <m:fPr>
                            <m:ctrlPr>
                              <a:rPr lang="es-CL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s-CL" sz="2800" i="1">
                                <a:latin typeface="Cambria Math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s-CL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s-CL" sz="2800" i="1">
                                    <a:latin typeface="Cambria Math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es-CL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s-CL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s-CL" sz="28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s-CL" sz="2800" dirty="0"/>
                              <m:t>1,5</m:t>
                            </m:r>
                            <m:r>
                              <m:rPr>
                                <m:nor/>
                              </m:rPr>
                              <a:rPr lang="es-CL" sz="2800" dirty="0"/>
                              <m:t>s</m:t>
                            </m:r>
                            <m:r>
                              <a:rPr lang="es-ES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s-CL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s-CL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s-CL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3" name="Rectángulo 12">
                <a:extLst>
                  <a:ext uri="{FF2B5EF4-FFF2-40B4-BE49-F238E27FC236}">
                    <a16:creationId xmlns:a16="http://schemas.microsoft.com/office/drawing/2014/main" id="{51BDC95B-A2F0-B640-9114-BEA222FCC9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676" y="5396681"/>
                <a:ext cx="5569923" cy="874983"/>
              </a:xfrm>
              <a:prstGeom prst="rect">
                <a:avLst/>
              </a:prstGeom>
              <a:blipFill>
                <a:blip r:embed="rId7"/>
                <a:stretch>
                  <a:fillRect l="-683" t="-5714" b="-714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26D3928D-8F1E-F048-9256-FB72C899E762}"/>
              </a:ext>
            </a:extLst>
          </p:cNvPr>
          <p:cNvSpPr txBox="1"/>
          <p:nvPr/>
        </p:nvSpPr>
        <p:spPr>
          <a:xfrm>
            <a:off x="6426599" y="5649643"/>
            <a:ext cx="1719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 </a:t>
            </a:r>
            <a:r>
              <a:rPr lang="es-CL" sz="2800" dirty="0"/>
              <a:t>=1,275m</a:t>
            </a:r>
          </a:p>
        </p:txBody>
      </p:sp>
    </p:spTree>
    <p:extLst>
      <p:ext uri="{BB962C8B-B14F-4D97-AF65-F5344CB8AC3E}">
        <p14:creationId xmlns:p14="http://schemas.microsoft.com/office/powerpoint/2010/main" val="101232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xmlns="" id="{AE90137E-8AEF-B343-8190-E918313E3F28}"/>
              </a:ext>
            </a:extLst>
          </p:cNvPr>
          <p:cNvSpPr/>
          <p:nvPr/>
        </p:nvSpPr>
        <p:spPr>
          <a:xfrm>
            <a:off x="1456944" y="1695456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v </a:t>
            </a:r>
            <a:r>
              <a:rPr lang="es-CL" sz="3600" baseline="-25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f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  = v </a:t>
            </a:r>
            <a:r>
              <a:rPr lang="es-CL" sz="3600" baseline="-25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i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+ </a:t>
            </a:r>
            <a:r>
              <a:rPr lang="es-CL" sz="3600" b="1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a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• ∆ t                </a:t>
            </a:r>
          </a:p>
          <a:p>
            <a:endParaRPr lang="es-CL" sz="3600" dirty="0">
              <a:latin typeface="Arial Narrow" panose="020B0604020202020204" pitchFamily="34" charset="0"/>
              <a:ea typeface="Times New Roman" panose="02020603050405020304" pitchFamily="18" charset="0"/>
              <a:cs typeface="Arial Narrow" panose="020B0604020202020204" pitchFamily="34" charset="0"/>
            </a:endParaRPr>
          </a:p>
          <a:p>
            <a:endParaRPr lang="es-CL" sz="3600" dirty="0">
              <a:latin typeface="Arial Narrow" panose="020B0604020202020204" pitchFamily="34" charset="0"/>
              <a:ea typeface="Times New Roman" panose="02020603050405020304" pitchFamily="18" charset="0"/>
              <a:cs typeface="Arial Narrow" panose="020B0604020202020204" pitchFamily="34" charset="0"/>
            </a:endParaRPr>
          </a:p>
          <a:p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v </a:t>
            </a:r>
            <a:r>
              <a:rPr lang="es-CL" sz="3600" baseline="-25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f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</a:t>
            </a:r>
            <a:r>
              <a:rPr lang="es-CL" sz="3600" baseline="30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2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= v </a:t>
            </a:r>
            <a:r>
              <a:rPr lang="es-CL" sz="3600" baseline="-25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i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</a:t>
            </a:r>
            <a:r>
              <a:rPr lang="es-CL" sz="3600" baseline="300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2</a:t>
            </a:r>
            <a:r>
              <a:rPr lang="es-CL" sz="3600" dirty="0">
                <a:latin typeface="Arial Narrow" panose="020B0604020202020204" pitchFamily="34" charset="0"/>
                <a:ea typeface="Times New Roman" panose="02020603050405020304" pitchFamily="18" charset="0"/>
                <a:cs typeface="Arial Narrow" panose="020B0604020202020204" pitchFamily="34" charset="0"/>
              </a:rPr>
              <a:t> + 2 a • ∆ x                                     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E08B258E-24AB-2246-8F86-925C1F353CA1}"/>
              </a:ext>
            </a:extLst>
          </p:cNvPr>
          <p:cNvSpPr txBox="1"/>
          <p:nvPr/>
        </p:nvSpPr>
        <p:spPr>
          <a:xfrm>
            <a:off x="1133856" y="603504"/>
            <a:ext cx="9400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Otras ecuaciones importantes del MRUA</a:t>
            </a:r>
          </a:p>
        </p:txBody>
      </p:sp>
    </p:spTree>
    <p:extLst>
      <p:ext uri="{BB962C8B-B14F-4D97-AF65-F5344CB8AC3E}">
        <p14:creationId xmlns:p14="http://schemas.microsoft.com/office/powerpoint/2010/main" val="13252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xmlns="" id="{E3BC14CB-E8C7-6A40-86DD-2216BBEEF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1356" y="452396"/>
            <a:ext cx="5626297" cy="589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95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xmlns="" id="{80031C54-90F1-EE4B-8E11-2ACBF0AE4A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320537"/>
              </p:ext>
            </p:extLst>
          </p:nvPr>
        </p:nvGraphicFramePr>
        <p:xfrm>
          <a:off x="1500190" y="1014413"/>
          <a:ext cx="2085974" cy="396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6945">
                  <a:extLst>
                    <a:ext uri="{9D8B030D-6E8A-4147-A177-3AD203B41FA5}">
                      <a16:colId xmlns:a16="http://schemas.microsoft.com/office/drawing/2014/main" xmlns="" val="1841981243"/>
                    </a:ext>
                  </a:extLst>
                </a:gridCol>
                <a:gridCol w="1179029">
                  <a:extLst>
                    <a:ext uri="{9D8B030D-6E8A-4147-A177-3AD203B41FA5}">
                      <a16:colId xmlns:a16="http://schemas.microsoft.com/office/drawing/2014/main" xmlns="" val="1761969320"/>
                    </a:ext>
                  </a:extLst>
                </a:gridCol>
              </a:tblGrid>
              <a:tr h="978262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Desplazamiento</a:t>
                      </a:r>
                      <a:endParaRPr lang="es-CL" sz="1200">
                        <a:effectLst/>
                      </a:endParaRPr>
                    </a:p>
                    <a:p>
                      <a:pPr algn="l"/>
                      <a:r>
                        <a:rPr lang="es-CL" sz="1000">
                          <a:effectLst/>
                        </a:rPr>
                        <a:t>Distancia x(m)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 dirty="0">
                          <a:effectLst/>
                        </a:rPr>
                        <a:t>Tiempo</a:t>
                      </a:r>
                      <a:endParaRPr lang="es-CL" sz="1200" dirty="0">
                        <a:effectLst/>
                      </a:endParaRPr>
                    </a:p>
                    <a:p>
                      <a:pPr algn="l"/>
                      <a:r>
                        <a:rPr lang="es-CL" sz="1000" dirty="0">
                          <a:effectLst/>
                        </a:rPr>
                        <a:t>t(s)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7734381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3398804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10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2267171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20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 dirty="0">
                          <a:effectLst/>
                        </a:rPr>
                        <a:t>10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1936318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30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15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438376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40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20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51329745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50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25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40074514"/>
                  </a:ext>
                </a:extLst>
              </a:tr>
              <a:tr h="37612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60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30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06890946"/>
                  </a:ext>
                </a:extLst>
              </a:tr>
              <a:tr h="352536">
                <a:tc>
                  <a:txBody>
                    <a:bodyPr/>
                    <a:lstStyle/>
                    <a:p>
                      <a:pPr algn="l"/>
                      <a:r>
                        <a:rPr lang="es-CL" sz="1000">
                          <a:effectLst/>
                        </a:rPr>
                        <a:t>70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s-CL" sz="1000" dirty="0">
                          <a:effectLst/>
                        </a:rPr>
                        <a:t>35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5532297"/>
                  </a:ext>
                </a:extLst>
              </a:tr>
            </a:tbl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xmlns="" id="{4C5F827C-BDBA-7E47-A5F5-7385CC6A8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815332"/>
              </p:ext>
            </p:extLst>
          </p:nvPr>
        </p:nvGraphicFramePr>
        <p:xfrm>
          <a:off x="5494019" y="879475"/>
          <a:ext cx="4435793" cy="3963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816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4F8E8829-49BF-5C47-B06E-8A66282624B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77" y="1295563"/>
            <a:ext cx="9951041" cy="4260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0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xmlns="" id="{4C5F827C-BDBA-7E47-A5F5-7385CC6A80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9600100"/>
              </p:ext>
            </p:extLst>
          </p:nvPr>
        </p:nvGraphicFramePr>
        <p:xfrm>
          <a:off x="4669578" y="723900"/>
          <a:ext cx="4004310" cy="378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Abrir llave 2">
            <a:extLst>
              <a:ext uri="{FF2B5EF4-FFF2-40B4-BE49-F238E27FC236}">
                <a16:creationId xmlns:a16="http://schemas.microsoft.com/office/drawing/2014/main" xmlns="" id="{5FB2D78F-DB59-614B-866F-3CC7C8C35666}"/>
              </a:ext>
            </a:extLst>
          </p:cNvPr>
          <p:cNvSpPr/>
          <p:nvPr/>
        </p:nvSpPr>
        <p:spPr>
          <a:xfrm>
            <a:off x="4258946" y="1570568"/>
            <a:ext cx="211455" cy="2362200"/>
          </a:xfrm>
          <a:prstGeom prst="leftBrace">
            <a:avLst>
              <a:gd name="adj1" fmla="val 40282"/>
              <a:gd name="adj2" fmla="val 50358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/>
          </a:p>
        </p:txBody>
      </p:sp>
      <p:sp>
        <p:nvSpPr>
          <p:cNvPr id="7" name="Abrir llave 6">
            <a:extLst>
              <a:ext uri="{FF2B5EF4-FFF2-40B4-BE49-F238E27FC236}">
                <a16:creationId xmlns:a16="http://schemas.microsoft.com/office/drawing/2014/main" xmlns="" id="{8E7D72F8-9F6C-8D4E-99C6-28E0D072316B}"/>
              </a:ext>
            </a:extLst>
          </p:cNvPr>
          <p:cNvSpPr/>
          <p:nvPr/>
        </p:nvSpPr>
        <p:spPr>
          <a:xfrm rot="16200000">
            <a:off x="6541240" y="3372485"/>
            <a:ext cx="260985" cy="3056255"/>
          </a:xfrm>
          <a:prstGeom prst="leftBrace">
            <a:avLst>
              <a:gd name="adj1" fmla="val 8333"/>
              <a:gd name="adj2" fmla="val 49760"/>
            </a:avLst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ES_tradnl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7287259F-2CF1-AA4F-A8AC-63C5E6C97FD7}"/>
              </a:ext>
            </a:extLst>
          </p:cNvPr>
          <p:cNvSpPr txBox="1"/>
          <p:nvPr/>
        </p:nvSpPr>
        <p:spPr>
          <a:xfrm>
            <a:off x="1026266" y="2616200"/>
            <a:ext cx="3643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itchFamily="2" charset="2"/>
              </a:rPr>
              <a:t>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X =70m – 0m = 70m</a:t>
            </a:r>
            <a:r>
              <a:rPr lang="es-CL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xmlns="" id="{97C8E01B-1F66-F34C-825C-ECD872622C21}"/>
                  </a:ext>
                </a:extLst>
              </p:cNvPr>
              <p:cNvSpPr txBox="1"/>
              <p:nvPr/>
            </p:nvSpPr>
            <p:spPr>
              <a:xfrm>
                <a:off x="5143605" y="5108058"/>
                <a:ext cx="33575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210945" algn="l"/>
                  </a:tabLst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∆</m:t>
                    </m:r>
                    <m:r>
                      <a:rPr lang="es-CL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baseline="-25000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baseline="-25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= 35s – 0s = 35s</a:t>
                </a:r>
                <a:endParaRPr lang="es-CL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97C8E01B-1F66-F34C-825C-ECD872622C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3605" y="5108058"/>
                <a:ext cx="3357562" cy="369332"/>
              </a:xfrm>
              <a:prstGeom prst="rect">
                <a:avLst/>
              </a:prstGeom>
              <a:blipFill>
                <a:blip r:embed="rId4"/>
                <a:stretch>
                  <a:fillRect t="-10000" b="-23333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xmlns="" id="{F434C452-CE88-5C44-A8B8-975A818B7240}"/>
                  </a:ext>
                </a:extLst>
              </p:cNvPr>
              <p:cNvSpPr txBox="1"/>
              <p:nvPr/>
            </p:nvSpPr>
            <p:spPr>
              <a:xfrm>
                <a:off x="700088" y="4240862"/>
                <a:ext cx="3357562" cy="5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itchFamily="2" charset="2"/>
                          </a:rPr>
                          <m:t></m:t>
                        </m:r>
                        <m:r>
                          <m:rPr>
                            <m:sty m:val="p"/>
                          </m:rP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X</m:t>
                        </m:r>
                        <m: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∆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C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endParaRPr lang="es-CL" dirty="0"/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F434C452-CE88-5C44-A8B8-975A818B72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8" y="4240862"/>
                <a:ext cx="3357562" cy="535275"/>
              </a:xfrm>
              <a:prstGeom prst="rect">
                <a:avLst/>
              </a:prstGeom>
              <a:blipFill>
                <a:blip r:embed="rId5"/>
                <a:stretch>
                  <a:fillRect l="-1887" b="-4762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xmlns="" id="{C0ECFC0A-7671-414E-ACCF-8B58A7E11D08}"/>
                  </a:ext>
                </a:extLst>
              </p:cNvPr>
              <p:cNvSpPr txBox="1"/>
              <p:nvPr/>
            </p:nvSpPr>
            <p:spPr>
              <a:xfrm>
                <a:off x="700088" y="5292724"/>
                <a:ext cx="3357562" cy="5352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tabLst>
                    <a:tab pos="1210945" algn="l"/>
                  </a:tabLst>
                </a:pPr>
                <a:r>
                  <a:rPr lang="es-C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  <a:sym typeface="Symbol" pitchFamily="2" charset="2"/>
                          </a:rPr>
                          <m:t></m:t>
                        </m:r>
                        <m:r>
                          <m:rPr>
                            <m:sty m:val="p"/>
                          </m:rP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X</m:t>
                        </m:r>
                        <m:r>
                          <a:rPr lang="es-CL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∆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s-C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70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35</m:t>
                        </m:r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s-CL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=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i="1">
                            <a:latin typeface="Cambria Math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r>
                          <a:rPr lang="es-CL" i="1"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s-CL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C0ECFC0A-7671-414E-ACCF-8B58A7E11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88" y="5292724"/>
                <a:ext cx="3357562" cy="535275"/>
              </a:xfrm>
              <a:prstGeom prst="rect">
                <a:avLst/>
              </a:prstGeom>
              <a:blipFill>
                <a:blip r:embed="rId6"/>
                <a:stretch>
                  <a:fillRect l="-1887" b="-4651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4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7" grpId="0" animBg="1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10CAB60C-32CB-6542-A12C-63C89F8B04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148001"/>
              </p:ext>
            </p:extLst>
          </p:nvPr>
        </p:nvGraphicFramePr>
        <p:xfrm>
          <a:off x="728662" y="729192"/>
          <a:ext cx="2528887" cy="41857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40982">
                  <a:extLst>
                    <a:ext uri="{9D8B030D-6E8A-4147-A177-3AD203B41FA5}">
                      <a16:colId xmlns:a16="http://schemas.microsoft.com/office/drawing/2014/main" xmlns="" val="340150717"/>
                    </a:ext>
                  </a:extLst>
                </a:gridCol>
                <a:gridCol w="1187905">
                  <a:extLst>
                    <a:ext uri="{9D8B030D-6E8A-4147-A177-3AD203B41FA5}">
                      <a16:colId xmlns:a16="http://schemas.microsoft.com/office/drawing/2014/main" xmlns="" val="2460731966"/>
                    </a:ext>
                  </a:extLst>
                </a:gridCol>
              </a:tblGrid>
              <a:tr h="856168">
                <a:tc>
                  <a:txBody>
                    <a:bodyPr/>
                    <a:lstStyle/>
                    <a:p>
                      <a:pPr algn="r"/>
                      <a:r>
                        <a:rPr lang="es-CL" sz="1200" dirty="0">
                          <a:effectLst/>
                        </a:rPr>
                        <a:t>Tiempo (s)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effectLst/>
                        </a:rPr>
                        <a:t>Velocidad media(m/s)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45539995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pPr algn="ctr"/>
                      <a:r>
                        <a:rPr lang="es-CL" sz="1200">
                          <a:effectLst/>
                        </a:rPr>
                        <a:t>0 -         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29237966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pPr algn="ctr"/>
                      <a:r>
                        <a:rPr lang="es-CL" sz="1200">
                          <a:effectLst/>
                        </a:rPr>
                        <a:t> 5   -     10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 dirty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853631762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10  -     15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 dirty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148827949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15  -     20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86978545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 20 -     25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20374955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25 -     30              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451017705"/>
                  </a:ext>
                </a:extLst>
              </a:tr>
              <a:tr h="475649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30  -     35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200" dirty="0">
                          <a:effectLst/>
                        </a:rPr>
                        <a:t>2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80916473"/>
                  </a:ext>
                </a:extLst>
              </a:tr>
            </a:tbl>
          </a:graphicData>
        </a:graphic>
      </p:graphicFrame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C21AB329-B736-0843-829E-49E4CE8C7A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8697169"/>
              </p:ext>
            </p:extLst>
          </p:nvPr>
        </p:nvGraphicFramePr>
        <p:xfrm>
          <a:off x="4768531" y="947420"/>
          <a:ext cx="5104131" cy="408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089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xmlns="" id="{C21AB329-B736-0843-829E-49E4CE8C7A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3754330"/>
              </p:ext>
            </p:extLst>
          </p:nvPr>
        </p:nvGraphicFramePr>
        <p:xfrm>
          <a:off x="2571750" y="729191"/>
          <a:ext cx="5200649" cy="4357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="" id="{FC068A1B-B1A3-534B-80AC-B3180CEF6AEB}"/>
                  </a:ext>
                </a:extLst>
              </p:cNvPr>
              <p:cNvSpPr txBox="1"/>
              <p:nvPr/>
            </p:nvSpPr>
            <p:spPr>
              <a:xfrm>
                <a:off x="7493174" y="514350"/>
                <a:ext cx="8866015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Ecuación :</a:t>
                </a:r>
              </a:p>
              <a:p>
                <a:r>
                  <a:rPr lang="es-CL" dirty="0"/>
                  <a:t> Área </a:t>
                </a:r>
                <a:r>
                  <a:rPr lang="es-CL" b="1" dirty="0"/>
                  <a:t>A</a:t>
                </a:r>
                <a:r>
                  <a:rPr lang="es-CL" dirty="0"/>
                  <a:t>  bajo la gráfica es igual</a:t>
                </a:r>
              </a:p>
              <a:p>
                <a:r>
                  <a:rPr lang="es-CL" dirty="0"/>
                  <a:t> a la distancia recorrida </a:t>
                </a:r>
                <a:r>
                  <a:rPr lang="es-CL" dirty="0" smtClean="0"/>
                  <a:t>es </a:t>
                </a:r>
                <a:endParaRPr lang="es-CL" dirty="0"/>
              </a:p>
              <a:p>
                <a:endParaRPr lang="es-CL" dirty="0"/>
              </a:p>
              <a:p>
                <a:r>
                  <a:rPr lang="es-CL" dirty="0"/>
                  <a:t>V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𝑋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s-ES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s-ES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Podemos escribir </a:t>
                </a:r>
                <a14:m>
                  <m:oMath xmlns:m="http://schemas.openxmlformats.org/officeDocument/2006/math"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CL" dirty="0"/>
                  <a:t> la ecuación para un</a:t>
                </a:r>
              </a:p>
              <a:p>
                <a:r>
                  <a:rPr lang="es-CL" dirty="0"/>
                  <a:t> obejeto  que parte de una posición X</a:t>
                </a:r>
                <a:r>
                  <a:rPr lang="es-CL" baseline="-25000" dirty="0"/>
                  <a:t>0    </a:t>
                </a:r>
              </a:p>
              <a:p>
                <a:r>
                  <a:rPr lang="es-CL" baseline="-25000" dirty="0"/>
                  <a:t>  </a:t>
                </a:r>
                <a:endParaRPr lang="es-CL" dirty="0"/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C068A1B-B1A3-534B-80AC-B3180CEF6A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3174" y="514350"/>
                <a:ext cx="8866015" cy="2585323"/>
              </a:xfrm>
              <a:prstGeom prst="rect">
                <a:avLst/>
              </a:prstGeom>
              <a:blipFill rotWithShape="0">
                <a:blip r:embed="rId3"/>
                <a:stretch>
                  <a:fillRect l="-550" t="-1179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xmlns="" id="{E8FA82C9-105C-BC46-A585-60769B0017D2}"/>
                  </a:ext>
                </a:extLst>
              </p:cNvPr>
              <p:cNvSpPr txBox="1"/>
              <p:nvPr/>
            </p:nvSpPr>
            <p:spPr>
              <a:xfrm>
                <a:off x="8101013" y="3186113"/>
                <a:ext cx="327183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dirty="0"/>
                  <a:t>Entonce nos queda  la ecuación del MRU así:</a:t>
                </a:r>
              </a:p>
              <a:p>
                <a:endParaRPr lang="es-CL" dirty="0"/>
              </a:p>
              <a:p>
                <a:r>
                  <a:rPr lang="es-CL" dirty="0"/>
                  <a:t>X = X</a:t>
                </a:r>
                <a:r>
                  <a:rPr lang="es-CL" baseline="-25000" dirty="0"/>
                  <a:t>0</a:t>
                </a:r>
                <a:r>
                  <a:rPr lang="es-CL" dirty="0"/>
                  <a:t>+ V</a:t>
                </a:r>
                <a14:m>
                  <m:oMath xmlns:m="http://schemas.openxmlformats.org/officeDocument/2006/math">
                    <m:r>
                      <a:rPr lang="es-C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es-E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endParaRPr lang="es-CL" dirty="0"/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8FA82C9-105C-BC46-A585-60769B0017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1013" y="3186113"/>
                <a:ext cx="3271837" cy="1200329"/>
              </a:xfrm>
              <a:prstGeom prst="rect">
                <a:avLst/>
              </a:prstGeom>
              <a:blipFill>
                <a:blip r:embed="rId4"/>
                <a:stretch>
                  <a:fillRect l="-1544" t="-3158" b="-631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6" name="Entrada de lápiz 15">
                <a:extLst>
                  <a:ext uri="{FF2B5EF4-FFF2-40B4-BE49-F238E27FC236}">
                    <a16:creationId xmlns:a16="http://schemas.microsoft.com/office/drawing/2014/main" xmlns="" id="{F9808538-80D3-E841-B803-EF596AF7FEF4}"/>
                  </a:ext>
                </a:extLst>
              </p14:cNvPr>
              <p14:cNvContentPartPr/>
              <p14:nvPr/>
            </p14:nvContentPartPr>
            <p14:xfrm>
              <a:off x="6831922" y="1988707"/>
              <a:ext cx="360" cy="360"/>
            </p14:xfrm>
          </p:contentPart>
        </mc:Choice>
        <mc:Fallback xmlns="">
          <p:pic>
            <p:nvPicPr>
              <p:cNvPr id="16" name="Entrada de lápiz 15">
                <a:extLst>
                  <a:ext uri="{FF2B5EF4-FFF2-40B4-BE49-F238E27FC236}">
                    <a16:creationId xmlns:a16="http://schemas.microsoft.com/office/drawing/2014/main" id="{F9808538-80D3-E841-B803-EF596AF7FEF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96282" y="19167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Entrada de lápiz 16">
                <a:extLst>
                  <a:ext uri="{FF2B5EF4-FFF2-40B4-BE49-F238E27FC236}">
                    <a16:creationId xmlns:a16="http://schemas.microsoft.com/office/drawing/2014/main" xmlns="" id="{307D9B1F-35E0-2548-9C2B-60DAC989183E}"/>
                  </a:ext>
                </a:extLst>
              </p14:cNvPr>
              <p14:cNvContentPartPr/>
              <p14:nvPr/>
            </p14:nvContentPartPr>
            <p14:xfrm>
              <a:off x="6824362" y="2252947"/>
              <a:ext cx="360" cy="360"/>
            </p14:xfrm>
          </p:contentPart>
        </mc:Choice>
        <mc:Fallback xmlns="">
          <p:pic>
            <p:nvPicPr>
              <p:cNvPr id="17" name="Entrada de lápiz 16">
                <a:extLst>
                  <a:ext uri="{FF2B5EF4-FFF2-40B4-BE49-F238E27FC236}">
                    <a16:creationId xmlns:a16="http://schemas.microsoft.com/office/drawing/2014/main" id="{307D9B1F-35E0-2548-9C2B-60DAC989183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88362" y="21809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8" name="Entrada de lápiz 17">
                <a:extLst>
                  <a:ext uri="{FF2B5EF4-FFF2-40B4-BE49-F238E27FC236}">
                    <a16:creationId xmlns:a16="http://schemas.microsoft.com/office/drawing/2014/main" xmlns="" id="{7B8EF99A-F7FE-DB42-B50F-008790056D9D}"/>
                  </a:ext>
                </a:extLst>
              </p14:cNvPr>
              <p14:cNvContentPartPr/>
              <p14:nvPr/>
            </p14:nvContentPartPr>
            <p14:xfrm>
              <a:off x="6811762" y="2534467"/>
              <a:ext cx="360" cy="360"/>
            </p14:xfrm>
          </p:contentPart>
        </mc:Choice>
        <mc:Fallback xmlns="">
          <p:pic>
            <p:nvPicPr>
              <p:cNvPr id="18" name="Entrada de lápiz 17">
                <a:extLst>
                  <a:ext uri="{FF2B5EF4-FFF2-40B4-BE49-F238E27FC236}">
                    <a16:creationId xmlns:a16="http://schemas.microsoft.com/office/drawing/2014/main" id="{7B8EF99A-F7FE-DB42-B50F-008790056D9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75762" y="24628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9" name="Entrada de lápiz 18">
                <a:extLst>
                  <a:ext uri="{FF2B5EF4-FFF2-40B4-BE49-F238E27FC236}">
                    <a16:creationId xmlns:a16="http://schemas.microsoft.com/office/drawing/2014/main" xmlns="" id="{8355FE0E-8B64-CF45-AEA3-9BD75C2EDBA7}"/>
                  </a:ext>
                </a:extLst>
              </p14:cNvPr>
              <p14:cNvContentPartPr/>
              <p14:nvPr/>
            </p14:nvContentPartPr>
            <p14:xfrm>
              <a:off x="6821842" y="2918587"/>
              <a:ext cx="360" cy="360"/>
            </p14:xfrm>
          </p:contentPart>
        </mc:Choice>
        <mc:Fallback xmlns="">
          <p:pic>
            <p:nvPicPr>
              <p:cNvPr id="19" name="Entrada de lápiz 18">
                <a:extLst>
                  <a:ext uri="{FF2B5EF4-FFF2-40B4-BE49-F238E27FC236}">
                    <a16:creationId xmlns:a16="http://schemas.microsoft.com/office/drawing/2014/main" id="{8355FE0E-8B64-CF45-AEA3-9BD75C2EDBA7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785842" y="28465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0" name="Entrada de lápiz 19">
                <a:extLst>
                  <a:ext uri="{FF2B5EF4-FFF2-40B4-BE49-F238E27FC236}">
                    <a16:creationId xmlns:a16="http://schemas.microsoft.com/office/drawing/2014/main" xmlns="" id="{63263087-721F-404C-9B80-43E86CBDB9D2}"/>
                  </a:ext>
                </a:extLst>
              </p14:cNvPr>
              <p14:cNvContentPartPr/>
              <p14:nvPr/>
            </p14:nvContentPartPr>
            <p14:xfrm>
              <a:off x="6807802" y="3245107"/>
              <a:ext cx="360" cy="360"/>
            </p14:xfrm>
          </p:contentPart>
        </mc:Choice>
        <mc:Fallback xmlns="">
          <p:pic>
            <p:nvPicPr>
              <p:cNvPr id="20" name="Entrada de lápiz 19">
                <a:extLst>
                  <a:ext uri="{FF2B5EF4-FFF2-40B4-BE49-F238E27FC236}">
                    <a16:creationId xmlns:a16="http://schemas.microsoft.com/office/drawing/2014/main" id="{63263087-721F-404C-9B80-43E86CBDB9D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72162" y="31731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1" name="Entrada de lápiz 20">
                <a:extLst>
                  <a:ext uri="{FF2B5EF4-FFF2-40B4-BE49-F238E27FC236}">
                    <a16:creationId xmlns:a16="http://schemas.microsoft.com/office/drawing/2014/main" xmlns="" id="{01A95A61-C035-6248-AD1D-27348CC0F442}"/>
                  </a:ext>
                </a:extLst>
              </p14:cNvPr>
              <p14:cNvContentPartPr/>
              <p14:nvPr/>
            </p14:nvContentPartPr>
            <p14:xfrm>
              <a:off x="6798442" y="3539947"/>
              <a:ext cx="360" cy="360"/>
            </p14:xfrm>
          </p:contentPart>
        </mc:Choice>
        <mc:Fallback xmlns="">
          <p:pic>
            <p:nvPicPr>
              <p:cNvPr id="21" name="Entrada de lápiz 20">
                <a:extLst>
                  <a:ext uri="{FF2B5EF4-FFF2-40B4-BE49-F238E27FC236}">
                    <a16:creationId xmlns:a16="http://schemas.microsoft.com/office/drawing/2014/main" id="{01A95A61-C035-6248-AD1D-27348CC0F4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762802" y="34683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2" name="Entrada de lápiz 21">
                <a:extLst>
                  <a:ext uri="{FF2B5EF4-FFF2-40B4-BE49-F238E27FC236}">
                    <a16:creationId xmlns:a16="http://schemas.microsoft.com/office/drawing/2014/main" xmlns="" id="{1730D430-6A3E-9A46-8200-424DABEBA8F6}"/>
                  </a:ext>
                </a:extLst>
              </p14:cNvPr>
              <p14:cNvContentPartPr/>
              <p14:nvPr/>
            </p14:nvContentPartPr>
            <p14:xfrm>
              <a:off x="6840922" y="3894907"/>
              <a:ext cx="360" cy="360"/>
            </p14:xfrm>
          </p:contentPart>
        </mc:Choice>
        <mc:Fallback xmlns="">
          <p:pic>
            <p:nvPicPr>
              <p:cNvPr id="22" name="Entrada de lápiz 21">
                <a:extLst>
                  <a:ext uri="{FF2B5EF4-FFF2-40B4-BE49-F238E27FC236}">
                    <a16:creationId xmlns:a16="http://schemas.microsoft.com/office/drawing/2014/main" id="{1730D430-6A3E-9A46-8200-424DABEBA8F6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804922" y="38229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3" name="Entrada de lápiz 22">
                <a:extLst>
                  <a:ext uri="{FF2B5EF4-FFF2-40B4-BE49-F238E27FC236}">
                    <a16:creationId xmlns:a16="http://schemas.microsoft.com/office/drawing/2014/main" xmlns="" id="{2D8886CD-8189-044E-93B5-6B010C1EC52F}"/>
                  </a:ext>
                </a:extLst>
              </p14:cNvPr>
              <p14:cNvContentPartPr/>
              <p14:nvPr/>
            </p14:nvContentPartPr>
            <p14:xfrm>
              <a:off x="4018882" y="2618347"/>
              <a:ext cx="11520" cy="11520"/>
            </p14:xfrm>
          </p:contentPart>
        </mc:Choice>
        <mc:Fallback xmlns="">
          <p:pic>
            <p:nvPicPr>
              <p:cNvPr id="23" name="Entrada de lápiz 22">
                <a:extLst>
                  <a:ext uri="{FF2B5EF4-FFF2-40B4-BE49-F238E27FC236}">
                    <a16:creationId xmlns:a16="http://schemas.microsoft.com/office/drawing/2014/main" id="{2D8886CD-8189-044E-93B5-6B010C1EC52F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983242" y="2546707"/>
                <a:ext cx="8316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4" name="Entrada de lápiz 23">
                <a:extLst>
                  <a:ext uri="{FF2B5EF4-FFF2-40B4-BE49-F238E27FC236}">
                    <a16:creationId xmlns:a16="http://schemas.microsoft.com/office/drawing/2014/main" xmlns="" id="{3E9986E8-B90B-5D49-9399-A76A58BB405A}"/>
                  </a:ext>
                </a:extLst>
              </p14:cNvPr>
              <p14:cNvContentPartPr/>
              <p14:nvPr/>
            </p14:nvContentPartPr>
            <p14:xfrm>
              <a:off x="4311922" y="2536627"/>
              <a:ext cx="21240" cy="10800"/>
            </p14:xfrm>
          </p:contentPart>
        </mc:Choice>
        <mc:Fallback xmlns="">
          <p:pic>
            <p:nvPicPr>
              <p:cNvPr id="24" name="Entrada de lápiz 23">
                <a:extLst>
                  <a:ext uri="{FF2B5EF4-FFF2-40B4-BE49-F238E27FC236}">
                    <a16:creationId xmlns:a16="http://schemas.microsoft.com/office/drawing/2014/main" id="{3E9986E8-B90B-5D49-9399-A76A58BB405A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275922" y="2464627"/>
                <a:ext cx="9288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5" name="Entrada de lápiz 24">
                <a:extLst>
                  <a:ext uri="{FF2B5EF4-FFF2-40B4-BE49-F238E27FC236}">
                    <a16:creationId xmlns:a16="http://schemas.microsoft.com/office/drawing/2014/main" xmlns="" id="{F7F96719-083E-6C40-ACB9-DAAC9D3B61BD}"/>
                  </a:ext>
                </a:extLst>
              </p14:cNvPr>
              <p14:cNvContentPartPr/>
              <p14:nvPr/>
            </p14:nvContentPartPr>
            <p14:xfrm>
              <a:off x="4624762" y="2430427"/>
              <a:ext cx="25200" cy="18720"/>
            </p14:xfrm>
          </p:contentPart>
        </mc:Choice>
        <mc:Fallback xmlns="">
          <p:pic>
            <p:nvPicPr>
              <p:cNvPr id="25" name="Entrada de lápiz 24">
                <a:extLst>
                  <a:ext uri="{FF2B5EF4-FFF2-40B4-BE49-F238E27FC236}">
                    <a16:creationId xmlns:a16="http://schemas.microsoft.com/office/drawing/2014/main" id="{F7F96719-083E-6C40-ACB9-DAAC9D3B61BD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588762" y="2358787"/>
                <a:ext cx="96840" cy="16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6" name="Entrada de lápiz 25">
                <a:extLst>
                  <a:ext uri="{FF2B5EF4-FFF2-40B4-BE49-F238E27FC236}">
                    <a16:creationId xmlns:a16="http://schemas.microsoft.com/office/drawing/2014/main" xmlns="" id="{954A31F2-359C-FA4F-98A5-F2C4B12D85A7}"/>
                  </a:ext>
                </a:extLst>
              </p14:cNvPr>
              <p14:cNvContentPartPr/>
              <p14:nvPr/>
            </p14:nvContentPartPr>
            <p14:xfrm>
              <a:off x="5032282" y="2313067"/>
              <a:ext cx="360" cy="360"/>
            </p14:xfrm>
          </p:contentPart>
        </mc:Choice>
        <mc:Fallback xmlns="">
          <p:pic>
            <p:nvPicPr>
              <p:cNvPr id="26" name="Entrada de lápiz 25">
                <a:extLst>
                  <a:ext uri="{FF2B5EF4-FFF2-40B4-BE49-F238E27FC236}">
                    <a16:creationId xmlns:a16="http://schemas.microsoft.com/office/drawing/2014/main" id="{954A31F2-359C-FA4F-98A5-F2C4B12D85A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996282" y="22410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7" name="Entrada de lápiz 26">
                <a:extLst>
                  <a:ext uri="{FF2B5EF4-FFF2-40B4-BE49-F238E27FC236}">
                    <a16:creationId xmlns:a16="http://schemas.microsoft.com/office/drawing/2014/main" xmlns="" id="{2B07F8F2-D850-8E4D-AFEF-E6E5E8A39D1E}"/>
                  </a:ext>
                </a:extLst>
              </p14:cNvPr>
              <p14:cNvContentPartPr/>
              <p14:nvPr/>
            </p14:nvContentPartPr>
            <p14:xfrm>
              <a:off x="4275202" y="3258787"/>
              <a:ext cx="44640" cy="48960"/>
            </p14:xfrm>
          </p:contentPart>
        </mc:Choice>
        <mc:Fallback xmlns="">
          <p:pic>
            <p:nvPicPr>
              <p:cNvPr id="27" name="Entrada de lápiz 26">
                <a:extLst>
                  <a:ext uri="{FF2B5EF4-FFF2-40B4-BE49-F238E27FC236}">
                    <a16:creationId xmlns:a16="http://schemas.microsoft.com/office/drawing/2014/main" id="{2B07F8F2-D850-8E4D-AFEF-E6E5E8A39D1E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239562" y="3186787"/>
                <a:ext cx="11628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28" name="Entrada de lápiz 27">
                <a:extLst>
                  <a:ext uri="{FF2B5EF4-FFF2-40B4-BE49-F238E27FC236}">
                    <a16:creationId xmlns:a16="http://schemas.microsoft.com/office/drawing/2014/main" xmlns="" id="{46A06E30-1485-8C4D-9A51-6DB6C59A0D1E}"/>
                  </a:ext>
                </a:extLst>
              </p14:cNvPr>
              <p14:cNvContentPartPr/>
              <p14:nvPr/>
            </p14:nvContentPartPr>
            <p14:xfrm>
              <a:off x="4728802" y="3085987"/>
              <a:ext cx="89280" cy="46080"/>
            </p14:xfrm>
          </p:contentPart>
        </mc:Choice>
        <mc:Fallback xmlns="">
          <p:pic>
            <p:nvPicPr>
              <p:cNvPr id="28" name="Entrada de lápiz 27">
                <a:extLst>
                  <a:ext uri="{FF2B5EF4-FFF2-40B4-BE49-F238E27FC236}">
                    <a16:creationId xmlns:a16="http://schemas.microsoft.com/office/drawing/2014/main" id="{46A06E30-1485-8C4D-9A51-6DB6C59A0D1E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4693162" y="3013987"/>
                <a:ext cx="16092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29" name="Entrada de lápiz 28">
                <a:extLst>
                  <a:ext uri="{FF2B5EF4-FFF2-40B4-BE49-F238E27FC236}">
                    <a16:creationId xmlns:a16="http://schemas.microsoft.com/office/drawing/2014/main" xmlns="" id="{52459D8A-79E4-BE4B-96DF-A7FF9F206389}"/>
                  </a:ext>
                </a:extLst>
              </p14:cNvPr>
              <p14:cNvContentPartPr/>
              <p14:nvPr/>
            </p14:nvContentPartPr>
            <p14:xfrm>
              <a:off x="5228842" y="2925427"/>
              <a:ext cx="34560" cy="35280"/>
            </p14:xfrm>
          </p:contentPart>
        </mc:Choice>
        <mc:Fallback xmlns="">
          <p:pic>
            <p:nvPicPr>
              <p:cNvPr id="29" name="Entrada de lápiz 28">
                <a:extLst>
                  <a:ext uri="{FF2B5EF4-FFF2-40B4-BE49-F238E27FC236}">
                    <a16:creationId xmlns:a16="http://schemas.microsoft.com/office/drawing/2014/main" id="{52459D8A-79E4-BE4B-96DF-A7FF9F20638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192842" y="2853427"/>
                <a:ext cx="106200" cy="17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0" name="Entrada de lápiz 29">
                <a:extLst>
                  <a:ext uri="{FF2B5EF4-FFF2-40B4-BE49-F238E27FC236}">
                    <a16:creationId xmlns:a16="http://schemas.microsoft.com/office/drawing/2014/main" xmlns="" id="{7DD8C3A2-9042-384D-933A-461DABD71649}"/>
                  </a:ext>
                </a:extLst>
              </p14:cNvPr>
              <p14:cNvContentPartPr/>
              <p14:nvPr/>
            </p14:nvContentPartPr>
            <p14:xfrm>
              <a:off x="5839762" y="2644987"/>
              <a:ext cx="49320" cy="4320"/>
            </p14:xfrm>
          </p:contentPart>
        </mc:Choice>
        <mc:Fallback xmlns="">
          <p:pic>
            <p:nvPicPr>
              <p:cNvPr id="30" name="Entrada de lápiz 29">
                <a:extLst>
                  <a:ext uri="{FF2B5EF4-FFF2-40B4-BE49-F238E27FC236}">
                    <a16:creationId xmlns:a16="http://schemas.microsoft.com/office/drawing/2014/main" id="{7DD8C3A2-9042-384D-933A-461DABD71649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803762" y="2573347"/>
                <a:ext cx="120960" cy="14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1" name="Entrada de lápiz 30">
                <a:extLst>
                  <a:ext uri="{FF2B5EF4-FFF2-40B4-BE49-F238E27FC236}">
                    <a16:creationId xmlns:a16="http://schemas.microsoft.com/office/drawing/2014/main" xmlns="" id="{D6BD61E1-6730-F54A-8415-8601544A776B}"/>
                  </a:ext>
                </a:extLst>
              </p14:cNvPr>
              <p14:cNvContentPartPr/>
              <p14:nvPr/>
            </p14:nvContentPartPr>
            <p14:xfrm>
              <a:off x="5903122" y="2596747"/>
              <a:ext cx="45000" cy="48960"/>
            </p14:xfrm>
          </p:contentPart>
        </mc:Choice>
        <mc:Fallback xmlns="">
          <p:pic>
            <p:nvPicPr>
              <p:cNvPr id="31" name="Entrada de lápiz 30">
                <a:extLst>
                  <a:ext uri="{FF2B5EF4-FFF2-40B4-BE49-F238E27FC236}">
                    <a16:creationId xmlns:a16="http://schemas.microsoft.com/office/drawing/2014/main" id="{D6BD61E1-6730-F54A-8415-8601544A776B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867482" y="2524747"/>
                <a:ext cx="11664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2" name="Entrada de lápiz 31">
                <a:extLst>
                  <a:ext uri="{FF2B5EF4-FFF2-40B4-BE49-F238E27FC236}">
                    <a16:creationId xmlns:a16="http://schemas.microsoft.com/office/drawing/2014/main" xmlns="" id="{55083DC6-4069-9746-9780-44078ED22200}"/>
                  </a:ext>
                </a:extLst>
              </p14:cNvPr>
              <p14:cNvContentPartPr/>
              <p14:nvPr/>
            </p14:nvContentPartPr>
            <p14:xfrm>
              <a:off x="5124082" y="3623107"/>
              <a:ext cx="19080" cy="19080"/>
            </p14:xfrm>
          </p:contentPart>
        </mc:Choice>
        <mc:Fallback xmlns="">
          <p:pic>
            <p:nvPicPr>
              <p:cNvPr id="32" name="Entrada de lápiz 31">
                <a:extLst>
                  <a:ext uri="{FF2B5EF4-FFF2-40B4-BE49-F238E27FC236}">
                    <a16:creationId xmlns:a16="http://schemas.microsoft.com/office/drawing/2014/main" id="{55083DC6-4069-9746-9780-44078ED22200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5088082" y="3551107"/>
                <a:ext cx="90720" cy="16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3" name="Entrada de lápiz 32">
                <a:extLst>
                  <a:ext uri="{FF2B5EF4-FFF2-40B4-BE49-F238E27FC236}">
                    <a16:creationId xmlns:a16="http://schemas.microsoft.com/office/drawing/2014/main" xmlns="" id="{8A673D67-6131-3B46-B47D-6727D99E8C33}"/>
                  </a:ext>
                </a:extLst>
              </p14:cNvPr>
              <p14:cNvContentPartPr/>
              <p14:nvPr/>
            </p14:nvContentPartPr>
            <p14:xfrm>
              <a:off x="5232082" y="3562267"/>
              <a:ext cx="29880" cy="23040"/>
            </p14:xfrm>
          </p:contentPart>
        </mc:Choice>
        <mc:Fallback xmlns="">
          <p:pic>
            <p:nvPicPr>
              <p:cNvPr id="33" name="Entrada de lápiz 32">
                <a:extLst>
                  <a:ext uri="{FF2B5EF4-FFF2-40B4-BE49-F238E27FC236}">
                    <a16:creationId xmlns:a16="http://schemas.microsoft.com/office/drawing/2014/main" id="{8A673D67-6131-3B46-B47D-6727D99E8C3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196082" y="3490627"/>
                <a:ext cx="10152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4" name="Entrada de lápiz 33">
                <a:extLst>
                  <a:ext uri="{FF2B5EF4-FFF2-40B4-BE49-F238E27FC236}">
                    <a16:creationId xmlns:a16="http://schemas.microsoft.com/office/drawing/2014/main" xmlns="" id="{52B3CD14-7924-2744-B6F8-A10012058494}"/>
                  </a:ext>
                </a:extLst>
              </p14:cNvPr>
              <p14:cNvContentPartPr/>
              <p14:nvPr/>
            </p14:nvContentPartPr>
            <p14:xfrm>
              <a:off x="5617642" y="3349147"/>
              <a:ext cx="82800" cy="72720"/>
            </p14:xfrm>
          </p:contentPart>
        </mc:Choice>
        <mc:Fallback xmlns="">
          <p:pic>
            <p:nvPicPr>
              <p:cNvPr id="34" name="Entrada de lápiz 33">
                <a:extLst>
                  <a:ext uri="{FF2B5EF4-FFF2-40B4-BE49-F238E27FC236}">
                    <a16:creationId xmlns:a16="http://schemas.microsoft.com/office/drawing/2014/main" id="{52B3CD14-7924-2744-B6F8-A10012058494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5581642" y="3277147"/>
                <a:ext cx="154440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5" name="Entrada de lápiz 34">
                <a:extLst>
                  <a:ext uri="{FF2B5EF4-FFF2-40B4-BE49-F238E27FC236}">
                    <a16:creationId xmlns:a16="http://schemas.microsoft.com/office/drawing/2014/main" xmlns="" id="{0AD6ECCE-BE00-CA4C-8EC8-6310A17EAEEE}"/>
                  </a:ext>
                </a:extLst>
              </p14:cNvPr>
              <p14:cNvContentPartPr/>
              <p14:nvPr/>
            </p14:nvContentPartPr>
            <p14:xfrm>
              <a:off x="5942362" y="3151507"/>
              <a:ext cx="58680" cy="63720"/>
            </p14:xfrm>
          </p:contentPart>
        </mc:Choice>
        <mc:Fallback xmlns="">
          <p:pic>
            <p:nvPicPr>
              <p:cNvPr id="35" name="Entrada de lápiz 34">
                <a:extLst>
                  <a:ext uri="{FF2B5EF4-FFF2-40B4-BE49-F238E27FC236}">
                    <a16:creationId xmlns:a16="http://schemas.microsoft.com/office/drawing/2014/main" id="{0AD6ECCE-BE00-CA4C-8EC8-6310A17EAEEE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906362" y="3079507"/>
                <a:ext cx="130320" cy="20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36" name="Entrada de lápiz 35">
                <a:extLst>
                  <a:ext uri="{FF2B5EF4-FFF2-40B4-BE49-F238E27FC236}">
                    <a16:creationId xmlns:a16="http://schemas.microsoft.com/office/drawing/2014/main" xmlns="" id="{81BAE66D-F164-784C-BBB9-24B300B4F623}"/>
                  </a:ext>
                </a:extLst>
              </p14:cNvPr>
              <p14:cNvContentPartPr/>
              <p14:nvPr/>
            </p14:nvContentPartPr>
            <p14:xfrm>
              <a:off x="6288682" y="2890867"/>
              <a:ext cx="21240" cy="3960"/>
            </p14:xfrm>
          </p:contentPart>
        </mc:Choice>
        <mc:Fallback xmlns="">
          <p:pic>
            <p:nvPicPr>
              <p:cNvPr id="36" name="Entrada de lápiz 35">
                <a:extLst>
                  <a:ext uri="{FF2B5EF4-FFF2-40B4-BE49-F238E27FC236}">
                    <a16:creationId xmlns:a16="http://schemas.microsoft.com/office/drawing/2014/main" id="{81BAE66D-F164-784C-BBB9-24B300B4F623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6252682" y="2818867"/>
                <a:ext cx="9288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37" name="Entrada de lápiz 36">
                <a:extLst>
                  <a:ext uri="{FF2B5EF4-FFF2-40B4-BE49-F238E27FC236}">
                    <a16:creationId xmlns:a16="http://schemas.microsoft.com/office/drawing/2014/main" xmlns="" id="{F16EAC1B-B7CA-C140-B9E2-E2DD2A5837E7}"/>
                  </a:ext>
                </a:extLst>
              </p14:cNvPr>
              <p14:cNvContentPartPr/>
              <p14:nvPr/>
            </p14:nvContentPartPr>
            <p14:xfrm>
              <a:off x="6325762" y="2346547"/>
              <a:ext cx="360" cy="360"/>
            </p14:xfrm>
          </p:contentPart>
        </mc:Choice>
        <mc:Fallback xmlns="">
          <p:pic>
            <p:nvPicPr>
              <p:cNvPr id="37" name="Entrada de lápiz 36">
                <a:extLst>
                  <a:ext uri="{FF2B5EF4-FFF2-40B4-BE49-F238E27FC236}">
                    <a16:creationId xmlns:a16="http://schemas.microsoft.com/office/drawing/2014/main" id="{F16EAC1B-B7CA-C140-B9E2-E2DD2A5837E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290122" y="22749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8" name="Entrada de lápiz 37">
                <a:extLst>
                  <a:ext uri="{FF2B5EF4-FFF2-40B4-BE49-F238E27FC236}">
                    <a16:creationId xmlns:a16="http://schemas.microsoft.com/office/drawing/2014/main" xmlns="" id="{AF7A93B0-AA46-8D4B-91BE-A14743C16E0E}"/>
                  </a:ext>
                </a:extLst>
              </p14:cNvPr>
              <p14:cNvContentPartPr/>
              <p14:nvPr/>
            </p14:nvContentPartPr>
            <p14:xfrm>
              <a:off x="6176002" y="2342587"/>
              <a:ext cx="360" cy="360"/>
            </p14:xfrm>
          </p:contentPart>
        </mc:Choice>
        <mc:Fallback xmlns="">
          <p:pic>
            <p:nvPicPr>
              <p:cNvPr id="38" name="Entrada de lápiz 37">
                <a:extLst>
                  <a:ext uri="{FF2B5EF4-FFF2-40B4-BE49-F238E27FC236}">
                    <a16:creationId xmlns:a16="http://schemas.microsoft.com/office/drawing/2014/main" id="{AF7A93B0-AA46-8D4B-91BE-A14743C16E0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140002" y="22709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39" name="Entrada de lápiz 38">
                <a:extLst>
                  <a:ext uri="{FF2B5EF4-FFF2-40B4-BE49-F238E27FC236}">
                    <a16:creationId xmlns:a16="http://schemas.microsoft.com/office/drawing/2014/main" xmlns="" id="{2548CCB5-3513-A743-87EB-2E80DE6F72BB}"/>
                  </a:ext>
                </a:extLst>
              </p14:cNvPr>
              <p14:cNvContentPartPr/>
              <p14:nvPr/>
            </p14:nvContentPartPr>
            <p14:xfrm>
              <a:off x="5878282" y="2311987"/>
              <a:ext cx="10800" cy="10800"/>
            </p14:xfrm>
          </p:contentPart>
        </mc:Choice>
        <mc:Fallback xmlns="">
          <p:pic>
            <p:nvPicPr>
              <p:cNvPr id="39" name="Entrada de lápiz 38">
                <a:extLst>
                  <a:ext uri="{FF2B5EF4-FFF2-40B4-BE49-F238E27FC236}">
                    <a16:creationId xmlns:a16="http://schemas.microsoft.com/office/drawing/2014/main" id="{2548CCB5-3513-A743-87EB-2E80DE6F72BB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842642" y="2239987"/>
                <a:ext cx="82440" cy="15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40" name="Entrada de lápiz 39">
                <a:extLst>
                  <a:ext uri="{FF2B5EF4-FFF2-40B4-BE49-F238E27FC236}">
                    <a16:creationId xmlns:a16="http://schemas.microsoft.com/office/drawing/2014/main" xmlns="" id="{2B3B5AA2-DAE7-F94E-8DEF-84A289335004}"/>
                  </a:ext>
                </a:extLst>
              </p14:cNvPr>
              <p14:cNvContentPartPr/>
              <p14:nvPr/>
            </p14:nvContentPartPr>
            <p14:xfrm>
              <a:off x="5787922" y="2261227"/>
              <a:ext cx="14400" cy="17640"/>
            </p14:xfrm>
          </p:contentPart>
        </mc:Choice>
        <mc:Fallback xmlns="">
          <p:pic>
            <p:nvPicPr>
              <p:cNvPr id="40" name="Entrada de lápiz 39">
                <a:extLst>
                  <a:ext uri="{FF2B5EF4-FFF2-40B4-BE49-F238E27FC236}">
                    <a16:creationId xmlns:a16="http://schemas.microsoft.com/office/drawing/2014/main" id="{2B3B5AA2-DAE7-F94E-8DEF-84A289335004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5751922" y="2189227"/>
                <a:ext cx="86040" cy="16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41" name="Entrada de lápiz 40">
                <a:extLst>
                  <a:ext uri="{FF2B5EF4-FFF2-40B4-BE49-F238E27FC236}">
                    <a16:creationId xmlns:a16="http://schemas.microsoft.com/office/drawing/2014/main" xmlns="" id="{008B274B-E72D-F047-B567-90909F263FA1}"/>
                  </a:ext>
                </a:extLst>
              </p14:cNvPr>
              <p14:cNvContentPartPr/>
              <p14:nvPr/>
            </p14:nvContentPartPr>
            <p14:xfrm>
              <a:off x="5612962" y="2278507"/>
              <a:ext cx="360" cy="360"/>
            </p14:xfrm>
          </p:contentPart>
        </mc:Choice>
        <mc:Fallback xmlns="">
          <p:pic>
            <p:nvPicPr>
              <p:cNvPr id="41" name="Entrada de lápiz 40">
                <a:extLst>
                  <a:ext uri="{FF2B5EF4-FFF2-40B4-BE49-F238E27FC236}">
                    <a16:creationId xmlns:a16="http://schemas.microsoft.com/office/drawing/2014/main" id="{008B274B-E72D-F047-B567-90909F263FA1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576962" y="220650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42" name="Entrada de lápiz 41">
                <a:extLst>
                  <a:ext uri="{FF2B5EF4-FFF2-40B4-BE49-F238E27FC236}">
                    <a16:creationId xmlns:a16="http://schemas.microsoft.com/office/drawing/2014/main" xmlns="" id="{BD4219A7-FA62-2645-BF1F-9FCB4F3B169F}"/>
                  </a:ext>
                </a:extLst>
              </p14:cNvPr>
              <p14:cNvContentPartPr/>
              <p14:nvPr/>
            </p14:nvContentPartPr>
            <p14:xfrm>
              <a:off x="5088802" y="2578027"/>
              <a:ext cx="360" cy="360"/>
            </p14:xfrm>
          </p:contentPart>
        </mc:Choice>
        <mc:Fallback xmlns="">
          <p:pic>
            <p:nvPicPr>
              <p:cNvPr id="42" name="Entrada de lápiz 41">
                <a:extLst>
                  <a:ext uri="{FF2B5EF4-FFF2-40B4-BE49-F238E27FC236}">
                    <a16:creationId xmlns:a16="http://schemas.microsoft.com/office/drawing/2014/main" id="{BD4219A7-FA62-2645-BF1F-9FCB4F3B169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053162" y="25063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43" name="Entrada de lápiz 42">
                <a:extLst>
                  <a:ext uri="{FF2B5EF4-FFF2-40B4-BE49-F238E27FC236}">
                    <a16:creationId xmlns:a16="http://schemas.microsoft.com/office/drawing/2014/main" xmlns="" id="{0338F0F8-A107-8F45-BC6A-49F419776D79}"/>
                  </a:ext>
                </a:extLst>
              </p14:cNvPr>
              <p14:cNvContentPartPr/>
              <p14:nvPr/>
            </p14:nvContentPartPr>
            <p14:xfrm>
              <a:off x="4459882" y="2760187"/>
              <a:ext cx="129960" cy="91800"/>
            </p14:xfrm>
          </p:contentPart>
        </mc:Choice>
        <mc:Fallback xmlns="">
          <p:pic>
            <p:nvPicPr>
              <p:cNvPr id="43" name="Entrada de lápiz 42">
                <a:extLst>
                  <a:ext uri="{FF2B5EF4-FFF2-40B4-BE49-F238E27FC236}">
                    <a16:creationId xmlns:a16="http://schemas.microsoft.com/office/drawing/2014/main" id="{0338F0F8-A107-8F45-BC6A-49F419776D79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4423882" y="2688547"/>
                <a:ext cx="201600" cy="235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44" name="Entrada de lápiz 43">
                <a:extLst>
                  <a:ext uri="{FF2B5EF4-FFF2-40B4-BE49-F238E27FC236}">
                    <a16:creationId xmlns:a16="http://schemas.microsoft.com/office/drawing/2014/main" xmlns="" id="{90F62EF2-2378-3943-B67E-A0767AE9F5A7}"/>
                  </a:ext>
                </a:extLst>
              </p14:cNvPr>
              <p14:cNvContentPartPr/>
              <p14:nvPr/>
            </p14:nvContentPartPr>
            <p14:xfrm>
              <a:off x="3990082" y="3007147"/>
              <a:ext cx="24840" cy="12600"/>
            </p14:xfrm>
          </p:contentPart>
        </mc:Choice>
        <mc:Fallback xmlns="">
          <p:pic>
            <p:nvPicPr>
              <p:cNvPr id="44" name="Entrada de lápiz 43">
                <a:extLst>
                  <a:ext uri="{FF2B5EF4-FFF2-40B4-BE49-F238E27FC236}">
                    <a16:creationId xmlns:a16="http://schemas.microsoft.com/office/drawing/2014/main" id="{90F62EF2-2378-3943-B67E-A0767AE9F5A7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3954442" y="2935147"/>
                <a:ext cx="96480" cy="15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45" name="Entrada de lápiz 44">
                <a:extLst>
                  <a:ext uri="{FF2B5EF4-FFF2-40B4-BE49-F238E27FC236}">
                    <a16:creationId xmlns:a16="http://schemas.microsoft.com/office/drawing/2014/main" xmlns="" id="{145231BA-A40C-1446-86A7-BFEAD955FC51}"/>
                  </a:ext>
                </a:extLst>
              </p14:cNvPr>
              <p14:cNvContentPartPr/>
              <p14:nvPr/>
            </p14:nvContentPartPr>
            <p14:xfrm>
              <a:off x="3772642" y="3209467"/>
              <a:ext cx="32760" cy="38520"/>
            </p14:xfrm>
          </p:contentPart>
        </mc:Choice>
        <mc:Fallback xmlns="">
          <p:pic>
            <p:nvPicPr>
              <p:cNvPr id="45" name="Entrada de lápiz 44">
                <a:extLst>
                  <a:ext uri="{FF2B5EF4-FFF2-40B4-BE49-F238E27FC236}">
                    <a16:creationId xmlns:a16="http://schemas.microsoft.com/office/drawing/2014/main" id="{145231BA-A40C-1446-86A7-BFEAD955FC51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3736642" y="3137467"/>
                <a:ext cx="104400" cy="18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46" name="Entrada de lápiz 45">
                <a:extLst>
                  <a:ext uri="{FF2B5EF4-FFF2-40B4-BE49-F238E27FC236}">
                    <a16:creationId xmlns:a16="http://schemas.microsoft.com/office/drawing/2014/main" xmlns="" id="{EB0B7348-A460-CB4D-9676-5F202134E4D3}"/>
                  </a:ext>
                </a:extLst>
              </p14:cNvPr>
              <p14:cNvContentPartPr/>
              <p14:nvPr/>
            </p14:nvContentPartPr>
            <p14:xfrm>
              <a:off x="3931402" y="3550387"/>
              <a:ext cx="120960" cy="27000"/>
            </p14:xfrm>
          </p:contentPart>
        </mc:Choice>
        <mc:Fallback xmlns="">
          <p:pic>
            <p:nvPicPr>
              <p:cNvPr id="46" name="Entrada de lápiz 45">
                <a:extLst>
                  <a:ext uri="{FF2B5EF4-FFF2-40B4-BE49-F238E27FC236}">
                    <a16:creationId xmlns:a16="http://schemas.microsoft.com/office/drawing/2014/main" id="{EB0B7348-A460-CB4D-9676-5F202134E4D3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3895762" y="3478747"/>
                <a:ext cx="192600" cy="17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47" name="Entrada de lápiz 46">
                <a:extLst>
                  <a:ext uri="{FF2B5EF4-FFF2-40B4-BE49-F238E27FC236}">
                    <a16:creationId xmlns:a16="http://schemas.microsoft.com/office/drawing/2014/main" xmlns="" id="{2599F6B4-1932-1A42-A24A-041E57F8403D}"/>
                  </a:ext>
                </a:extLst>
              </p14:cNvPr>
              <p14:cNvContentPartPr/>
              <p14:nvPr/>
            </p14:nvContentPartPr>
            <p14:xfrm>
              <a:off x="4471402" y="3719587"/>
              <a:ext cx="32040" cy="11160"/>
            </p14:xfrm>
          </p:contentPart>
        </mc:Choice>
        <mc:Fallback xmlns="">
          <p:pic>
            <p:nvPicPr>
              <p:cNvPr id="47" name="Entrada de lápiz 46">
                <a:extLst>
                  <a:ext uri="{FF2B5EF4-FFF2-40B4-BE49-F238E27FC236}">
                    <a16:creationId xmlns:a16="http://schemas.microsoft.com/office/drawing/2014/main" id="{2599F6B4-1932-1A42-A24A-041E57F8403D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4435402" y="3647587"/>
                <a:ext cx="103680" cy="15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48" name="Entrada de lápiz 47">
                <a:extLst>
                  <a:ext uri="{FF2B5EF4-FFF2-40B4-BE49-F238E27FC236}">
                    <a16:creationId xmlns:a16="http://schemas.microsoft.com/office/drawing/2014/main" xmlns="" id="{F3413ABD-EFFA-5545-9150-DA14C25D502C}"/>
                  </a:ext>
                </a:extLst>
              </p14:cNvPr>
              <p14:cNvContentPartPr/>
              <p14:nvPr/>
            </p14:nvContentPartPr>
            <p14:xfrm>
              <a:off x="4884682" y="3809947"/>
              <a:ext cx="45000" cy="42840"/>
            </p14:xfrm>
          </p:contentPart>
        </mc:Choice>
        <mc:Fallback xmlns="">
          <p:pic>
            <p:nvPicPr>
              <p:cNvPr id="48" name="Entrada de lápiz 47">
                <a:extLst>
                  <a:ext uri="{FF2B5EF4-FFF2-40B4-BE49-F238E27FC236}">
                    <a16:creationId xmlns:a16="http://schemas.microsoft.com/office/drawing/2014/main" id="{F3413ABD-EFFA-5545-9150-DA14C25D502C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4849042" y="3738307"/>
                <a:ext cx="11664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49" name="Entrada de lápiz 48">
                <a:extLst>
                  <a:ext uri="{FF2B5EF4-FFF2-40B4-BE49-F238E27FC236}">
                    <a16:creationId xmlns:a16="http://schemas.microsoft.com/office/drawing/2014/main" xmlns="" id="{302B4004-C9FD-1B4C-B464-C1E8298DC0E8}"/>
                  </a:ext>
                </a:extLst>
              </p14:cNvPr>
              <p14:cNvContentPartPr/>
              <p14:nvPr/>
            </p14:nvContentPartPr>
            <p14:xfrm>
              <a:off x="5702602" y="3702667"/>
              <a:ext cx="26640" cy="26640"/>
            </p14:xfrm>
          </p:contentPart>
        </mc:Choice>
        <mc:Fallback xmlns="">
          <p:pic>
            <p:nvPicPr>
              <p:cNvPr id="49" name="Entrada de lápiz 48">
                <a:extLst>
                  <a:ext uri="{FF2B5EF4-FFF2-40B4-BE49-F238E27FC236}">
                    <a16:creationId xmlns:a16="http://schemas.microsoft.com/office/drawing/2014/main" id="{302B4004-C9FD-1B4C-B464-C1E8298DC0E8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666602" y="3630667"/>
                <a:ext cx="9828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50" name="Entrada de lápiz 49">
                <a:extLst>
                  <a:ext uri="{FF2B5EF4-FFF2-40B4-BE49-F238E27FC236}">
                    <a16:creationId xmlns:a16="http://schemas.microsoft.com/office/drawing/2014/main" xmlns="" id="{79169435-9205-734F-B642-BCC66EC2629B}"/>
                  </a:ext>
                </a:extLst>
              </p14:cNvPr>
              <p14:cNvContentPartPr/>
              <p14:nvPr/>
            </p14:nvContentPartPr>
            <p14:xfrm>
              <a:off x="6152602" y="3634987"/>
              <a:ext cx="63360" cy="35640"/>
            </p14:xfrm>
          </p:contentPart>
        </mc:Choice>
        <mc:Fallback xmlns="">
          <p:pic>
            <p:nvPicPr>
              <p:cNvPr id="50" name="Entrada de lápiz 49">
                <a:extLst>
                  <a:ext uri="{FF2B5EF4-FFF2-40B4-BE49-F238E27FC236}">
                    <a16:creationId xmlns:a16="http://schemas.microsoft.com/office/drawing/2014/main" id="{79169435-9205-734F-B642-BCC66EC2629B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116602" y="3562987"/>
                <a:ext cx="135000" cy="17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51" name="Entrada de lápiz 50">
                <a:extLst>
                  <a:ext uri="{FF2B5EF4-FFF2-40B4-BE49-F238E27FC236}">
                    <a16:creationId xmlns:a16="http://schemas.microsoft.com/office/drawing/2014/main" xmlns="" id="{65B432FC-B245-0744-95BA-D8148B8AD260}"/>
                  </a:ext>
                </a:extLst>
              </p14:cNvPr>
              <p14:cNvContentPartPr/>
              <p14:nvPr/>
            </p14:nvContentPartPr>
            <p14:xfrm>
              <a:off x="6353842" y="3585307"/>
              <a:ext cx="133920" cy="61560"/>
            </p14:xfrm>
          </p:contentPart>
        </mc:Choice>
        <mc:Fallback xmlns="">
          <p:pic>
            <p:nvPicPr>
              <p:cNvPr id="51" name="Entrada de lápiz 50">
                <a:extLst>
                  <a:ext uri="{FF2B5EF4-FFF2-40B4-BE49-F238E27FC236}">
                    <a16:creationId xmlns:a16="http://schemas.microsoft.com/office/drawing/2014/main" id="{65B432FC-B245-0744-95BA-D8148B8AD260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317842" y="3513307"/>
                <a:ext cx="205560" cy="20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52" name="Entrada de lápiz 51">
                <a:extLst>
                  <a:ext uri="{FF2B5EF4-FFF2-40B4-BE49-F238E27FC236}">
                    <a16:creationId xmlns:a16="http://schemas.microsoft.com/office/drawing/2014/main" xmlns="" id="{B2B4C81E-0576-CA40-901C-6D2C6BBFC113}"/>
                  </a:ext>
                </a:extLst>
              </p14:cNvPr>
              <p14:cNvContentPartPr/>
              <p14:nvPr/>
            </p14:nvContentPartPr>
            <p14:xfrm>
              <a:off x="6557962" y="3020107"/>
              <a:ext cx="17640" cy="360"/>
            </p14:xfrm>
          </p:contentPart>
        </mc:Choice>
        <mc:Fallback xmlns="">
          <p:pic>
            <p:nvPicPr>
              <p:cNvPr id="52" name="Entrada de lápiz 51">
                <a:extLst>
                  <a:ext uri="{FF2B5EF4-FFF2-40B4-BE49-F238E27FC236}">
                    <a16:creationId xmlns:a16="http://schemas.microsoft.com/office/drawing/2014/main" id="{B2B4C81E-0576-CA40-901C-6D2C6BBFC113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6522322" y="2948467"/>
                <a:ext cx="8928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53" name="Entrada de lápiz 52">
                <a:extLst>
                  <a:ext uri="{FF2B5EF4-FFF2-40B4-BE49-F238E27FC236}">
                    <a16:creationId xmlns:a16="http://schemas.microsoft.com/office/drawing/2014/main" xmlns="" id="{C4106AB4-A05F-6D43-95FE-ADCF98C6FD97}"/>
                  </a:ext>
                </a:extLst>
              </p14:cNvPr>
              <p14:cNvContentPartPr/>
              <p14:nvPr/>
            </p14:nvContentPartPr>
            <p14:xfrm>
              <a:off x="6563002" y="2880067"/>
              <a:ext cx="16200" cy="140760"/>
            </p14:xfrm>
          </p:contentPart>
        </mc:Choice>
        <mc:Fallback xmlns="">
          <p:pic>
            <p:nvPicPr>
              <p:cNvPr id="53" name="Entrada de lápiz 52">
                <a:extLst>
                  <a:ext uri="{FF2B5EF4-FFF2-40B4-BE49-F238E27FC236}">
                    <a16:creationId xmlns:a16="http://schemas.microsoft.com/office/drawing/2014/main" id="{C4106AB4-A05F-6D43-95FE-ADCF98C6FD97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527002" y="2808067"/>
                <a:ext cx="87840" cy="2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54" name="Entrada de lápiz 53">
                <a:extLst>
                  <a:ext uri="{FF2B5EF4-FFF2-40B4-BE49-F238E27FC236}">
                    <a16:creationId xmlns:a16="http://schemas.microsoft.com/office/drawing/2014/main" xmlns="" id="{C8E5A703-ADA0-CA4C-BAA7-4033ED95B849}"/>
                  </a:ext>
                </a:extLst>
              </p14:cNvPr>
              <p14:cNvContentPartPr/>
              <p14:nvPr/>
            </p14:nvContentPartPr>
            <p14:xfrm>
              <a:off x="6501442" y="2450587"/>
              <a:ext cx="360" cy="360"/>
            </p14:xfrm>
          </p:contentPart>
        </mc:Choice>
        <mc:Fallback xmlns="">
          <p:pic>
            <p:nvPicPr>
              <p:cNvPr id="54" name="Entrada de lápiz 53">
                <a:extLst>
                  <a:ext uri="{FF2B5EF4-FFF2-40B4-BE49-F238E27FC236}">
                    <a16:creationId xmlns:a16="http://schemas.microsoft.com/office/drawing/2014/main" id="{C8E5A703-ADA0-CA4C-BAA7-4033ED95B84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465442" y="23785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55" name="Entrada de lápiz 54">
                <a:extLst>
                  <a:ext uri="{FF2B5EF4-FFF2-40B4-BE49-F238E27FC236}">
                    <a16:creationId xmlns:a16="http://schemas.microsoft.com/office/drawing/2014/main" xmlns="" id="{9F5D3FA9-8E33-5048-B6C6-CEB97F818EEF}"/>
                  </a:ext>
                </a:extLst>
              </p14:cNvPr>
              <p14:cNvContentPartPr/>
              <p14:nvPr/>
            </p14:nvContentPartPr>
            <p14:xfrm>
              <a:off x="6572722" y="2272387"/>
              <a:ext cx="360" cy="360"/>
            </p14:xfrm>
          </p:contentPart>
        </mc:Choice>
        <mc:Fallback xmlns="">
          <p:pic>
            <p:nvPicPr>
              <p:cNvPr id="55" name="Entrada de lápiz 54">
                <a:extLst>
                  <a:ext uri="{FF2B5EF4-FFF2-40B4-BE49-F238E27FC236}">
                    <a16:creationId xmlns:a16="http://schemas.microsoft.com/office/drawing/2014/main" id="{9F5D3FA9-8E33-5048-B6C6-CEB97F818EE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536722" y="220074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56" name="Entrada de lápiz 55">
                <a:extLst>
                  <a:ext uri="{FF2B5EF4-FFF2-40B4-BE49-F238E27FC236}">
                    <a16:creationId xmlns:a16="http://schemas.microsoft.com/office/drawing/2014/main" xmlns="" id="{A02A6A45-78EA-1C47-83C0-3C3C16DE7BAD}"/>
                  </a:ext>
                </a:extLst>
              </p14:cNvPr>
              <p14:cNvContentPartPr/>
              <p14:nvPr/>
            </p14:nvContentPartPr>
            <p14:xfrm>
              <a:off x="6385522" y="2184907"/>
              <a:ext cx="360" cy="360"/>
            </p14:xfrm>
          </p:contentPart>
        </mc:Choice>
        <mc:Fallback xmlns="">
          <p:pic>
            <p:nvPicPr>
              <p:cNvPr id="56" name="Entrada de lápiz 55">
                <a:extLst>
                  <a:ext uri="{FF2B5EF4-FFF2-40B4-BE49-F238E27FC236}">
                    <a16:creationId xmlns:a16="http://schemas.microsoft.com/office/drawing/2014/main" id="{A02A6A45-78EA-1C47-83C0-3C3C16DE7BAD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349882" y="211326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57" name="Entrada de lápiz 56">
                <a:extLst>
                  <a:ext uri="{FF2B5EF4-FFF2-40B4-BE49-F238E27FC236}">
                    <a16:creationId xmlns:a16="http://schemas.microsoft.com/office/drawing/2014/main" xmlns="" id="{11AE34BE-40E5-264B-8F6A-6606CD230631}"/>
                  </a:ext>
                </a:extLst>
              </p14:cNvPr>
              <p14:cNvContentPartPr/>
              <p14:nvPr/>
            </p14:nvContentPartPr>
            <p14:xfrm>
              <a:off x="5557162" y="2028667"/>
              <a:ext cx="40320" cy="23040"/>
            </p14:xfrm>
          </p:contentPart>
        </mc:Choice>
        <mc:Fallback xmlns="">
          <p:pic>
            <p:nvPicPr>
              <p:cNvPr id="57" name="Entrada de lápiz 56">
                <a:extLst>
                  <a:ext uri="{FF2B5EF4-FFF2-40B4-BE49-F238E27FC236}">
                    <a16:creationId xmlns:a16="http://schemas.microsoft.com/office/drawing/2014/main" id="{11AE34BE-40E5-264B-8F6A-6606CD230631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5521162" y="1957027"/>
                <a:ext cx="111960" cy="166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58" name="Entrada de lápiz 57">
                <a:extLst>
                  <a:ext uri="{FF2B5EF4-FFF2-40B4-BE49-F238E27FC236}">
                    <a16:creationId xmlns:a16="http://schemas.microsoft.com/office/drawing/2014/main" xmlns="" id="{C59A2239-798C-A145-9D0B-05AD84A33034}"/>
                  </a:ext>
                </a:extLst>
              </p14:cNvPr>
              <p14:cNvContentPartPr/>
              <p14:nvPr/>
            </p14:nvContentPartPr>
            <p14:xfrm>
              <a:off x="5036602" y="2076547"/>
              <a:ext cx="100440" cy="5400"/>
            </p14:xfrm>
          </p:contentPart>
        </mc:Choice>
        <mc:Fallback xmlns="">
          <p:pic>
            <p:nvPicPr>
              <p:cNvPr id="58" name="Entrada de lápiz 57">
                <a:extLst>
                  <a:ext uri="{FF2B5EF4-FFF2-40B4-BE49-F238E27FC236}">
                    <a16:creationId xmlns:a16="http://schemas.microsoft.com/office/drawing/2014/main" id="{C59A2239-798C-A145-9D0B-05AD84A33034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5000962" y="2004547"/>
                <a:ext cx="172080" cy="14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59" name="Entrada de lápiz 58">
                <a:extLst>
                  <a:ext uri="{FF2B5EF4-FFF2-40B4-BE49-F238E27FC236}">
                    <a16:creationId xmlns:a16="http://schemas.microsoft.com/office/drawing/2014/main" xmlns="" id="{8FA165A6-7EAD-9F4D-8079-38FE386DAD70}"/>
                  </a:ext>
                </a:extLst>
              </p14:cNvPr>
              <p14:cNvContentPartPr/>
              <p14:nvPr/>
            </p14:nvContentPartPr>
            <p14:xfrm>
              <a:off x="4572202" y="2044507"/>
              <a:ext cx="183960" cy="23400"/>
            </p14:xfrm>
          </p:contentPart>
        </mc:Choice>
        <mc:Fallback xmlns="">
          <p:pic>
            <p:nvPicPr>
              <p:cNvPr id="59" name="Entrada de lápiz 58">
                <a:extLst>
                  <a:ext uri="{FF2B5EF4-FFF2-40B4-BE49-F238E27FC236}">
                    <a16:creationId xmlns:a16="http://schemas.microsoft.com/office/drawing/2014/main" id="{8FA165A6-7EAD-9F4D-8079-38FE386DAD70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4536562" y="1972507"/>
                <a:ext cx="255600" cy="1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60" name="Entrada de lápiz 59">
                <a:extLst>
                  <a:ext uri="{FF2B5EF4-FFF2-40B4-BE49-F238E27FC236}">
                    <a16:creationId xmlns:a16="http://schemas.microsoft.com/office/drawing/2014/main" xmlns="" id="{5C5FB39C-4549-5343-BBC2-B44044AA4A8F}"/>
                  </a:ext>
                </a:extLst>
              </p14:cNvPr>
              <p14:cNvContentPartPr/>
              <p14:nvPr/>
            </p14:nvContentPartPr>
            <p14:xfrm>
              <a:off x="4251802" y="2071147"/>
              <a:ext cx="48240" cy="18000"/>
            </p14:xfrm>
          </p:contentPart>
        </mc:Choice>
        <mc:Fallback xmlns="">
          <p:pic>
            <p:nvPicPr>
              <p:cNvPr id="60" name="Entrada de lápiz 59">
                <a:extLst>
                  <a:ext uri="{FF2B5EF4-FFF2-40B4-BE49-F238E27FC236}">
                    <a16:creationId xmlns:a16="http://schemas.microsoft.com/office/drawing/2014/main" id="{5C5FB39C-4549-5343-BBC2-B44044AA4A8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4216162" y="1999147"/>
                <a:ext cx="11988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61" name="Entrada de lápiz 60">
                <a:extLst>
                  <a:ext uri="{FF2B5EF4-FFF2-40B4-BE49-F238E27FC236}">
                    <a16:creationId xmlns:a16="http://schemas.microsoft.com/office/drawing/2014/main" xmlns="" id="{83E09F74-069B-4141-A331-20AF4C335B19}"/>
                  </a:ext>
                </a:extLst>
              </p14:cNvPr>
              <p14:cNvContentPartPr/>
              <p14:nvPr/>
            </p14:nvContentPartPr>
            <p14:xfrm>
              <a:off x="3987922" y="2155027"/>
              <a:ext cx="360" cy="360"/>
            </p14:xfrm>
          </p:contentPart>
        </mc:Choice>
        <mc:Fallback xmlns="">
          <p:pic>
            <p:nvPicPr>
              <p:cNvPr id="61" name="Entrada de lápiz 60">
                <a:extLst>
                  <a:ext uri="{FF2B5EF4-FFF2-40B4-BE49-F238E27FC236}">
                    <a16:creationId xmlns:a16="http://schemas.microsoft.com/office/drawing/2014/main" id="{83E09F74-069B-4141-A331-20AF4C335B1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952282" y="208338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62" name="Entrada de lápiz 61">
                <a:extLst>
                  <a:ext uri="{FF2B5EF4-FFF2-40B4-BE49-F238E27FC236}">
                    <a16:creationId xmlns:a16="http://schemas.microsoft.com/office/drawing/2014/main" xmlns="" id="{E0354653-60A2-DA49-B349-96F9FA56DA3D}"/>
                  </a:ext>
                </a:extLst>
              </p14:cNvPr>
              <p14:cNvContentPartPr/>
              <p14:nvPr/>
            </p14:nvContentPartPr>
            <p14:xfrm>
              <a:off x="3905842" y="2261227"/>
              <a:ext cx="360" cy="360"/>
            </p14:xfrm>
          </p:contentPart>
        </mc:Choice>
        <mc:Fallback xmlns="">
          <p:pic>
            <p:nvPicPr>
              <p:cNvPr id="62" name="Entrada de lápiz 61">
                <a:extLst>
                  <a:ext uri="{FF2B5EF4-FFF2-40B4-BE49-F238E27FC236}">
                    <a16:creationId xmlns:a16="http://schemas.microsoft.com/office/drawing/2014/main" id="{E0354653-60A2-DA49-B349-96F9FA56DA3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869842" y="2189227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63" name="Entrada de lápiz 62">
                <a:extLst>
                  <a:ext uri="{FF2B5EF4-FFF2-40B4-BE49-F238E27FC236}">
                    <a16:creationId xmlns:a16="http://schemas.microsoft.com/office/drawing/2014/main" xmlns="" id="{805878A7-66A4-D548-8B1C-982D76A646BA}"/>
                  </a:ext>
                </a:extLst>
              </p14:cNvPr>
              <p14:cNvContentPartPr/>
              <p14:nvPr/>
            </p14:nvContentPartPr>
            <p14:xfrm>
              <a:off x="3902242" y="2531947"/>
              <a:ext cx="360" cy="360"/>
            </p14:xfrm>
          </p:contentPart>
        </mc:Choice>
        <mc:Fallback xmlns="">
          <p:pic>
            <p:nvPicPr>
              <p:cNvPr id="63" name="Entrada de lápiz 62">
                <a:extLst>
                  <a:ext uri="{FF2B5EF4-FFF2-40B4-BE49-F238E27FC236}">
                    <a16:creationId xmlns:a16="http://schemas.microsoft.com/office/drawing/2014/main" id="{805878A7-66A4-D548-8B1C-982D76A646B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866242" y="2459947"/>
                <a:ext cx="72000" cy="144000"/>
              </a:xfrm>
              <a:prstGeom prst="rect">
                <a:avLst/>
              </a:prstGeom>
            </p:spPr>
          </p:pic>
        </mc:Fallback>
      </mc:AlternateContent>
      <p:sp>
        <p:nvSpPr>
          <p:cNvPr id="64" name="CuadroTexto 63">
            <a:extLst>
              <a:ext uri="{FF2B5EF4-FFF2-40B4-BE49-F238E27FC236}">
                <a16:creationId xmlns:a16="http://schemas.microsoft.com/office/drawing/2014/main" xmlns="" id="{FFAE59A8-6F9B-C84D-A657-4B43E9A87289}"/>
              </a:ext>
            </a:extLst>
          </p:cNvPr>
          <p:cNvSpPr txBox="1"/>
          <p:nvPr/>
        </p:nvSpPr>
        <p:spPr>
          <a:xfrm>
            <a:off x="5261962" y="2547427"/>
            <a:ext cx="525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18371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973644A-9611-9B4E-8BE5-2370C4CDC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26273"/>
              </p:ext>
            </p:extLst>
          </p:nvPr>
        </p:nvGraphicFramePr>
        <p:xfrm>
          <a:off x="914400" y="800099"/>
          <a:ext cx="1957388" cy="4229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7098">
                  <a:extLst>
                    <a:ext uri="{9D8B030D-6E8A-4147-A177-3AD203B41FA5}">
                      <a16:colId xmlns:a16="http://schemas.microsoft.com/office/drawing/2014/main" xmlns="" val="2223515441"/>
                    </a:ext>
                  </a:extLst>
                </a:gridCol>
                <a:gridCol w="1170290">
                  <a:extLst>
                    <a:ext uri="{9D8B030D-6E8A-4147-A177-3AD203B41FA5}">
                      <a16:colId xmlns:a16="http://schemas.microsoft.com/office/drawing/2014/main" xmlns="" val="1026539788"/>
                    </a:ext>
                  </a:extLst>
                </a:gridCol>
              </a:tblGrid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distancia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tiempo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1377091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</a:t>
                      </a:r>
                      <a:r>
                        <a:rPr lang="es-CL" sz="1200">
                          <a:effectLst/>
                          <a:sym typeface="Symbol" pitchFamily="2" charset="2"/>
                        </a:rPr>
                        <a:t></a:t>
                      </a:r>
                      <a:r>
                        <a:rPr lang="es-CL" sz="1200">
                          <a:effectLst/>
                        </a:rPr>
                        <a:t>X(m)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t(s)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15497791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  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5242542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  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1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7697420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20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2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1225768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45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effectLst/>
                        </a:rPr>
                        <a:t>3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6092666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  80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4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2834338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125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5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25637627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r>
                        <a:rPr lang="es-CL" sz="1200">
                          <a:effectLst/>
                        </a:rPr>
                        <a:t>180</a:t>
                      </a:r>
                      <a:endParaRPr lang="es-CL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CL" sz="1200" dirty="0">
                          <a:effectLst/>
                        </a:rPr>
                        <a:t>6</a:t>
                      </a:r>
                      <a:endParaRPr lang="es-CL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9576508"/>
                  </a:ext>
                </a:extLst>
              </a:tr>
            </a:tbl>
          </a:graphicData>
        </a:graphic>
      </p:graphicFrame>
      <p:sp>
        <p:nvSpPr>
          <p:cNvPr id="16" name="CuadroTexto 15">
            <a:extLst>
              <a:ext uri="{FF2B5EF4-FFF2-40B4-BE49-F238E27FC236}">
                <a16:creationId xmlns:a16="http://schemas.microsoft.com/office/drawing/2014/main" xmlns="" id="{9B91DC6D-961E-C842-A4A9-2BA1CDA5D761}"/>
              </a:ext>
            </a:extLst>
          </p:cNvPr>
          <p:cNvSpPr txBox="1"/>
          <p:nvPr/>
        </p:nvSpPr>
        <p:spPr>
          <a:xfrm>
            <a:off x="3457575" y="557213"/>
            <a:ext cx="770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La tabla muestra los datos de un objeto en </a:t>
            </a:r>
            <a:r>
              <a:rPr lang="es-CL" b="1" dirty="0"/>
              <a:t>movimiento rectilíneo con acelración uniforma  MRUA</a:t>
            </a:r>
            <a:r>
              <a:rPr lang="es-CL" dirty="0"/>
              <a:t>.   Desarrollo de su  gráfica   </a:t>
            </a:r>
            <a:r>
              <a:rPr lang="es-CL" b="1" dirty="0"/>
              <a:t>distancia X  vs tiempo t</a:t>
            </a:r>
          </a:p>
        </p:txBody>
      </p:sp>
      <p:graphicFrame>
        <p:nvGraphicFramePr>
          <p:cNvPr id="19" name="Gráfico 18">
            <a:extLst>
              <a:ext uri="{FF2B5EF4-FFF2-40B4-BE49-F238E27FC236}">
                <a16:creationId xmlns:a16="http://schemas.microsoft.com/office/drawing/2014/main" xmlns="" id="{EC895599-121B-FF4D-AFD8-4B05433EA6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9894325"/>
              </p:ext>
            </p:extLst>
          </p:nvPr>
        </p:nvGraphicFramePr>
        <p:xfrm>
          <a:off x="4129088" y="1528762"/>
          <a:ext cx="4329112" cy="460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A89AF847-18BB-0042-91B1-A4CA178E0FEB}"/>
              </a:ext>
            </a:extLst>
          </p:cNvPr>
          <p:cNvSpPr txBox="1"/>
          <p:nvPr/>
        </p:nvSpPr>
        <p:spPr>
          <a:xfrm>
            <a:off x="9201150" y="1528762"/>
            <a:ext cx="19573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Al observa la gráfica vemos que es una línea curva, se llama PARABOLA en matemática</a:t>
            </a:r>
          </a:p>
        </p:txBody>
      </p:sp>
    </p:spTree>
    <p:extLst>
      <p:ext uri="{BB962C8B-B14F-4D97-AF65-F5344CB8AC3E}">
        <p14:creationId xmlns:p14="http://schemas.microsoft.com/office/powerpoint/2010/main" val="195392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75520" y="76470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u="sng" dirty="0"/>
              <a:t>Aceleración  :</a:t>
            </a:r>
            <a:r>
              <a:rPr lang="es-CL" sz="3200" dirty="0"/>
              <a:t>   </a:t>
            </a:r>
          </a:p>
          <a:p>
            <a:r>
              <a:rPr lang="es-CL" sz="3200" dirty="0"/>
              <a:t>Es la variación de la velocidad de un móvil en un intervalo de tiempo. 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783146" y="2553042"/>
            <a:ext cx="62054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200" dirty="0"/>
              <a:t>Matemáticamente, se define como: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110592" y="3753386"/>
            <a:ext cx="10221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dirty="0"/>
              <a:t>   a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4 CuadroTexto"/>
              <p:cNvSpPr txBox="1"/>
              <p:nvPr/>
            </p:nvSpPr>
            <p:spPr>
              <a:xfrm>
                <a:off x="5138926" y="3695209"/>
                <a:ext cx="2613258" cy="824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L" sz="3200" dirty="0"/>
                  <a:t>=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L" sz="32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L" sz="3200" i="1">
                                <a:latin typeface="Cambria Math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es-CL" sz="32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s-CL" sz="3200" i="1"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s-CL" sz="3200" i="1">
                                    <a:latin typeface="Cambria Math"/>
                                  </a:rPr>
                                  <m:t>𝑓</m:t>
                                </m:r>
                                <m:r>
                                  <a:rPr lang="es-CL" sz="3200" i="1">
                                    <a:latin typeface="Cambria Math" panose="02040503050406030204" pitchFamily="18" charset="0"/>
                                  </a:rPr>
                                  <m:t>   </m:t>
                                </m:r>
                              </m:sub>
                            </m:sSub>
                            <m:r>
                              <a:rPr lang="es-CL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s-CL" sz="32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a:rPr lang="es-CL" sz="3200" i="1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s-CL" sz="3200" i="1">
                                <a:latin typeface="Cambria Math"/>
                              </a:rPr>
                              <m:t>0  </m:t>
                            </m:r>
                          </m:sub>
                        </m:sSub>
                      </m:num>
                      <m:den>
                        <m:r>
                          <a:rPr lang="es-CL" sz="3200" i="1">
                            <a:latin typeface="Cambria Math"/>
                          </a:rPr>
                          <m:t>𝑡</m:t>
                        </m:r>
                      </m:den>
                    </m:f>
                  </m:oMath>
                </a14:m>
                <a:endParaRPr lang="es-CL" sz="3200" dirty="0"/>
              </a:p>
            </p:txBody>
          </p:sp>
        </mc:Choice>
        <mc:Fallback xmlns="">
          <p:sp>
            <p:nvSpPr>
              <p:cNvPr id="5" name="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8926" y="3695209"/>
                <a:ext cx="2613258" cy="824328"/>
              </a:xfrm>
              <a:prstGeom prst="rect">
                <a:avLst/>
              </a:prstGeom>
              <a:blipFill>
                <a:blip r:embed="rId2"/>
                <a:stretch>
                  <a:fillRect l="-5797" b="-10606"/>
                </a:stretch>
              </a:blipFill>
            </p:spPr>
            <p:txBody>
              <a:bodyPr/>
              <a:lstStyle/>
              <a:p>
                <a:r>
                  <a:rPr lang="es-C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CuadroTexto"/>
          <p:cNvSpPr txBox="1"/>
          <p:nvPr/>
        </p:nvSpPr>
        <p:spPr>
          <a:xfrm>
            <a:off x="1635419" y="5135107"/>
            <a:ext cx="87810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Cambio de la velocidad   dividida por el tiempo.</a:t>
            </a:r>
          </a:p>
          <a:p>
            <a:r>
              <a:rPr lang="es-CL" sz="2800" dirty="0"/>
              <a:t>Es una magnitud vectorial, tiene dirección y sentido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trada de lápiz 6"/>
              <p14:cNvContentPartPr/>
              <p14:nvPr/>
            </p14:nvContentPartPr>
            <p14:xfrm>
              <a:off x="6250680" y="4277160"/>
              <a:ext cx="205920" cy="277200"/>
            </p14:xfrm>
          </p:contentPart>
        </mc:Choice>
        <mc:Fallback xmlns="">
          <p:pic>
            <p:nvPicPr>
              <p:cNvPr id="7" name="Entrada de lápiz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41320" y="4267800"/>
                <a:ext cx="224640" cy="29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22635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xmlns="" id="{2EFC37FD-9A92-5F4B-A464-51739C588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452043"/>
              </p:ext>
            </p:extLst>
          </p:nvPr>
        </p:nvGraphicFramePr>
        <p:xfrm>
          <a:off x="1083733" y="795866"/>
          <a:ext cx="3834978" cy="4931242"/>
        </p:xfrm>
        <a:graphic>
          <a:graphicData uri="http://schemas.openxmlformats.org/drawingml/2006/table">
            <a:tbl>
              <a:tblPr firstRow="1" firstCol="1" bandRow="1"/>
              <a:tblGrid>
                <a:gridCol w="2110491">
                  <a:extLst>
                    <a:ext uri="{9D8B030D-6E8A-4147-A177-3AD203B41FA5}">
                      <a16:colId xmlns:a16="http://schemas.microsoft.com/office/drawing/2014/main" xmlns="" val="432228640"/>
                    </a:ext>
                  </a:extLst>
                </a:gridCol>
                <a:gridCol w="1724487">
                  <a:extLst>
                    <a:ext uri="{9D8B030D-6E8A-4147-A177-3AD203B41FA5}">
                      <a16:colId xmlns:a16="http://schemas.microsoft.com/office/drawing/2014/main" xmlns="" val="2436438531"/>
                    </a:ext>
                  </a:extLst>
                </a:gridCol>
              </a:tblGrid>
              <a:tr h="61859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velocidad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tiempo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64924665"/>
                  </a:ext>
                </a:extLst>
              </a:tr>
              <a:tr h="61600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V(m/s)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t(s)         </a:t>
                      </a: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9113722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4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400" b="0" i="0" u="none" strike="noStrike" dirty="0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1901722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24870838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65600957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81225299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15023355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92706550"/>
                  </a:ext>
                </a:extLst>
              </a:tr>
              <a:tr h="521954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s-CL" sz="5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3300" b="0" i="0" u="none" strike="noStrike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s-CL" sz="5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88595" marR="188595" marT="261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89845905"/>
                  </a:ext>
                </a:extLst>
              </a:tr>
            </a:tbl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xmlns="" id="{89AACA67-F5BF-BB4E-B988-8DEB8ECAF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6410830"/>
              </p:ext>
            </p:extLst>
          </p:nvPr>
        </p:nvGraphicFramePr>
        <p:xfrm>
          <a:off x="6244378" y="1177078"/>
          <a:ext cx="4004310" cy="3826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43827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{65C64898-5693-4340-9BC5-712A8C38B709}tf10001067</Template>
  <TotalTime>297</TotalTime>
  <Words>1210</Words>
  <Application>Microsoft Office PowerPoint</Application>
  <PresentationFormat>Personalizado</PresentationFormat>
  <Paragraphs>215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Savon</vt:lpstr>
      <vt:lpstr>Ecuaciones para MRU - MRUA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Para Ecuación del MRUA,usamos gráfica V-t , de un objeto que inicia su movimiento desde X0   con velocidad inicial v0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Ecuaciones para MRU - MRUA</dc:title>
  <dc:creator>Diego cortez Ahumanda</dc:creator>
  <cp:lastModifiedBy>HP</cp:lastModifiedBy>
  <cp:revision>23</cp:revision>
  <dcterms:created xsi:type="dcterms:W3CDTF">2020-11-15T15:39:33Z</dcterms:created>
  <dcterms:modified xsi:type="dcterms:W3CDTF">2020-11-18T13:55:50Z</dcterms:modified>
</cp:coreProperties>
</file>