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7" r:id="rId5"/>
    <p:sldId id="277" r:id="rId6"/>
    <p:sldId id="268" r:id="rId7"/>
    <p:sldId id="279" r:id="rId8"/>
    <p:sldId id="291" r:id="rId9"/>
    <p:sldId id="281" r:id="rId10"/>
    <p:sldId id="285" r:id="rId11"/>
    <p:sldId id="286" r:id="rId12"/>
    <p:sldId id="287" r:id="rId13"/>
    <p:sldId id="288" r:id="rId14"/>
    <p:sldId id="289" r:id="rId15"/>
    <p:sldId id="290" r:id="rId1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700000"/>
    <a:srgbClr val="133E57"/>
    <a:srgbClr val="184259"/>
    <a:srgbClr val="9C4E4E"/>
    <a:srgbClr val="5E2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>
      <p:cViewPr>
        <p:scale>
          <a:sx n="78" d="100"/>
          <a:sy n="78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xmlns="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358C0-C44C-498D-A1E1-DE48B4230B7D}" type="datetime1">
              <a:rPr lang="es-ES" smtClean="0"/>
              <a:t>25/11/2020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xmlns="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2B87-2711-4A81-9AC1-A41D13AFD163}" type="datetime1">
              <a:rPr lang="es-ES" smtClean="0"/>
              <a:pPr/>
              <a:t>25/11/2020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45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70E52-1238-4A7F-867E-2F90BFCA0D60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6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70E52-1238-4A7F-867E-2F90BFCA0D60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0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70E52-1238-4A7F-867E-2F90BFCA0D60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0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1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06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70E52-1238-4A7F-867E-2F90BFCA0D60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70E52-1238-4A7F-867E-2F90BFCA0D60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6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70E52-1238-4A7F-867E-2F90BFCA0D60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97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70E52-1238-4A7F-867E-2F90BFCA0D60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6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70E52-1238-4A7F-867E-2F90BFCA0D60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70E52-1238-4A7F-867E-2F90BFCA0D60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2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A84119-8240-4845-BD01-2786B6976425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51CC07-C6EA-4B19-B21B-F21CD960CB05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55427-7CF5-4CF7-B6B0-39C2418E56E7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547786-EEBE-4706-ACD9-FE928A10B11B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03DAB1D-FF88-4B1F-9694-673F0907BE82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E7047D-2722-4D09-999A-DD62A657ADBF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descripción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>
            <a:extLst>
              <a:ext uri="{FF2B5EF4-FFF2-40B4-BE49-F238E27FC236}">
                <a16:creationId xmlns:a16="http://schemas.microsoft.com/office/drawing/2014/main" xmlns="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9E33FB-4060-4D94-A6F0-5780C0264376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xmlns="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xmlns="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xmlns="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xmlns="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xmlns="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440861-38A6-4A65-9D49-5A3755B00870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C0DC0-7AA0-47B4-8566-3139D7BCA291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Cuadro de texto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DE5C9-B45B-4EFF-BB41-776A451104B3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>
            <a:extLst>
              <a:ext uri="{FF2B5EF4-FFF2-40B4-BE49-F238E27FC236}">
                <a16:creationId xmlns:a16="http://schemas.microsoft.com/office/drawing/2014/main" xmlns="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57C3C-5B5B-4C4B-AF84-C4AD3D8A19F3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DD45ED-4241-4ADD-AF00-4987BA86337A}" type="datetime1">
              <a:rPr lang="es-ES" noProof="0" smtClean="0"/>
              <a:t>25/11/2020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84F1CF7-BF3F-49C4-9A5C-92E251F1CFD2}" type="datetime1">
              <a:rPr lang="es-ES" noProof="0" smtClean="0"/>
              <a:t>25/11/2020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/>
              <a:t> </a:t>
            </a:r>
            <a:r>
              <a:rPr lang="es-CL" dirty="0" smtClean="0"/>
              <a:t>          Profesora: Victoria Rojo</a:t>
            </a:r>
          </a:p>
          <a:p>
            <a:r>
              <a:rPr lang="es-CL" dirty="0" smtClean="0"/>
              <a:t>           Lengua y literatura 8° básico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64533" y="365468"/>
            <a:ext cx="6967538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5611968" cy="1260000"/>
          </a:xfrm>
          <a:solidFill>
            <a:srgbClr val="700000"/>
          </a:solidFill>
        </p:spPr>
        <p:txBody>
          <a:bodyPr/>
          <a:lstStyle/>
          <a:p>
            <a:r>
              <a:rPr lang="es-CL" dirty="0" smtClean="0"/>
              <a:t> características de la EPOPEYA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Está escrita en verso o estrofa</a:t>
            </a:r>
          </a:p>
          <a:p>
            <a:r>
              <a:rPr lang="es-CL" dirty="0" smtClean="0"/>
              <a:t>Relata hechos épicos o hazañas heroicas de un pueblo</a:t>
            </a:r>
          </a:p>
          <a:p>
            <a:r>
              <a:rPr lang="es-CL" dirty="0" smtClean="0"/>
              <a:t>Destaca la figura de un héroe </a:t>
            </a:r>
          </a:p>
          <a:p>
            <a:r>
              <a:rPr lang="es-CL" dirty="0" smtClean="0"/>
              <a:t>Esta HAZAÑA  requiere de esfuerzo, valor, perseverancia, superar obstáculos para cumplir el objetivo o llegar a la meta</a:t>
            </a:r>
          </a:p>
          <a:p>
            <a:r>
              <a:rPr lang="es-CL" dirty="0" smtClean="0"/>
              <a:t>Estas hazañas son vividas por dioses, semidioses o héroes</a:t>
            </a:r>
          </a:p>
          <a:p>
            <a:r>
              <a:rPr lang="es-CL" dirty="0" smtClean="0"/>
              <a:t>La epopeya es narrada por un narrador OMNISCIENTE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08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1" y="609600"/>
            <a:ext cx="3358165" cy="1260000"/>
          </a:xfrm>
          <a:solidFill>
            <a:srgbClr val="800000"/>
          </a:solidFill>
        </p:spPr>
        <p:txBody>
          <a:bodyPr/>
          <a:lstStyle/>
          <a:p>
            <a:r>
              <a:rPr lang="es-CL" dirty="0" smtClean="0"/>
              <a:t>       Cine épico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35" y="4176712"/>
            <a:ext cx="2059748" cy="1552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513556"/>
            <a:ext cx="2057400" cy="20208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908" y="1734343"/>
            <a:ext cx="2847975" cy="16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430" y="4952999"/>
            <a:ext cx="2517775" cy="15922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908" y="4176712"/>
            <a:ext cx="1638300" cy="1905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8955" y="283924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63" y="553791"/>
            <a:ext cx="8306874" cy="57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 pilar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104657_TF22736411" id="{07ABA09F-BA21-4F16-B3B3-A5FE395B42EA}" vid="{49B98D5B-02BC-479C-92E7-E4B17A9539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3E21D3-7788-4819-8437-C5C4B0C5D46D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fb0879af-3eba-417a-a55a-ffe6dcd6ca77"/>
    <ds:schemaRef ds:uri="6dc4bcd6-49db-4c07-9060-8acfc67cef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Evento famoso en una presentación de historia</Template>
  <TotalTime>0</TotalTime>
  <Words>92</Words>
  <Application>Microsoft Office PowerPoint</Application>
  <PresentationFormat>Personalizado</PresentationFormat>
  <Paragraphs>23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características de la EPOPEYA</vt:lpstr>
      <vt:lpstr>       Cine épico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2020-11-23T16:24:26Z</dcterms:created>
  <dcterms:modified xsi:type="dcterms:W3CDTF">2020-11-25T16:55:59Z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