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75" r:id="rId5"/>
    <p:sldId id="257" r:id="rId6"/>
    <p:sldId id="267" r:id="rId7"/>
    <p:sldId id="268" r:id="rId8"/>
    <p:sldId id="269" r:id="rId9"/>
    <p:sldId id="270" r:id="rId10"/>
    <p:sldId id="26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118"/>
    <a:srgbClr val="EAD8A8"/>
    <a:srgbClr val="07A6A7"/>
    <a:srgbClr val="E2C379"/>
    <a:srgbClr val="494949"/>
    <a:srgbClr val="E1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419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279" y="1234294"/>
            <a:ext cx="8610600" cy="1290637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ABECEDARIO O ALFABETO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640" y="4985467"/>
            <a:ext cx="6333067" cy="1084262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Profesora: Victoria Rojo</a:t>
            </a:r>
          </a:p>
          <a:p>
            <a:r>
              <a:rPr lang="es-MX" dirty="0" smtClean="0"/>
              <a:t>Lenguaje y Comunicación – 2° básico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83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*Ordenar </a:t>
            </a:r>
            <a:r>
              <a:rPr lang="pt-BR" dirty="0" err="1" smtClean="0"/>
              <a:t>vocales</a:t>
            </a:r>
            <a:r>
              <a:rPr lang="pt-BR" dirty="0" smtClean="0"/>
              <a:t> y consonantes que utilizamos para formar </a:t>
            </a:r>
            <a:r>
              <a:rPr lang="pt-BR" dirty="0" err="1" smtClean="0"/>
              <a:t>palabras</a:t>
            </a:r>
            <a:r>
              <a:rPr lang="pt-BR" dirty="0" smtClean="0"/>
              <a:t> </a:t>
            </a:r>
            <a:r>
              <a:rPr lang="pt-BR" smtClean="0"/>
              <a:t>y poder comunicarnos</a:t>
            </a:r>
            <a:endParaRPr lang="pt-BR" dirty="0" smtClean="0"/>
          </a:p>
          <a:p>
            <a:r>
              <a:rPr lang="pt-BR" dirty="0" smtClean="0"/>
              <a:t>*Se utiliza para dar </a:t>
            </a:r>
            <a:r>
              <a:rPr lang="pt-BR" dirty="0" err="1" smtClean="0"/>
              <a:t>orden</a:t>
            </a:r>
            <a:r>
              <a:rPr lang="pt-BR" dirty="0" smtClean="0"/>
              <a:t> por </a:t>
            </a:r>
            <a:r>
              <a:rPr lang="pt-BR" dirty="0" err="1" smtClean="0"/>
              <a:t>ejemplo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vida </a:t>
            </a:r>
            <a:r>
              <a:rPr lang="pt-BR" dirty="0" err="1" smtClean="0"/>
              <a:t>diaria</a:t>
            </a:r>
            <a:r>
              <a:rPr lang="pt-BR" dirty="0" smtClean="0"/>
              <a:t> a </a:t>
            </a:r>
            <a:r>
              <a:rPr lang="pt-BR" dirty="0" err="1" smtClean="0"/>
              <a:t>libros</a:t>
            </a:r>
            <a:r>
              <a:rPr lang="pt-BR" dirty="0" smtClean="0"/>
              <a:t>, </a:t>
            </a:r>
            <a:r>
              <a:rPr lang="pt-BR" dirty="0" err="1" smtClean="0"/>
              <a:t>apellidos</a:t>
            </a:r>
            <a:r>
              <a:rPr lang="pt-BR" dirty="0" smtClean="0"/>
              <a:t> y </a:t>
            </a:r>
            <a:r>
              <a:rPr lang="pt-BR" dirty="0" err="1" smtClean="0"/>
              <a:t>nombres</a:t>
            </a:r>
            <a:r>
              <a:rPr lang="pt-BR" dirty="0" smtClean="0"/>
              <a:t> de personas,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/>
              <a:t>*</a:t>
            </a:r>
            <a:r>
              <a:rPr lang="pt-BR" dirty="0" err="1" smtClean="0"/>
              <a:t>Cuando</a:t>
            </a:r>
            <a:r>
              <a:rPr lang="pt-BR" dirty="0" smtClean="0"/>
              <a:t> se </a:t>
            </a:r>
            <a:r>
              <a:rPr lang="pt-BR" dirty="0" err="1" smtClean="0"/>
              <a:t>lee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alfabeto se </a:t>
            </a:r>
            <a:r>
              <a:rPr lang="pt-BR" dirty="0" err="1" smtClean="0"/>
              <a:t>lee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NOMBRE de cada letra</a:t>
            </a:r>
          </a:p>
          <a:p>
            <a:endParaRPr lang="pt-B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57" y="4316209"/>
            <a:ext cx="192040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ecedario para niños de primaria. Descubre nuestros juegos y nuestras  fichas para aprender la le… | Abecedario infantil, Alfabeto para niños,  Abecedario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6" y="339144"/>
            <a:ext cx="9023752" cy="61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juegosinfantiles.bosquedefantasias.com/wp-content/uploads/2016/04/abecedario-para-ni%C3%B1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0" y="334851"/>
            <a:ext cx="9799793" cy="60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juegosinfantiles.bosquedefantasias.com/wp-content/uploads/2016/04/abecedario-infan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61" y="193183"/>
            <a:ext cx="9525000" cy="61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Mapa Interactivo: Actividad 1: El alfabeto (lengua - 1º - Primaria -  completa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4" y="708338"/>
            <a:ext cx="9040969" cy="549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pa la cerdita en español latino (12) - Vídeo Dailymo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40" y="843564"/>
            <a:ext cx="2127158" cy="13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r qué los dibujos animados tienen cuatro dedos? - La Terc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7" y="844813"/>
            <a:ext cx="1996226" cy="14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ragon Ball Super: Broly canaliza todo lo que amas de Dragon Ball - La Neta  Ne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32" y="880949"/>
            <a:ext cx="1918952" cy="13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Oda a 'Bob Esponja', la serie que nunca pasa de moda | GQ Españ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44" y="880949"/>
            <a:ext cx="2558344" cy="13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CC029B-DFCA-4178-9F92-27FC041B5EA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f40e8ec9-c0d5-46bf-ada4-d85cb00858d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04e2ea1-c14c-483b-89ef-f6b2df6ba23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65</Words>
  <Application>Microsoft Office PowerPoint</Application>
  <PresentationFormat>Personalizado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School</vt:lpstr>
      <vt:lpstr>EL ABECEDARIO O ALFABETO</vt:lpstr>
      <vt:lpstr>PROPÓSITO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2020-11-17T12:19:20Z</dcterms:created>
  <dcterms:modified xsi:type="dcterms:W3CDTF">2020-11-18T16:09:52Z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