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451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24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65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96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88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21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77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86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69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87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05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379C-A79C-4239-8E7A-022B17D6F785}" type="datetimeFigureOut">
              <a:rPr lang="es-ES" smtClean="0"/>
              <a:t>16/11/2020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69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Clase 7 </a:t>
            </a:r>
            <a:r>
              <a:rPr lang="es-ES" dirty="0"/>
              <a:t>C</a:t>
            </a:r>
            <a:r>
              <a:rPr lang="es-ES" dirty="0" smtClean="0"/>
              <a:t>uarto Medio Matemática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Prof.  Paola Vidal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42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63722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57631"/>
            <a:ext cx="3143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55061"/>
            <a:ext cx="40195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343" y="3747271"/>
            <a:ext cx="4764708" cy="168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8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572335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65104"/>
            <a:ext cx="469864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7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614" y="188640"/>
            <a:ext cx="615055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836272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51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6" y="455246"/>
            <a:ext cx="4694246" cy="17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132" y="288036"/>
            <a:ext cx="43053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23" y="2403457"/>
            <a:ext cx="679132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4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46" y="188640"/>
            <a:ext cx="70104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21" y="3356992"/>
            <a:ext cx="78676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074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23526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1" y="1196752"/>
            <a:ext cx="32385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96752"/>
            <a:ext cx="4267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18" y="3384788"/>
            <a:ext cx="73152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08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51281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09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79"/>
            <a:ext cx="5976664" cy="481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078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</Words>
  <Application>Microsoft Office PowerPoint</Application>
  <PresentationFormat>Presentación en pantalla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Clase 7 Cuarto Medio Matemática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HP</cp:lastModifiedBy>
  <cp:revision>3</cp:revision>
  <dcterms:created xsi:type="dcterms:W3CDTF">2020-11-15T14:22:22Z</dcterms:created>
  <dcterms:modified xsi:type="dcterms:W3CDTF">2020-11-16T15:59:49Z</dcterms:modified>
</cp:coreProperties>
</file>