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4" r:id="rId2"/>
    <p:sldId id="265" r:id="rId3"/>
    <p:sldId id="267" r:id="rId4"/>
    <p:sldId id="269" r:id="rId5"/>
    <p:sldId id="270" r:id="rId6"/>
    <p:sldId id="271" r:id="rId7"/>
    <p:sldId id="262" r:id="rId8"/>
    <p:sldId id="268" r:id="rId9"/>
    <p:sldId id="263" r:id="rId10"/>
    <p:sldId id="257" r:id="rId11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15" autoAdjust="0"/>
  </p:normalViewPr>
  <p:slideViewPr>
    <p:cSldViewPr>
      <p:cViewPr varScale="1">
        <p:scale>
          <a:sx n="81" d="100"/>
          <a:sy n="81" d="100"/>
        </p:scale>
        <p:origin x="-4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46019-5E27-4C96-9FDE-3767A5A335FD}" type="datetimeFigureOut">
              <a:rPr lang="es-CL" smtClean="0"/>
              <a:t>29-09-2020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2FDE0-DDBF-4277-A847-383819F2D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3546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FDE0-DDBF-4277-A847-383819F2D70F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025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18F-1AA3-41D5-838A-EF8CA6D6345A}" type="datetime1">
              <a:rPr lang="es-CL" smtClean="0"/>
              <a:t>29-09-2020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78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8D96-C47B-417C-8496-A0196E7F6DD6}" type="datetime1">
              <a:rPr lang="es-CL" smtClean="0"/>
              <a:t>29-09-2020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99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ED0D-EC60-43CA-9ED8-F507489BBEDE}" type="datetime1">
              <a:rPr lang="es-CL" smtClean="0"/>
              <a:t>29-09-2020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364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0A08-DAEC-4282-B459-E3331ACF0BFB}" type="datetime1">
              <a:rPr lang="es-CL" smtClean="0"/>
              <a:t>29-09-2020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481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388C-5DD0-4920-A784-F255E13D575F}" type="datetime1">
              <a:rPr lang="es-CL" smtClean="0"/>
              <a:t>29-09-2020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37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0748E-34AA-4039-9F05-D19F8719E3D0}" type="datetime1">
              <a:rPr lang="es-CL" smtClean="0"/>
              <a:t>29-09-2020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50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6511-EB43-45F9-BA21-968C9DC23593}" type="datetime1">
              <a:rPr lang="es-CL" smtClean="0"/>
              <a:t>29-09-2020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53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F12CC-DC25-4D2E-BBA2-0AB009B61ADE}" type="datetime1">
              <a:rPr lang="es-CL" smtClean="0"/>
              <a:t>29-09-2020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63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036B-877D-4B54-BA71-949536BD084F}" type="datetime1">
              <a:rPr lang="es-CL" smtClean="0"/>
              <a:t>29-09-2020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169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FF4A-92FE-42E7-BD5C-C819D616AB45}" type="datetime1">
              <a:rPr lang="es-CL" smtClean="0"/>
              <a:t>29-09-2020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56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3A38-5417-456F-8382-7A91ABA6B8FE}" type="datetime1">
              <a:rPr lang="es-CL" smtClean="0"/>
              <a:t>29-09-2020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52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08DD1-AEF1-49F9-BB24-B47B202AF818}" type="datetime1">
              <a:rPr lang="es-CL" smtClean="0"/>
              <a:t>29-09-2020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L" smtClean="0"/>
              <a:t>Profesora Sandra Andrade Gamboa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EA9B1-1EB9-4223-9399-24102EB48C2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33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3.png"/><Relationship Id="rId2" Type="http://schemas.microsoft.com/office/2007/relationships/media" Target="../media/media10.wav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6.wav"/><Relationship Id="rId7" Type="http://schemas.openxmlformats.org/officeDocument/2006/relationships/image" Target="../media/image9.png"/><Relationship Id="rId2" Type="http://schemas.microsoft.com/office/2007/relationships/media" Target="../media/media6.wav"/><Relationship Id="rId1" Type="http://schemas.openxmlformats.org/officeDocument/2006/relationships/tags" Target="../tags/tag1.xml"/><Relationship Id="rId6" Type="http://schemas.openxmlformats.org/officeDocument/2006/relationships/image" Target="../media/image8.gif"/><Relationship Id="rId5" Type="http://schemas.openxmlformats.org/officeDocument/2006/relationships/image" Target="../media/image1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pic>
        <p:nvPicPr>
          <p:cNvPr id="1026" name="Picture 2" descr="ESPÍRITU SIN NOMBRE: El Alcázar de Sego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6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7" y="31159"/>
            <a:ext cx="8280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7504" y="4797188"/>
            <a:ext cx="5904656" cy="20882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 smtClean="0">
                <a:solidFill>
                  <a:schemeClr val="tx2"/>
                </a:solidFill>
              </a:rPr>
              <a:t>HISTORIA Y GEOGRAFÍA</a:t>
            </a:r>
          </a:p>
          <a:p>
            <a:pPr algn="ctr"/>
            <a:r>
              <a:rPr lang="es-CL" sz="3600" dirty="0">
                <a:solidFill>
                  <a:schemeClr val="tx2"/>
                </a:solidFill>
              </a:rPr>
              <a:t> </a:t>
            </a:r>
            <a:r>
              <a:rPr lang="es-CL" sz="3600" dirty="0" smtClean="0">
                <a:solidFill>
                  <a:schemeClr val="tx2"/>
                </a:solidFill>
              </a:rPr>
              <a:t>7 AÑO A</a:t>
            </a:r>
          </a:p>
          <a:p>
            <a:pPr algn="ctr"/>
            <a:r>
              <a:rPr lang="es-CL" sz="3600" dirty="0" smtClean="0">
                <a:solidFill>
                  <a:schemeClr val="tx2"/>
                </a:solidFill>
              </a:rPr>
              <a:t>UNIDAD III</a:t>
            </a:r>
          </a:p>
          <a:p>
            <a:pPr algn="ctr"/>
            <a:endParaRPr lang="es-CL" sz="3600" dirty="0">
              <a:solidFill>
                <a:schemeClr val="tx2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375248" y="3573016"/>
            <a:ext cx="6768752" cy="1080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2"/>
                </a:solidFill>
              </a:rPr>
              <a:t>Unidad 3</a:t>
            </a:r>
            <a:r>
              <a:rPr lang="es-CL" b="1" dirty="0" smtClean="0">
                <a:solidFill>
                  <a:schemeClr val="tx2"/>
                </a:solidFill>
              </a:rPr>
              <a:t>:</a:t>
            </a:r>
          </a:p>
          <a:p>
            <a:pPr algn="just"/>
            <a:r>
              <a:rPr lang="es-CL" b="1" dirty="0" smtClean="0">
                <a:solidFill>
                  <a:schemeClr val="tx2"/>
                </a:solidFill>
              </a:rPr>
              <a:t> </a:t>
            </a:r>
            <a:r>
              <a:rPr lang="es-CL" b="1" u="sng" dirty="0">
                <a:solidFill>
                  <a:schemeClr val="tx2"/>
                </a:solidFill>
              </a:rPr>
              <a:t>Civilizaciones que confluyen en la conformación de la cultura americana. La Edad Media y el nacimiento de la civilización Europea.</a:t>
            </a:r>
            <a:endParaRPr lang="es-CL" u="sng" dirty="0">
              <a:solidFill>
                <a:schemeClr val="tx2"/>
              </a:solidFill>
            </a:endParaRPr>
          </a:p>
          <a:p>
            <a:pPr algn="ctr"/>
            <a:endParaRPr lang="es-CL" u="sng" dirty="0">
              <a:solidFill>
                <a:schemeClr val="tx2"/>
              </a:solidFill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4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34002">
        <p:pull/>
      </p:transition>
    </mc:Choice>
    <mc:Fallback>
      <p:transition spd="slow" advTm="3400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a Edad Media - Inicio, características, etapas y final del Medievo -  SobreHistori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29" name="Picture 5" descr="El castillo medieval - 260 - Feudalism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736905" cy="65090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CABALLEROS DE LA EDAD MEDIA: CABALLEROS DE LA EDAD M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CL" b="1" dirty="0" smtClean="0">
                <a:solidFill>
                  <a:schemeClr val="tx1"/>
                </a:solidFill>
              </a:rPr>
              <a:t>Profesora Sandra Andrade Gamboa</a:t>
            </a:r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5" name="AutoShape 15" descr="La Peste Negra arrasó Europa. Para quienes sobrevivieron fue una bendición  económic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18" descr="La Peste Negra arrasó Europa. Para quienes sobrevivieron fue una bendición  económic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20" descr="La Peste Negra arrasó Europa. Para quienes sobrevivieron fue una bendición  económic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8" name="7 Rectángulo redondeado"/>
          <p:cNvSpPr/>
          <p:nvPr/>
        </p:nvSpPr>
        <p:spPr>
          <a:xfrm>
            <a:off x="1547664" y="3717032"/>
            <a:ext cx="5616624" cy="20162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hiciésemos todas las cosas de las que somos capaces, nos </a:t>
            </a:r>
            <a:r>
              <a:rPr lang="es-CL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asombraríamos…. Buen trabajo</a:t>
            </a:r>
            <a:endParaRPr lang="es-CL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dirty="0"/>
          </a:p>
        </p:txBody>
      </p:sp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01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26936">
        <p:pull/>
      </p:transition>
    </mc:Choice>
    <mc:Fallback>
      <p:transition spd="slow" advTm="26936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pic>
        <p:nvPicPr>
          <p:cNvPr id="1026" name="Picture 2" descr="ESPÍRITU SIN NOMBRE: El Alcázar de Sego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La división del Imperio. Oriente y Occidente | Imperio romano de ..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7" y="1160568"/>
            <a:ext cx="8352928" cy="5400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4 Rectángulo"/>
          <p:cNvSpPr/>
          <p:nvPr/>
        </p:nvSpPr>
        <p:spPr>
          <a:xfrm>
            <a:off x="179512" y="116632"/>
            <a:ext cx="561662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b="1" dirty="0" smtClean="0"/>
              <a:t>EUROPA EN LA EDAD MEDIA - ANTECEDENTES</a:t>
            </a:r>
            <a:endParaRPr lang="es-CL" b="1" dirty="0"/>
          </a:p>
        </p:txBody>
      </p:sp>
      <p:sp>
        <p:nvSpPr>
          <p:cNvPr id="6" name="5 Flecha cuádruple"/>
          <p:cNvSpPr/>
          <p:nvPr/>
        </p:nvSpPr>
        <p:spPr>
          <a:xfrm>
            <a:off x="7812360" y="548500"/>
            <a:ext cx="576064" cy="612068"/>
          </a:xfrm>
          <a:prstGeom prst="quad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7736061" y="-186642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844552" y="1148720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8487014" y="35706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089851" y="368660"/>
            <a:ext cx="652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9 Marcador de pie de página"/>
          <p:cNvSpPr txBox="1">
            <a:spLocks/>
          </p:cNvSpPr>
          <p:nvPr/>
        </p:nvSpPr>
        <p:spPr>
          <a:xfrm>
            <a:off x="3491880" y="6483606"/>
            <a:ext cx="2895600" cy="365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b="1" dirty="0" smtClean="0">
                <a:solidFill>
                  <a:schemeClr val="bg1"/>
                </a:solidFill>
              </a:rPr>
              <a:t>Profesora Sandra Andrade Gamboa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0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66348">
        <p:pull/>
      </p:transition>
    </mc:Choice>
    <mc:Fallback>
      <p:transition spd="slow" advTm="66348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pic>
        <p:nvPicPr>
          <p:cNvPr id="1026" name="Picture 2" descr="ESPÍRITU SIN NOMBRE: El Alcázar de Sego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ormación de los reinos germánicos en la Europa Occidental - Historia  Medieval de Europa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0486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4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73205">
        <p:pull/>
      </p:transition>
    </mc:Choice>
    <mc:Fallback>
      <p:transition spd="slow" advTm="73205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pic>
        <p:nvPicPr>
          <p:cNvPr id="1026" name="Picture 2" descr="ESPÍRITU SIN NOMBRE: El Alcázar de Sego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89249" y="260648"/>
            <a:ext cx="8803231" cy="5957633"/>
          </a:xfrm>
          <a:prstGeom prst="rect">
            <a:avLst/>
          </a:prstGeom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05255">
        <p:pull/>
      </p:transition>
    </mc:Choice>
    <mc:Fallback>
      <p:transition spd="slow" advTm="105255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pic>
        <p:nvPicPr>
          <p:cNvPr id="1026" name="Picture 2" descr="ESPÍRITU SIN NOMBRE: El Alcázar de Sego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467544" y="548680"/>
            <a:ext cx="7836123" cy="5688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9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9260">
        <p:pull/>
      </p:transition>
    </mc:Choice>
    <mc:Fallback>
      <p:transition spd="slow" advTm="15926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pic>
        <p:nvPicPr>
          <p:cNvPr id="1026" name="Picture 2" descr="ESPÍRITU SIN NOMBRE: El Alcázar de Segov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La sociedad feudal - 260 - Feudalism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3038475"/>
            <a:ext cx="2981325" cy="3819525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59" y="4919077"/>
            <a:ext cx="2793971" cy="180020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Picture 12" descr="7 mitos sobre los caballeros templarios que aún siguen en pie - VI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76" y="962"/>
            <a:ext cx="3146524" cy="2419927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6202"/>
            <a:ext cx="2619375" cy="1743075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0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51187">
        <p:pull/>
      </p:transition>
    </mc:Choice>
    <mc:Fallback>
      <p:transition spd="slow" advTm="151187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ites.google.com/site/laedadmediaedprimariapl/_/rsrc/1426364945599/home/-donde-vivian/ald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24936" cy="6145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CL" b="1" dirty="0" smtClean="0">
                <a:solidFill>
                  <a:schemeClr val="tx1"/>
                </a:solidFill>
              </a:rPr>
              <a:t>Profesora Sandra Andrade Gamboa</a:t>
            </a:r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99592" y="4221088"/>
            <a:ext cx="2232248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Tierras cedidas por el señor a los campesinos</a:t>
            </a:r>
            <a:endParaRPr lang="es-CL" b="1" dirty="0"/>
          </a:p>
        </p:txBody>
      </p:sp>
      <p:sp>
        <p:nvSpPr>
          <p:cNvPr id="5" name="4 Rectángulo"/>
          <p:cNvSpPr/>
          <p:nvPr/>
        </p:nvSpPr>
        <p:spPr>
          <a:xfrm>
            <a:off x="6516216" y="4077072"/>
            <a:ext cx="2088232" cy="14124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Tierras del señor cultivada por los campesinos</a:t>
            </a:r>
            <a:endParaRPr lang="es-CL" b="1" dirty="0"/>
          </a:p>
        </p:txBody>
      </p:sp>
      <p:sp>
        <p:nvSpPr>
          <p:cNvPr id="6" name="5 Rectángulo"/>
          <p:cNvSpPr/>
          <p:nvPr/>
        </p:nvSpPr>
        <p:spPr>
          <a:xfrm>
            <a:off x="6372200" y="2276872"/>
            <a:ext cx="2232248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Vivienda del señor </a:t>
            </a:r>
            <a:endParaRPr lang="es-CL" b="1" dirty="0"/>
          </a:p>
        </p:txBody>
      </p:sp>
      <p:sp>
        <p:nvSpPr>
          <p:cNvPr id="7" name="6 Rectángulo"/>
          <p:cNvSpPr/>
          <p:nvPr/>
        </p:nvSpPr>
        <p:spPr>
          <a:xfrm>
            <a:off x="251520" y="2405683"/>
            <a:ext cx="1368152" cy="9277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Viviendas </a:t>
            </a:r>
          </a:p>
          <a:p>
            <a:pPr algn="ctr"/>
            <a:r>
              <a:rPr lang="es-CL" b="1" dirty="0" smtClean="0"/>
              <a:t>de los campesinos</a:t>
            </a:r>
            <a:endParaRPr lang="es-CL" b="1" dirty="0"/>
          </a:p>
        </p:txBody>
      </p:sp>
      <p:sp>
        <p:nvSpPr>
          <p:cNvPr id="8" name="7 Rectángulo"/>
          <p:cNvSpPr/>
          <p:nvPr/>
        </p:nvSpPr>
        <p:spPr>
          <a:xfrm>
            <a:off x="395536" y="692696"/>
            <a:ext cx="3772036" cy="792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Tierras de bosques y pasto para el ganado perteneciente a todo el feudo</a:t>
            </a:r>
            <a:endParaRPr lang="es-CL" b="1" dirty="0"/>
          </a:p>
        </p:txBody>
      </p:sp>
      <p:sp>
        <p:nvSpPr>
          <p:cNvPr id="9" name="8 Rectángulo"/>
          <p:cNvSpPr/>
          <p:nvPr/>
        </p:nvSpPr>
        <p:spPr>
          <a:xfrm>
            <a:off x="2315803" y="64693"/>
            <a:ext cx="3808040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ORGANIZACIÓN DE UN FEUDO</a:t>
            </a:r>
            <a:endParaRPr lang="es-CL" sz="2000" b="1" dirty="0"/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37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57688">
        <p:pull/>
      </p:transition>
    </mc:Choice>
    <mc:Fallback>
      <p:transition spd="slow" advTm="57688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Profesora Sandra Andrade Gamboa</a:t>
            </a:r>
            <a:endParaRPr lang="es-CL"/>
          </a:p>
        </p:txBody>
      </p:sp>
      <p:pic>
        <p:nvPicPr>
          <p:cNvPr id="3074" name="Picture 2" descr="5 hermosos castillos medievales indispensab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64096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8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34217">
        <p:pull/>
      </p:transition>
    </mc:Choice>
    <mc:Fallback>
      <p:transition spd="slow" advTm="34217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b8e06dbb-a-62cb3a1a-s-sites.googlegroups.com/site/laedadmediaedprimariapl/home/-donde-vivian/castillo.png?attachauth=ANoY7cpN4nkGDd-7iNOdo9nnfBcaesxdiTPdw9-fD42K2f5DPOOeguZGEcq741O6BaJlnIbuD4drGH3U8-v4LvgY1e7sfa7kzR9QWmgmIXlau61xSlgtc24wEn0fmK5qXbHoxG3mZtDSn9NpWgDDl4keJRhjJAwPFxZlgB137lnWO0n3Hq_aei0xo6mV9NIcbUJ7O8ZkloA0xiH7aDeASL0N_JdhXTOCAD-LPp0Vou_dcN7WX0Ea6tRI49vb9s7_gvul7bRltIa4&amp;attredirects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8262"/>
            <a:ext cx="7776865" cy="61926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CL" b="1" dirty="0" smtClean="0">
                <a:solidFill>
                  <a:schemeClr val="tx1"/>
                </a:solidFill>
              </a:rPr>
              <a:t>Profesora Sandra Andrade Gamboa</a:t>
            </a:r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51025" y="980728"/>
            <a:ext cx="2076759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TORRE DE HOMENAJE</a:t>
            </a:r>
            <a:endParaRPr lang="es-CL" sz="1400" b="1" dirty="0"/>
          </a:p>
        </p:txBody>
      </p:sp>
      <p:sp>
        <p:nvSpPr>
          <p:cNvPr id="5" name="4 Rectángulo"/>
          <p:cNvSpPr/>
          <p:nvPr/>
        </p:nvSpPr>
        <p:spPr>
          <a:xfrm>
            <a:off x="551025" y="2167245"/>
            <a:ext cx="1716720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PATIO DE ARMAS</a:t>
            </a:r>
            <a:endParaRPr lang="es-CL" sz="1400" b="1" dirty="0"/>
          </a:p>
        </p:txBody>
      </p:sp>
      <p:sp>
        <p:nvSpPr>
          <p:cNvPr id="6" name="5 Rectángulo"/>
          <p:cNvSpPr/>
          <p:nvPr/>
        </p:nvSpPr>
        <p:spPr>
          <a:xfrm>
            <a:off x="551025" y="3645024"/>
            <a:ext cx="1212663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MURALLA</a:t>
            </a:r>
            <a:endParaRPr lang="es-CL" sz="1400" b="1" dirty="0"/>
          </a:p>
        </p:txBody>
      </p:sp>
      <p:sp>
        <p:nvSpPr>
          <p:cNvPr id="7" name="6 Rectángulo"/>
          <p:cNvSpPr/>
          <p:nvPr/>
        </p:nvSpPr>
        <p:spPr>
          <a:xfrm>
            <a:off x="644449" y="5221204"/>
            <a:ext cx="858359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FOSO</a:t>
            </a:r>
            <a:endParaRPr lang="es-CL" sz="1400" b="1" dirty="0"/>
          </a:p>
        </p:txBody>
      </p:sp>
      <p:sp>
        <p:nvSpPr>
          <p:cNvPr id="8" name="7 Rectángulo"/>
          <p:cNvSpPr/>
          <p:nvPr/>
        </p:nvSpPr>
        <p:spPr>
          <a:xfrm>
            <a:off x="3581097" y="5805264"/>
            <a:ext cx="1716720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PUENTE LEVADIZO</a:t>
            </a:r>
            <a:endParaRPr lang="es-CL" sz="1400" b="1" dirty="0"/>
          </a:p>
        </p:txBody>
      </p:sp>
      <p:sp>
        <p:nvSpPr>
          <p:cNvPr id="9" name="8 Rectángulo"/>
          <p:cNvSpPr/>
          <p:nvPr/>
        </p:nvSpPr>
        <p:spPr>
          <a:xfrm>
            <a:off x="7092280" y="4802775"/>
            <a:ext cx="1235610" cy="4856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RASTRILLO</a:t>
            </a:r>
            <a:endParaRPr lang="es-CL" sz="1400" b="1" dirty="0"/>
          </a:p>
        </p:txBody>
      </p:sp>
      <p:sp>
        <p:nvSpPr>
          <p:cNvPr id="10" name="9 Rectángulo"/>
          <p:cNvSpPr/>
          <p:nvPr/>
        </p:nvSpPr>
        <p:spPr>
          <a:xfrm>
            <a:off x="6444208" y="2384884"/>
            <a:ext cx="1716720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CAMINO DE RONDA</a:t>
            </a:r>
            <a:endParaRPr lang="es-CL" sz="1400" b="1" dirty="0"/>
          </a:p>
        </p:txBody>
      </p:sp>
      <p:sp>
        <p:nvSpPr>
          <p:cNvPr id="11" name="10 Rectángulo"/>
          <p:cNvSpPr/>
          <p:nvPr/>
        </p:nvSpPr>
        <p:spPr>
          <a:xfrm>
            <a:off x="6444208" y="980728"/>
            <a:ext cx="1716720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b="1" dirty="0" smtClean="0"/>
              <a:t>TORRE DE GUARDIA</a:t>
            </a:r>
            <a:endParaRPr lang="es-CL" sz="1400" b="1" dirty="0"/>
          </a:p>
        </p:txBody>
      </p:sp>
      <p:sp>
        <p:nvSpPr>
          <p:cNvPr id="4" name="3 Rectángulo"/>
          <p:cNvSpPr/>
          <p:nvPr/>
        </p:nvSpPr>
        <p:spPr>
          <a:xfrm>
            <a:off x="1763688" y="260648"/>
            <a:ext cx="532859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CASTILLO FEUDAL</a:t>
            </a:r>
            <a:endParaRPr lang="es-CL" sz="2400" b="1" dirty="0"/>
          </a:p>
        </p:txBody>
      </p:sp>
      <p:pic>
        <p:nvPicPr>
          <p:cNvPr id="12" name="1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121634">
        <p:pull/>
      </p:transition>
    </mc:Choice>
    <mc:Fallback>
      <p:transition spd="slow" advTm="121634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55|11.3|2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45.9|0.7|17.3|0.9|23.3|1.3|27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165</Words>
  <Application>Microsoft Office PowerPoint</Application>
  <PresentationFormat>Presentación en pantalla (4:3)</PresentationFormat>
  <Paragraphs>39</Paragraphs>
  <Slides>10</Slides>
  <Notes>1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HP</cp:lastModifiedBy>
  <cp:revision>25</cp:revision>
  <dcterms:created xsi:type="dcterms:W3CDTF">2020-09-07T14:32:48Z</dcterms:created>
  <dcterms:modified xsi:type="dcterms:W3CDTF">2020-09-29T11:54:04Z</dcterms:modified>
</cp:coreProperties>
</file>