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30/08/2020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30/08/2020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30/08/2020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30/08/2020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42910" y="714356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b="1" dirty="0" smtClean="0"/>
              <a:t>Instrucciones: </a:t>
            </a:r>
          </a:p>
          <a:p>
            <a:pPr algn="just"/>
            <a:endParaRPr lang="es-CL" sz="2400" b="1" dirty="0" smtClean="0"/>
          </a:p>
          <a:p>
            <a:pPr algn="just"/>
            <a:r>
              <a:rPr lang="es-CL" sz="2400" b="1" dirty="0" smtClean="0"/>
              <a:t>Lee comprensivamente este PPT , luego desarrolla la actividad propuesta al final del </a:t>
            </a:r>
            <a:r>
              <a:rPr lang="es-CL" sz="2400" b="1" dirty="0" smtClean="0"/>
              <a:t>mismo</a:t>
            </a:r>
            <a:r>
              <a:rPr lang="es-CL" sz="2400" b="1" dirty="0" smtClean="0"/>
              <a:t>  </a:t>
            </a:r>
            <a:r>
              <a:rPr lang="es-CL" sz="2400" b="1" dirty="0" smtClean="0"/>
              <a:t>en </a:t>
            </a:r>
            <a:r>
              <a:rPr lang="es-CL" sz="2400" b="1" smtClean="0"/>
              <a:t>tu </a:t>
            </a:r>
            <a:r>
              <a:rPr lang="es-CL" sz="2400" b="1" smtClean="0"/>
              <a:t>cuaderno.</a:t>
            </a:r>
            <a:endParaRPr lang="es-C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541943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86155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3357562"/>
            <a:ext cx="835824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450059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837085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928802"/>
            <a:ext cx="828680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928934"/>
            <a:ext cx="83582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4071942"/>
            <a:ext cx="681722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5143512"/>
            <a:ext cx="710743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3" y="214290"/>
            <a:ext cx="503637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714464"/>
            <a:ext cx="507206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57232"/>
            <a:ext cx="45921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1" y="3643314"/>
            <a:ext cx="380755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703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0"/>
            <a:ext cx="1189191" cy="6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4992"/>
            <a:ext cx="372249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14290"/>
            <a:ext cx="5357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1428736"/>
            <a:ext cx="528638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19" y="2857496"/>
            <a:ext cx="528638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4316" y="4429132"/>
            <a:ext cx="528968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284634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0"/>
            <a:ext cx="1189191" cy="6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928670"/>
            <a:ext cx="6286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5" y="2428868"/>
            <a:ext cx="621507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0"/>
            <a:ext cx="177874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903855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0240"/>
            <a:ext cx="9144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00372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4714884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57166"/>
            <a:ext cx="910232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85992"/>
            <a:ext cx="806974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es-CL" dirty="0" smtClean="0"/>
              <a:t>RESPONDE: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CL" sz="11200" dirty="0" smtClean="0"/>
              <a:t>1.- ¿Cómo conocemos las ideas de Aristóteles?</a:t>
            </a:r>
          </a:p>
          <a:p>
            <a:pPr>
              <a:buNone/>
            </a:pPr>
            <a:r>
              <a:rPr lang="es-CL" sz="11200" dirty="0" smtClean="0"/>
              <a:t>2.- ¿Cómo se compone el espíritu humano según Aristóteles? </a:t>
            </a:r>
          </a:p>
          <a:p>
            <a:pPr>
              <a:buNone/>
            </a:pPr>
            <a:r>
              <a:rPr lang="es-CL" sz="11200" dirty="0" smtClean="0"/>
              <a:t>3.- Explica el concepto de Raciocinio según Aristóteles: </a:t>
            </a:r>
          </a:p>
          <a:p>
            <a:pPr>
              <a:buNone/>
            </a:pPr>
            <a:r>
              <a:rPr lang="es-CL" sz="11200" dirty="0" smtClean="0"/>
              <a:t>4.- Define el concepto “percepción sensible” de Aristóteles.</a:t>
            </a:r>
          </a:p>
          <a:p>
            <a:pPr>
              <a:buNone/>
            </a:pPr>
            <a:r>
              <a:rPr lang="es-CL" sz="11200" dirty="0" smtClean="0"/>
              <a:t>5.- ¿Cuál es el objetivo de la Metafísica?</a:t>
            </a:r>
          </a:p>
          <a:p>
            <a:pPr>
              <a:buNone/>
            </a:pPr>
            <a:r>
              <a:rPr lang="es-CL" sz="11200" dirty="0" smtClean="0"/>
              <a:t>6.- Define Sustancia y Accidente: </a:t>
            </a:r>
          </a:p>
          <a:p>
            <a:pPr>
              <a:buNone/>
            </a:pPr>
            <a:r>
              <a:rPr lang="es-CL" sz="11200" dirty="0" smtClean="0"/>
              <a:t>7.- Explica la diferencia entre Materia y Forma: </a:t>
            </a:r>
          </a:p>
          <a:p>
            <a:pPr>
              <a:buNone/>
            </a:pPr>
            <a:r>
              <a:rPr lang="es-CL" sz="11200" dirty="0" smtClean="0"/>
              <a:t>8.- Explica el principio de causalidad de Aristóteles: </a:t>
            </a:r>
          </a:p>
          <a:p>
            <a:pPr>
              <a:buNone/>
            </a:pPr>
            <a:r>
              <a:rPr lang="es-CL" sz="11200" dirty="0" smtClean="0"/>
              <a:t>9.- Explica el modelo cosmológico de Aristóteles:</a:t>
            </a:r>
          </a:p>
          <a:p>
            <a:pPr>
              <a:buNone/>
            </a:pPr>
            <a:r>
              <a:rPr lang="es-CL" sz="11200" dirty="0" smtClean="0"/>
              <a:t>10.- Explica la concepción ética Aristotélica:</a:t>
            </a:r>
          </a:p>
          <a:p>
            <a:pPr>
              <a:buNone/>
            </a:pPr>
            <a:r>
              <a:rPr lang="es-CL" sz="11200" dirty="0" smtClean="0"/>
              <a:t>11.- Explica como surge el Estado según Aristóteles: </a:t>
            </a:r>
          </a:p>
          <a:p>
            <a:pPr>
              <a:buNone/>
            </a:pPr>
            <a:r>
              <a:rPr lang="es-CL" dirty="0" smtClean="0"/>
              <a:t> </a:t>
            </a:r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r>
              <a:rPr lang="es-CL" dirty="0" smtClean="0"/>
              <a:t> </a:t>
            </a:r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2500298" cy="687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206659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642918"/>
            <a:ext cx="626358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3" y="2143116"/>
            <a:ext cx="640317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4071942"/>
            <a:ext cx="2500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3" y="4643446"/>
            <a:ext cx="175023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5143512"/>
            <a:ext cx="248247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929718" cy="374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69757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871005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143380"/>
            <a:ext cx="753547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786322"/>
            <a:ext cx="702577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5500702"/>
            <a:ext cx="684873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1983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914663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8934"/>
            <a:ext cx="901804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9272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42918"/>
            <a:ext cx="88113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429000"/>
            <a:ext cx="47837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214818"/>
            <a:ext cx="3714776" cy="53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4929198"/>
            <a:ext cx="375873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91597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4290"/>
            <a:ext cx="895356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79320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000240"/>
            <a:ext cx="91440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357158" y="414338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/>
              <a:t>Puede ser “Panadería, Ciber Café, Almacén, Restaurante, etc.”</a:t>
            </a:r>
            <a:endParaRPr lang="es-C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147</Words>
  <Application>Microsoft Office PowerPoint</Application>
  <PresentationFormat>Presentación en pantalla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RESPONDE: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Oscar</dc:creator>
  <cp:lastModifiedBy>HP</cp:lastModifiedBy>
  <cp:revision>17</cp:revision>
  <dcterms:created xsi:type="dcterms:W3CDTF">2020-01-28T19:35:53Z</dcterms:created>
  <dcterms:modified xsi:type="dcterms:W3CDTF">2020-08-30T18:45:18Z</dcterms:modified>
</cp:coreProperties>
</file>