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31E0-F4C8-4743-ACF5-400099507BD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26-03-2021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26E6-E182-4202-9994-43D166C2AA3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7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Etapas de la Historia de Chile </a:t>
            </a:r>
            <a:endParaRPr lang="es-C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Objetivo: Analizar las etapas políticas de nuestro País, considerando los aspectos liberales y burgueses del periodo  </a:t>
            </a:r>
            <a:endParaRPr lang="es-C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38647" y="845622"/>
            <a:ext cx="4159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ED7D31">
                    <a:lumMod val="60000"/>
                    <a:lumOff val="40000"/>
                  </a:srgbClr>
                </a:solidFill>
              </a:rPr>
              <a:t>Historia, Geografía y Ciencias Sociales </a:t>
            </a:r>
          </a:p>
          <a:p>
            <a:r>
              <a:rPr lang="es-ES" sz="2000" dirty="0">
                <a:solidFill>
                  <a:srgbClr val="ED7D31">
                    <a:lumMod val="60000"/>
                    <a:lumOff val="40000"/>
                  </a:srgbClr>
                </a:solidFill>
              </a:rPr>
              <a:t>Profesor: Miriam Ross Martínez </a:t>
            </a:r>
            <a:endParaRPr lang="es-CL" sz="2000" dirty="0">
              <a:solidFill>
                <a:srgbClr val="ED7D31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El parlamentarismo, que decayó en la década del veinte debido a su desprestigio y a la recesión económica que afectó al país, derivó rápidamente en una crisis del sistema político en su conjunto.</a:t>
            </a:r>
          </a:p>
          <a:p>
            <a:pPr algn="just"/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salida fue la promulgación de la Constitución de 1925 que sustituyó al régimen parlamentario por uno presidencialista, extendiendo el mandato del Presidente de la República de cinco a seis años y transformando la elección en votación directa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778" y="249932"/>
            <a:ext cx="9748233" cy="64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669701"/>
            <a:ext cx="9144000" cy="996168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Inicios de la República </a:t>
            </a:r>
            <a:endParaRPr lang="es-C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24000" y="1665869"/>
            <a:ext cx="9144000" cy="510661"/>
          </a:xfrm>
        </p:spPr>
        <p:txBody>
          <a:bodyPr/>
          <a:lstStyle/>
          <a:p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Alrededor 35 presidentes han estado a la cabeza de nuestro país. </a:t>
            </a:r>
          </a:p>
          <a:p>
            <a:endParaRPr lang="es-C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20" y="2431524"/>
            <a:ext cx="5514449" cy="35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-616284"/>
            <a:ext cx="9144000" cy="2387600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Republica Conservadora </a:t>
            </a:r>
            <a:endParaRPr lang="es-C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24000" y="1771316"/>
            <a:ext cx="9144000" cy="585518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1831 a 1861</a:t>
            </a:r>
            <a:endParaRPr lang="es-CL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992" y="2462212"/>
            <a:ext cx="5705340" cy="37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 sistema político presidencialista, autoritario y centralista, donde el mandatario era elegido indirectamente por un período de cinco años, pudiendo ser reelecto. </a:t>
            </a:r>
          </a:p>
          <a:p>
            <a:pPr algn="just"/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Este sistema se tradujo en cuatro "gobiernos decenales": José Joaquín Prieto Vial, Manuel Bulnes Prieto, Manuel Montt Torres y José Joaquín Pérez </a:t>
            </a:r>
            <a:r>
              <a:rPr lang="es-E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Mascayano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Participaban hombres acomodados económicamente, solteros mayores 25 años, casados mayores de 21 años , realzaban la unión de la iglesia católica con el Estado en las decisiones sociopolíticas. </a:t>
            </a:r>
          </a:p>
          <a:p>
            <a:pPr marL="0" indent="0" algn="just">
              <a:buNone/>
            </a:pPr>
            <a:endParaRPr lang="es-E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s-E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86741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República Liberal </a:t>
            </a:r>
            <a:endParaRPr lang="es-C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24000" y="2009104"/>
            <a:ext cx="9144000" cy="759854"/>
          </a:xfrm>
        </p:spPr>
        <p:txBody>
          <a:bodyPr/>
          <a:lstStyle/>
          <a:p>
            <a:r>
              <a:rPr lang="es-CL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1861 </a:t>
            </a:r>
            <a:r>
              <a:rPr lang="es-CL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s-CL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1891</a:t>
            </a:r>
            <a:endParaRPr lang="es-CL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13" y="2538352"/>
            <a:ext cx="6437693" cy="398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08338"/>
            <a:ext cx="10515600" cy="546862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 1871, se realizó una reforma constitucional que terminó con la reelección presidencial y estableció un mandato de cinco años. De este período son los presidentes Federico Errázuriz </a:t>
            </a:r>
            <a:r>
              <a:rPr lang="es-E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Zañartu</a:t>
            </a:r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Aníbal Pinto Garmendia, Domingo Santa María González y José Manuel Balmaceda 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Fernández.</a:t>
            </a:r>
          </a:p>
          <a:p>
            <a:pPr algn="just"/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Participaban hombres acomodados económicamente, solteros mayores 25 años, casados mayores de 21 años , realzaban la 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separación </a:t>
            </a:r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 la iglesia católica con el Estado en las decisiones 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sociopolíticas. </a:t>
            </a:r>
          </a:p>
          <a:p>
            <a:pPr algn="just"/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orden </a:t>
            </a:r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político se estructuró a través de una </a:t>
            </a:r>
            <a:r>
              <a:rPr lang="es-E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semiabierta</a:t>
            </a:r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intervención electoral por parte del ejecutivo, lo que le permitió renovarse en el poder y anular cualquier oposición. Esta situación fue provocando creciente malestar en los sectores políticos de la elite decimonónica, hasta estallar en la guerra civil de 1891. </a:t>
            </a:r>
            <a:endParaRPr lang="es-E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s-C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371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Parlamentarismo Chileno</a:t>
            </a:r>
            <a:endParaRPr lang="es-C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24000" y="1906073"/>
            <a:ext cx="9144000" cy="3351727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1891 a 1925</a:t>
            </a:r>
            <a:endParaRPr lang="es-CL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38" y="2543175"/>
            <a:ext cx="5937161" cy="42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Derrotado Balmaceda, surgió un régimen parlamentario que disminuyó la autoridad del Presidente, convirtiéndolo en una figura sin un papel 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fundamental.</a:t>
            </a:r>
          </a:p>
          <a:p>
            <a:pPr algn="just"/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Participaban hombres acomodados económicamente, solteros mayores 25 años, casados mayores de 21 años , realzaban la separación de la iglesia católica con el Estado en las decisiones sociopolíticas. </a:t>
            </a:r>
          </a:p>
        </p:txBody>
      </p:sp>
    </p:spTree>
    <p:extLst>
      <p:ext uri="{BB962C8B-B14F-4D97-AF65-F5344CB8AC3E}">
        <p14:creationId xmlns:p14="http://schemas.microsoft.com/office/powerpoint/2010/main" val="11170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413</Words>
  <Application>Microsoft Office PowerPoint</Application>
  <PresentationFormat>Panorámica</PresentationFormat>
  <Paragraphs>22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1_Tema de Office</vt:lpstr>
      <vt:lpstr>Etapas de la Historia de Chile </vt:lpstr>
      <vt:lpstr>Presentación de PowerPoint</vt:lpstr>
      <vt:lpstr>Inicios de la República </vt:lpstr>
      <vt:lpstr>Republica Conservadora </vt:lpstr>
      <vt:lpstr>Presentación de PowerPoint</vt:lpstr>
      <vt:lpstr>República Liberal </vt:lpstr>
      <vt:lpstr>Presentación de PowerPoint</vt:lpstr>
      <vt:lpstr>Parlamentarismo Chileno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Etapas de la Historia de Chile </dc:title>
  <dc:creator>Admin</dc:creator>
  <cp:lastModifiedBy>Admin</cp:lastModifiedBy>
  <cp:revision>2</cp:revision>
  <dcterms:created xsi:type="dcterms:W3CDTF">2021-03-18T14:43:07Z</dcterms:created>
  <dcterms:modified xsi:type="dcterms:W3CDTF">2021-03-26T11:56:04Z</dcterms:modified>
</cp:coreProperties>
</file>