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7" r:id="rId2"/>
    <p:sldId id="258" r:id="rId3"/>
    <p:sldId id="270" r:id="rId4"/>
    <p:sldId id="271" r:id="rId5"/>
    <p:sldId id="259" r:id="rId6"/>
    <p:sldId id="276" r:id="rId7"/>
    <p:sldId id="279" r:id="rId8"/>
    <p:sldId id="289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977"/>
    <a:srgbClr val="C5C5C5"/>
    <a:srgbClr val="008000"/>
    <a:srgbClr val="0CA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9D198-4132-44E2-B2E8-FBCFB26DAAE5}" type="datetimeFigureOut">
              <a:rPr lang="es-CL" smtClean="0"/>
              <a:t>24-03-2021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4E280-A144-4653-B4D0-F8510F349D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39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2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56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98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22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52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31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33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62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23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15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84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95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344"/>
            <a:ext cx="8784976" cy="648072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58" y="548680"/>
            <a:ext cx="7668710" cy="460269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979712" y="908720"/>
            <a:ext cx="4536504" cy="21602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1515521" y="711567"/>
            <a:ext cx="534723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      </a:t>
            </a:r>
            <a:r>
              <a:rPr lang="es-E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Vocal     </a:t>
            </a:r>
          </a:p>
          <a:p>
            <a:pPr algn="ctr"/>
            <a:r>
              <a:rPr lang="es-E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e</a:t>
            </a:r>
            <a:endParaRPr lang="es-E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9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738416"/>
            <a:ext cx="8064896" cy="202036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6156176" y="350843"/>
            <a:ext cx="2160230" cy="240065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50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  <a:endParaRPr lang="es-CL" sz="15000" dirty="0"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5258" r="18948" b="6321"/>
          <a:stretch/>
        </p:blipFill>
        <p:spPr>
          <a:xfrm>
            <a:off x="351761" y="1844824"/>
            <a:ext cx="2461670" cy="392365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74338" y="3018349"/>
            <a:ext cx="54950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Objetivos: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4400" dirty="0" smtClean="0">
                <a:latin typeface="Bahnschrift SemiBold" panose="020B0502040204020203" pitchFamily="34" charset="0"/>
              </a:rPr>
              <a:t>Conocer la vocal en estudio.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4400" dirty="0" smtClean="0">
                <a:latin typeface="Bahnschrift SemiBold" panose="020B0502040204020203" pitchFamily="34" charset="0"/>
              </a:rPr>
              <a:t>Análisis fónico con la vocal en estudio.</a:t>
            </a:r>
            <a:endParaRPr lang="es-CL" sz="4400" dirty="0">
              <a:latin typeface="Bahnschrift SemiBold" panose="020B0502040204020203" pitchFamily="34" charset="0"/>
            </a:endParaRPr>
          </a:p>
        </p:txBody>
      </p:sp>
      <p:sp>
        <p:nvSpPr>
          <p:cNvPr id="8" name="Explosión 2 7"/>
          <p:cNvSpPr/>
          <p:nvPr/>
        </p:nvSpPr>
        <p:spPr>
          <a:xfrm rot="21173856">
            <a:off x="2715442" y="466383"/>
            <a:ext cx="2120092" cy="1584176"/>
          </a:xfrm>
          <a:prstGeom prst="irregularSeal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Día 1 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35535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CuadroTexto"/>
          <p:cNvSpPr txBox="1"/>
          <p:nvPr/>
        </p:nvSpPr>
        <p:spPr>
          <a:xfrm>
            <a:off x="1460596" y="233353"/>
            <a:ext cx="6220322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000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 invito a conocer el sonido de la vocal  </a:t>
            </a:r>
            <a:r>
              <a:rPr lang="es-CL" sz="6000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endParaRPr lang="es-CL" sz="60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32856"/>
            <a:ext cx="2664296" cy="27666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5" t="41797" r="21302" b="39746"/>
          <a:stretch/>
        </p:blipFill>
        <p:spPr>
          <a:xfrm>
            <a:off x="3203848" y="4170219"/>
            <a:ext cx="2376264" cy="200649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3398968" cy="242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4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52870"/>
            <a:ext cx="784887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400" dirty="0" smtClean="0">
                <a:latin typeface="Century Gothic" pitchFamily="34" charset="0"/>
                <a:cs typeface="Arial" pitchFamily="34" charset="0"/>
              </a:rPr>
              <a:t>¿Con que letra comienzan?</a:t>
            </a:r>
            <a:endParaRPr lang="es-CL" sz="44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201956" y="2086217"/>
            <a:ext cx="25418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  <a:endParaRPr lang="es-CL" sz="20000" dirty="0"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96" y="3807616"/>
            <a:ext cx="2032620" cy="27440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54813"/>
            <a:ext cx="3384376" cy="2066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7" y="2204864"/>
            <a:ext cx="3295000" cy="2016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79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6614" y="369079"/>
            <a:ext cx="7523777" cy="1140336"/>
          </a:xfr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CL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Observa con atención las imágenes y nombra solo las que empiezan con la vocal: </a:t>
            </a:r>
            <a:endParaRPr lang="es-CL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452319" y="548680"/>
            <a:ext cx="10054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96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  <a:endParaRPr lang="es-CL" sz="9600" dirty="0">
              <a:latin typeface="Arial Black" panose="020B0A04020102020204" pitchFamily="34" charset="0"/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6" t="72977" r="17318" b="10101"/>
          <a:stretch/>
        </p:blipFill>
        <p:spPr>
          <a:xfrm>
            <a:off x="5408831" y="3315057"/>
            <a:ext cx="1147362" cy="14097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1" t="54624" r="4731" b="19946"/>
          <a:stretch/>
        </p:blipFill>
        <p:spPr>
          <a:xfrm>
            <a:off x="7403627" y="5085184"/>
            <a:ext cx="1192384" cy="1192385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1" t="14031" r="51916" b="59383"/>
          <a:stretch/>
        </p:blipFill>
        <p:spPr>
          <a:xfrm>
            <a:off x="1598390" y="1637798"/>
            <a:ext cx="1159620" cy="1270059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6" t="14031" r="31093" b="58226"/>
          <a:stretch/>
        </p:blipFill>
        <p:spPr>
          <a:xfrm>
            <a:off x="4215227" y="4077072"/>
            <a:ext cx="867096" cy="1224136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2" t="14031" r="4837" b="60538"/>
          <a:stretch/>
        </p:blipFill>
        <p:spPr>
          <a:xfrm>
            <a:off x="2813833" y="1739456"/>
            <a:ext cx="1294881" cy="129599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55645" r="51916" b="20080"/>
          <a:stretch/>
        </p:blipFill>
        <p:spPr>
          <a:xfrm>
            <a:off x="596775" y="4845228"/>
            <a:ext cx="1382937" cy="132007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9" t="2116" r="4657" b="81263"/>
          <a:stretch/>
        </p:blipFill>
        <p:spPr>
          <a:xfrm>
            <a:off x="2812473" y="3643723"/>
            <a:ext cx="872480" cy="927720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9" t="2116" r="54182" b="81263"/>
          <a:stretch/>
        </p:blipFill>
        <p:spPr>
          <a:xfrm>
            <a:off x="5920639" y="5054529"/>
            <a:ext cx="1069585" cy="1551187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1" t="2116" r="36395" b="81263"/>
          <a:stretch/>
        </p:blipFill>
        <p:spPr>
          <a:xfrm>
            <a:off x="7850380" y="3962829"/>
            <a:ext cx="1126505" cy="11978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4" t="60500" r="48601" b="29000"/>
          <a:stretch/>
        </p:blipFill>
        <p:spPr>
          <a:xfrm>
            <a:off x="2265281" y="5226048"/>
            <a:ext cx="1464303" cy="11263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9" t="78350" r="30405" b="6950"/>
          <a:stretch/>
        </p:blipFill>
        <p:spPr>
          <a:xfrm>
            <a:off x="1320192" y="3563331"/>
            <a:ext cx="720081" cy="100811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37400" r="26206" b="46850"/>
          <a:stretch/>
        </p:blipFill>
        <p:spPr>
          <a:xfrm>
            <a:off x="5560917" y="1785131"/>
            <a:ext cx="1080120" cy="108012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1" t="37400" r="5212" b="45800"/>
          <a:stretch/>
        </p:blipFill>
        <p:spPr>
          <a:xfrm>
            <a:off x="485016" y="2319497"/>
            <a:ext cx="745289" cy="115212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 t="37781" r="76593" b="47900"/>
          <a:stretch/>
        </p:blipFill>
        <p:spPr>
          <a:xfrm>
            <a:off x="4083888" y="2272828"/>
            <a:ext cx="1129772" cy="112603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5" t="79400" r="52799" b="5901"/>
          <a:stretch/>
        </p:blipFill>
        <p:spPr>
          <a:xfrm>
            <a:off x="6665241" y="4019951"/>
            <a:ext cx="792088" cy="100811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t="39500" r="51399" b="47900"/>
          <a:stretch/>
        </p:blipFill>
        <p:spPr>
          <a:xfrm>
            <a:off x="4108714" y="5508102"/>
            <a:ext cx="1080121" cy="86409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3" t="62854" r="3812" b="26900"/>
          <a:stretch/>
        </p:blipFill>
        <p:spPr>
          <a:xfrm>
            <a:off x="7294572" y="2196934"/>
            <a:ext cx="1111616" cy="83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2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/>
          <p:nvPr/>
        </p:nvSpPr>
        <p:spPr>
          <a:xfrm>
            <a:off x="971600" y="404664"/>
            <a:ext cx="388843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000" dirty="0" smtClean="0"/>
              <a:t>Tarea para la casa</a:t>
            </a:r>
            <a:endParaRPr lang="es-CL" sz="4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971600" y="1484784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 smtClean="0"/>
              <a:t>Busca, recorta y pega en tu cuaderno 5 cosas que comiencen con la letra  </a:t>
            </a:r>
            <a:r>
              <a:rPr lang="es-CL" sz="2800" b="1" dirty="0" smtClean="0">
                <a:solidFill>
                  <a:srgbClr val="FF0000"/>
                </a:solidFill>
              </a:rPr>
              <a:t>E</a:t>
            </a:r>
            <a:r>
              <a:rPr lang="es-CL" sz="2800" dirty="0" smtClean="0"/>
              <a:t>.</a:t>
            </a:r>
            <a:endParaRPr lang="es-CL" sz="2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6007">
            <a:off x="5622317" y="3979726"/>
            <a:ext cx="2735817" cy="172184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6" r="27272"/>
          <a:stretch/>
        </p:blipFill>
        <p:spPr>
          <a:xfrm rot="725878">
            <a:off x="4062957" y="3264735"/>
            <a:ext cx="1152128" cy="24679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53313"/>
            <a:ext cx="2698664" cy="208480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72" y="623599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63267"/>
            <a:ext cx="5936461" cy="413954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39552" y="321297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¿</a:t>
            </a:r>
            <a:r>
              <a:rPr lang="es-CL" b="1" dirty="0" smtClean="0"/>
              <a:t>Que vocal  estamos trabajando?</a:t>
            </a:r>
            <a:endParaRPr lang="es-CL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652442" y="472298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¿Cómo es el sonido ?</a:t>
            </a:r>
            <a:endParaRPr lang="es-CL" b="1" dirty="0"/>
          </a:p>
        </p:txBody>
      </p:sp>
      <p:sp>
        <p:nvSpPr>
          <p:cNvPr id="7" name="1 CuadroTexto"/>
          <p:cNvSpPr txBox="1"/>
          <p:nvPr/>
        </p:nvSpPr>
        <p:spPr>
          <a:xfrm>
            <a:off x="755576" y="390478"/>
            <a:ext cx="7793733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400" dirty="0" smtClean="0">
                <a:latin typeface="Century Gothic" pitchFamily="34" charset="0"/>
                <a:cs typeface="Arial" pitchFamily="34" charset="0"/>
              </a:rPr>
              <a:t>Repaso de la clase anterior</a:t>
            </a:r>
            <a:endParaRPr lang="es-CL" sz="4400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7" t="41797" r="61758" b="39019"/>
          <a:stretch/>
        </p:blipFill>
        <p:spPr>
          <a:xfrm>
            <a:off x="5829441" y="2168860"/>
            <a:ext cx="2534682" cy="20882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66" y="1427385"/>
            <a:ext cx="3398968" cy="242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31640" y="520804"/>
            <a:ext cx="5904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¡Felicitaciones!</a:t>
            </a:r>
            <a:endParaRPr lang="es-CL" sz="6600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63688" y="5539879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¡Vamos por otra vocal!</a:t>
            </a:r>
            <a:endParaRPr lang="es-CL" sz="4400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69827"/>
            <a:ext cx="73723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7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1314</TotalTime>
  <Words>102</Words>
  <Application>Microsoft Office PowerPoint</Application>
  <PresentationFormat>Presentación en pantalla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Bahnschrift SemiBold</vt:lpstr>
      <vt:lpstr>Britannic Bold</vt:lpstr>
      <vt:lpstr>Calibri</vt:lpstr>
      <vt:lpstr>Century Gothic</vt:lpstr>
      <vt:lpstr>Corbel</vt:lpstr>
      <vt:lpstr>Maiandra GD</vt:lpstr>
      <vt:lpstr>MV Boli</vt:lpstr>
      <vt:lpstr>Base</vt:lpstr>
      <vt:lpstr>Presentación de PowerPoint</vt:lpstr>
      <vt:lpstr>Presentación de PowerPoint</vt:lpstr>
      <vt:lpstr>Presentación de PowerPoint</vt:lpstr>
      <vt:lpstr>Presentación de PowerPoint</vt:lpstr>
      <vt:lpstr>Observa con atención las imágenes y nombra solo las que empiezan con la vocal: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ojhp3</dc:creator>
  <cp:lastModifiedBy>Admin</cp:lastModifiedBy>
  <cp:revision>107</cp:revision>
  <dcterms:created xsi:type="dcterms:W3CDTF">2020-06-09T22:31:53Z</dcterms:created>
  <dcterms:modified xsi:type="dcterms:W3CDTF">2021-03-24T15:35:05Z</dcterms:modified>
</cp:coreProperties>
</file>