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89" r:id="rId5"/>
    <p:sldId id="290" r:id="rId6"/>
    <p:sldId id="281" r:id="rId7"/>
    <p:sldId id="283" r:id="rId8"/>
    <p:sldId id="288" r:id="rId9"/>
    <p:sldId id="284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118"/>
    <a:srgbClr val="EAD8A8"/>
    <a:srgbClr val="07A6A7"/>
    <a:srgbClr val="E2C379"/>
    <a:srgbClr val="494949"/>
    <a:srgbClr val="E14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3"/>
            <a:ext cx="12189369" cy="1555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790732"/>
            <a:ext cx="12195176" cy="6067267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91886" y="778645"/>
            <a:ext cx="11390539" cy="5552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6200" y="1530508"/>
            <a:ext cx="8610600" cy="1290637"/>
          </a:xfrm>
        </p:spPr>
        <p:txBody>
          <a:bodyPr anchor="ctr">
            <a:normAutofit/>
          </a:bodyPr>
          <a:lstStyle>
            <a:lvl1pPr algn="r">
              <a:defRPr sz="5300" baseline="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419" dirty="0" smtClean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3002121"/>
            <a:ext cx="6350000" cy="1084262"/>
          </a:xfrm>
        </p:spPr>
        <p:txBody>
          <a:bodyPr anchor="ctr">
            <a:normAutofit/>
          </a:bodyPr>
          <a:lstStyle>
            <a:lvl1pPr marL="0" indent="0" algn="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 smtClean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6442845"/>
            <a:ext cx="12195175" cy="41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340197"/>
            <a:ext cx="10058400" cy="416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5283200"/>
            <a:ext cx="1362075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94" y="5989635"/>
            <a:ext cx="2352675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73208"/>
            <a:ext cx="7886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" y="0"/>
            <a:ext cx="12192000" cy="1646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" y="5068603"/>
            <a:ext cx="2328203" cy="134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10086975" cy="12763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 rot="17700000">
            <a:off x="7445653" y="3233409"/>
            <a:ext cx="5500242" cy="7127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Vertical Text Placeholder 18"/>
          <p:cNvSpPr>
            <a:spLocks noGrp="1"/>
          </p:cNvSpPr>
          <p:nvPr>
            <p:ph type="body" orient="vert" sz="quarter" idx="18"/>
          </p:nvPr>
        </p:nvSpPr>
        <p:spPr>
          <a:xfrm>
            <a:off x="333376" y="1514475"/>
            <a:ext cx="7924800" cy="34385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ata 15"/>
          <p:cNvSpPr/>
          <p:nvPr userDrawn="1"/>
        </p:nvSpPr>
        <p:spPr>
          <a:xfrm rot="1440000">
            <a:off x="9560750" y="-561092"/>
            <a:ext cx="1057294" cy="79848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595 h 10595"/>
              <a:gd name="connsiteX1" fmla="*/ 2647 w 10000"/>
              <a:gd name="connsiteY1" fmla="*/ 0 h 10595"/>
              <a:gd name="connsiteX2" fmla="*/ 10000 w 10000"/>
              <a:gd name="connsiteY2" fmla="*/ 595 h 10595"/>
              <a:gd name="connsiteX3" fmla="*/ 8000 w 10000"/>
              <a:gd name="connsiteY3" fmla="*/ 10595 h 10595"/>
              <a:gd name="connsiteX4" fmla="*/ 0 w 10000"/>
              <a:gd name="connsiteY4" fmla="*/ 10595 h 10595"/>
              <a:gd name="connsiteX0" fmla="*/ 0 w 10924"/>
              <a:gd name="connsiteY0" fmla="*/ 10778 h 10778"/>
              <a:gd name="connsiteX1" fmla="*/ 2647 w 10924"/>
              <a:gd name="connsiteY1" fmla="*/ 183 h 10778"/>
              <a:gd name="connsiteX2" fmla="*/ 10924 w 10924"/>
              <a:gd name="connsiteY2" fmla="*/ 0 h 10778"/>
              <a:gd name="connsiteX3" fmla="*/ 8000 w 10924"/>
              <a:gd name="connsiteY3" fmla="*/ 10778 h 10778"/>
              <a:gd name="connsiteX4" fmla="*/ 0 w 10924"/>
              <a:gd name="connsiteY4" fmla="*/ 10778 h 10778"/>
              <a:gd name="connsiteX0" fmla="*/ 0 w 8000"/>
              <a:gd name="connsiteY0" fmla="*/ 10997 h 10997"/>
              <a:gd name="connsiteX1" fmla="*/ 2647 w 8000"/>
              <a:gd name="connsiteY1" fmla="*/ 402 h 10997"/>
              <a:gd name="connsiteX2" fmla="*/ 6870 w 8000"/>
              <a:gd name="connsiteY2" fmla="*/ 0 h 10997"/>
              <a:gd name="connsiteX3" fmla="*/ 8000 w 8000"/>
              <a:gd name="connsiteY3" fmla="*/ 10997 h 10997"/>
              <a:gd name="connsiteX4" fmla="*/ 0 w 8000"/>
              <a:gd name="connsiteY4" fmla="*/ 10997 h 10997"/>
              <a:gd name="connsiteX0" fmla="*/ 0 w 10000"/>
              <a:gd name="connsiteY0" fmla="*/ 10000 h 10000"/>
              <a:gd name="connsiteX1" fmla="*/ 3309 w 10000"/>
              <a:gd name="connsiteY1" fmla="*/ 366 h 10000"/>
              <a:gd name="connsiteX2" fmla="*/ 8588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8588"/>
              <a:gd name="connsiteY0" fmla="*/ 10000 h 10000"/>
              <a:gd name="connsiteX1" fmla="*/ 3309 w 8588"/>
              <a:gd name="connsiteY1" fmla="*/ 366 h 10000"/>
              <a:gd name="connsiteX2" fmla="*/ 8588 w 8588"/>
              <a:gd name="connsiteY2" fmla="*/ 0 h 10000"/>
              <a:gd name="connsiteX3" fmla="*/ 8581 w 8588"/>
              <a:gd name="connsiteY3" fmla="*/ 9307 h 10000"/>
              <a:gd name="connsiteX4" fmla="*/ 0 w 8588"/>
              <a:gd name="connsiteY4" fmla="*/ 10000 h 10000"/>
              <a:gd name="connsiteX0" fmla="*/ 0 w 9262"/>
              <a:gd name="connsiteY0" fmla="*/ 9952 h 9952"/>
              <a:gd name="connsiteX1" fmla="*/ 3115 w 9262"/>
              <a:gd name="connsiteY1" fmla="*/ 366 h 9952"/>
              <a:gd name="connsiteX2" fmla="*/ 9262 w 9262"/>
              <a:gd name="connsiteY2" fmla="*/ 0 h 9952"/>
              <a:gd name="connsiteX3" fmla="*/ 9254 w 9262"/>
              <a:gd name="connsiteY3" fmla="*/ 9307 h 9952"/>
              <a:gd name="connsiteX4" fmla="*/ 0 w 9262"/>
              <a:gd name="connsiteY4" fmla="*/ 9952 h 9952"/>
              <a:gd name="connsiteX0" fmla="*/ 0 w 9071"/>
              <a:gd name="connsiteY0" fmla="*/ 9943 h 9943"/>
              <a:gd name="connsiteX1" fmla="*/ 2434 w 9071"/>
              <a:gd name="connsiteY1" fmla="*/ 368 h 9943"/>
              <a:gd name="connsiteX2" fmla="*/ 9071 w 9071"/>
              <a:gd name="connsiteY2" fmla="*/ 0 h 9943"/>
              <a:gd name="connsiteX3" fmla="*/ 9062 w 9071"/>
              <a:gd name="connsiteY3" fmla="*/ 9352 h 9943"/>
              <a:gd name="connsiteX4" fmla="*/ 0 w 9071"/>
              <a:gd name="connsiteY4" fmla="*/ 9943 h 9943"/>
              <a:gd name="connsiteX0" fmla="*/ 0 w 10325"/>
              <a:gd name="connsiteY0" fmla="*/ 9909 h 9909"/>
              <a:gd name="connsiteX1" fmla="*/ 3008 w 10325"/>
              <a:gd name="connsiteY1" fmla="*/ 370 h 9909"/>
              <a:gd name="connsiteX2" fmla="*/ 10325 w 10325"/>
              <a:gd name="connsiteY2" fmla="*/ 0 h 9909"/>
              <a:gd name="connsiteX3" fmla="*/ 10315 w 10325"/>
              <a:gd name="connsiteY3" fmla="*/ 9406 h 9909"/>
              <a:gd name="connsiteX4" fmla="*/ 0 w 10325"/>
              <a:gd name="connsiteY4" fmla="*/ 9909 h 9909"/>
              <a:gd name="connsiteX0" fmla="*/ 0 w 10000"/>
              <a:gd name="connsiteY0" fmla="*/ 10000 h 10000"/>
              <a:gd name="connsiteX1" fmla="*/ 2913 w 10000"/>
              <a:gd name="connsiteY1" fmla="*/ 373 h 10000"/>
              <a:gd name="connsiteX2" fmla="*/ 10000 w 10000"/>
              <a:gd name="connsiteY2" fmla="*/ 0 h 10000"/>
              <a:gd name="connsiteX3" fmla="*/ 8037 w 10000"/>
              <a:gd name="connsiteY3" fmla="*/ 9517 h 10000"/>
              <a:gd name="connsiteX4" fmla="*/ 0 w 10000"/>
              <a:gd name="connsiteY4" fmla="*/ 10000 h 10000"/>
              <a:gd name="connsiteX0" fmla="*/ 0 w 10142"/>
              <a:gd name="connsiteY0" fmla="*/ 10008 h 10008"/>
              <a:gd name="connsiteX1" fmla="*/ 2913 w 10142"/>
              <a:gd name="connsiteY1" fmla="*/ 381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142"/>
              <a:gd name="connsiteY0" fmla="*/ 10008 h 10008"/>
              <a:gd name="connsiteX1" fmla="*/ 3055 w 10142"/>
              <a:gd name="connsiteY1" fmla="*/ 373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16 w 10221"/>
              <a:gd name="connsiteY3" fmla="*/ 952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70 w 10221"/>
              <a:gd name="connsiteY1" fmla="*/ 394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" h="10035">
                <a:moveTo>
                  <a:pt x="0" y="10035"/>
                </a:moveTo>
                <a:lnTo>
                  <a:pt x="3170" y="394"/>
                </a:lnTo>
                <a:lnTo>
                  <a:pt x="10221" y="0"/>
                </a:lnTo>
                <a:cubicBezTo>
                  <a:pt x="10219" y="3164"/>
                  <a:pt x="8148" y="6402"/>
                  <a:pt x="8145" y="9565"/>
                </a:cubicBezTo>
                <a:lnTo>
                  <a:pt x="0" y="10035"/>
                </a:lnTo>
                <a:close/>
              </a:path>
            </a:pathLst>
          </a:custGeom>
          <a:solidFill>
            <a:srgbClr val="E2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66" y="3029"/>
            <a:ext cx="5038725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 rot="17760000">
            <a:off x="6845775" y="2979769"/>
            <a:ext cx="6618216" cy="66699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933450"/>
            <a:ext cx="3124200" cy="592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53" y="76703"/>
            <a:ext cx="1562100" cy="2790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" y="5175250"/>
            <a:ext cx="1343025" cy="11811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17760000">
            <a:off x="5857383" y="2712726"/>
            <a:ext cx="6538247" cy="1031804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4" y="1439"/>
            <a:ext cx="3105150" cy="658177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sz="quarter" idx="15"/>
          </p:nvPr>
        </p:nvSpPr>
        <p:spPr>
          <a:xfrm>
            <a:off x="349250" y="571500"/>
            <a:ext cx="7089775" cy="4286250"/>
          </a:xfrm>
        </p:spPr>
        <p:txBody>
          <a:bodyPr vert="eaVert"/>
          <a:lstStyle>
            <a:lvl1pPr marL="0" indent="0">
              <a:buFontTx/>
              <a:buNone/>
              <a:defRPr sz="3200"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 sz="2800"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0266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341057"/>
            <a:ext cx="9182755" cy="1325563"/>
          </a:xfrm>
        </p:spPr>
        <p:txBody>
          <a:bodyPr>
            <a:normAutofit/>
          </a:bodyPr>
          <a:lstStyle>
            <a:lvl1pPr algn="l">
              <a:defRPr sz="61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846334"/>
            <a:ext cx="9182755" cy="4307749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36" y="4597650"/>
            <a:ext cx="180975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9" y="5925370"/>
            <a:ext cx="32004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0" y="1693818"/>
            <a:ext cx="8928000" cy="240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38201" y="504967"/>
            <a:ext cx="10515600" cy="60196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067962" y="1047513"/>
            <a:ext cx="5821909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029799" y="2426033"/>
            <a:ext cx="5904000" cy="0"/>
          </a:xfrm>
          <a:prstGeom prst="line">
            <a:avLst/>
          </a:prstGeom>
          <a:ln w="41275">
            <a:solidFill>
              <a:srgbClr val="E14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 userDrawn="1">
            <p:ph type="body" sz="quarter" idx="14"/>
          </p:nvPr>
        </p:nvSpPr>
        <p:spPr>
          <a:xfrm>
            <a:off x="1067506" y="2535239"/>
            <a:ext cx="5821200" cy="16596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/>
          <a:stretch/>
        </p:blipFill>
        <p:spPr>
          <a:xfrm>
            <a:off x="-8466" y="5335281"/>
            <a:ext cx="12197664" cy="1520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" y="5309771"/>
            <a:ext cx="7896225" cy="111442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7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93"/>
            <a:ext cx="12192000" cy="69510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15429" y="346075"/>
            <a:ext cx="10959152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60596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23" name="Picture 22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88" y="2396547"/>
            <a:ext cx="4885267" cy="3528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388" y="2387022"/>
            <a:ext cx="4885267" cy="352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3" y="1827092"/>
            <a:ext cx="5369683" cy="819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02" y="1846142"/>
            <a:ext cx="5159896" cy="762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 userDrawn="1">
            <p:ph type="body" sz="quarter" idx="13"/>
          </p:nvPr>
        </p:nvSpPr>
        <p:spPr>
          <a:xfrm>
            <a:off x="1324548" y="1936173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04" y="1685925"/>
            <a:ext cx="990600" cy="876300"/>
          </a:xfrm>
          <a:prstGeom prst="rect">
            <a:avLst/>
          </a:prstGeom>
        </p:spPr>
      </p:pic>
      <p:sp>
        <p:nvSpPr>
          <p:cNvPr id="3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683739" y="1958947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324548" y="2646242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6"/>
          </p:nvPr>
        </p:nvSpPr>
        <p:spPr>
          <a:xfrm>
            <a:off x="6683738" y="2652564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75241" y="365125"/>
            <a:ext cx="11509966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66642" y="1917593"/>
            <a:ext cx="5857875" cy="4415739"/>
            <a:chOff x="6096000" y="1940611"/>
            <a:chExt cx="5857875" cy="441573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6" y="2460625"/>
              <a:ext cx="5514975" cy="3895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40611"/>
              <a:ext cx="5857875" cy="847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325843" y="1917593"/>
            <a:ext cx="5857875" cy="4415739"/>
            <a:chOff x="409574" y="1940611"/>
            <a:chExt cx="5857875" cy="441573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2460625"/>
              <a:ext cx="5514975" cy="3895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4" y="1940611"/>
              <a:ext cx="5857875" cy="8477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7" y="1611312"/>
            <a:ext cx="514350" cy="235267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946150" y="2765425"/>
            <a:ext cx="4421188" cy="3071813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715125" y="2765318"/>
            <a:ext cx="4421188" cy="3071920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80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318125"/>
            <a:ext cx="12192000" cy="1539875"/>
            <a:chOff x="0" y="5318125"/>
            <a:chExt cx="12192000" cy="1539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41382"/>
              <a:ext cx="12192000" cy="1516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18125"/>
              <a:ext cx="7915275" cy="10382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7" y="297666"/>
            <a:ext cx="9306928" cy="1325563"/>
          </a:xfrm>
        </p:spPr>
        <p:txBody>
          <a:bodyPr>
            <a:normAutofit/>
          </a:bodyPr>
          <a:lstStyle>
            <a:lvl1pPr algn="l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8" y="548367"/>
            <a:ext cx="16192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443037" cy="6858000"/>
            <a:chOff x="0" y="0"/>
            <a:chExt cx="1443037" cy="685800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442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2" y="0"/>
              <a:ext cx="885825" cy="685800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594" y="1416202"/>
            <a:ext cx="6807600" cy="4657909"/>
          </a:xfrm>
        </p:spPr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5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40313" y="1333113"/>
            <a:ext cx="6808787" cy="4658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es-419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44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B457-8A64-4EB6-A4F3-A5DE5F35A65B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7396" y="869091"/>
            <a:ext cx="9182755" cy="3265028"/>
          </a:xfrm>
        </p:spPr>
        <p:txBody>
          <a:bodyPr/>
          <a:lstStyle/>
          <a:p>
            <a:r>
              <a:rPr lang="es-ES" dirty="0" smtClean="0"/>
              <a:t>Clase presencial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Miércoles 24/03</a:t>
            </a:r>
            <a:r>
              <a:rPr lang="es-ES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0274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2241" y="957692"/>
            <a:ext cx="9182755" cy="4307749"/>
          </a:xfrm>
        </p:spPr>
        <p:txBody>
          <a:bodyPr/>
          <a:lstStyle/>
          <a:p>
            <a:r>
              <a:rPr lang="es-ES" dirty="0" smtClean="0"/>
              <a:t>En esta clase se reforzó contenido visto en la clase anterior. </a:t>
            </a:r>
          </a:p>
          <a:p>
            <a:r>
              <a:rPr lang="es-ES" dirty="0" smtClean="0"/>
              <a:t>Observando: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 err="1"/>
              <a:t>P</a:t>
            </a:r>
            <a:r>
              <a:rPr lang="es-ES" smtClean="0"/>
              <a:t>owert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endParaRPr lang="es-E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 smtClean="0"/>
              <a:t>Videos.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76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 SUSTANTIVOS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39" y="1524932"/>
            <a:ext cx="6839364" cy="51487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062174" y="1102853"/>
            <a:ext cx="276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u="sng" dirty="0" smtClean="0">
                <a:solidFill>
                  <a:srgbClr val="FF0000"/>
                </a:solidFill>
              </a:rPr>
              <a:t>COMÚN</a:t>
            </a:r>
            <a:endParaRPr lang="es-CL" sz="3600" b="1" u="sng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62174" y="1807449"/>
            <a:ext cx="276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u="sng" dirty="0" smtClean="0">
                <a:solidFill>
                  <a:srgbClr val="FF0000"/>
                </a:solidFill>
              </a:rPr>
              <a:t>PROPIO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3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627" y="181398"/>
            <a:ext cx="5036295" cy="61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9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</a:t>
            </a:r>
            <a:r>
              <a:rPr lang="es-ES" dirty="0" smtClean="0"/>
              <a:t>area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dirty="0" smtClean="0"/>
              <a:t>Realiza 3 oraciones con cada sustantivo conocido en esta clase; en total serían 12 oraciones.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dirty="0" smtClean="0"/>
              <a:t>Para la </a:t>
            </a:r>
            <a:r>
              <a:rPr lang="es-ES" smtClean="0"/>
              <a:t>próxima clase.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749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09" y="391934"/>
            <a:ext cx="7364367" cy="57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2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1" y="193423"/>
            <a:ext cx="7408773" cy="58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1" y="195699"/>
            <a:ext cx="8087931" cy="605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4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262120"/>
            <a:ext cx="7817475" cy="59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62479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7_Designslide_V2_School new.potx" id="{8DB0681D-4294-439B-B0C9-BD98A9C3C5F6}" vid="{7F1AA6CD-5A4A-433C-8D5D-257429031F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FCF48E-21F3-4377-977D-81D3F67748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CC029B-DFCA-4178-9F92-27FC041B5EA3}">
  <ds:schemaRefs>
    <ds:schemaRef ds:uri="http://schemas.microsoft.com/office/2006/metadata/properties"/>
    <ds:schemaRef ds:uri="904e2ea1-c14c-483b-89ef-f6b2df6ba23c"/>
    <ds:schemaRef ds:uri="http://purl.org/dc/terms/"/>
    <ds:schemaRef ds:uri="f40e8ec9-c0d5-46bf-ada4-d85cb00858d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DB4ADA-C7FE-4CD9-BFF6-E56E885E7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 (diseño de lápices y manzanas, pantalla panorámica)</Template>
  <TotalTime>0</TotalTime>
  <Words>47</Words>
  <Application>Microsoft Office PowerPoint</Application>
  <PresentationFormat>Panorámica</PresentationFormat>
  <Paragraphs>11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School</vt:lpstr>
      <vt:lpstr>Clase presencial Miércoles 24/03 </vt:lpstr>
      <vt:lpstr>Presentación de PowerPoint</vt:lpstr>
      <vt:lpstr>LOS  SUSTANTIVOS</vt:lpstr>
      <vt:lpstr>Presentación de PowerPoint</vt:lpstr>
      <vt:lpstr>Tarea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2021-03-23T12:44:14Z</dcterms:created>
  <dcterms:modified xsi:type="dcterms:W3CDTF">2021-03-24T15:38:11Z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