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76" d="100"/>
          <a:sy n="76" d="100"/>
        </p:scale>
        <p:origin x="-408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3/22/2021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Filosofía política 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347648" y="5276645"/>
            <a:ext cx="7891272" cy="1069848"/>
          </a:xfrm>
        </p:spPr>
        <p:txBody>
          <a:bodyPr/>
          <a:lstStyle/>
          <a:p>
            <a:r>
              <a:rPr lang="es-ES" dirty="0" smtClean="0"/>
              <a:t>Clase 1</a:t>
            </a:r>
            <a:endParaRPr lang="es-CL" dirty="0"/>
          </a:p>
        </p:txBody>
      </p:sp>
      <p:pic>
        <p:nvPicPr>
          <p:cNvPr id="1026" name="Picture 2" descr="what'd i miss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67050"/>
            <a:ext cx="37909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279042" y="231894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lang="es-CL" altLang="es-CL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s-CL" altLang="es-CL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Colegio </a:t>
            </a:r>
            <a:r>
              <a:rPr lang="es-CL" altLang="es-CL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 Dolorosa </a:t>
            </a:r>
            <a:endParaRPr lang="es-CL" altLang="es-CL" sz="1400" dirty="0"/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lang="es-CL" altLang="es-CL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Profesora Paulina Figueroa S.</a:t>
            </a:r>
            <a:endParaRPr lang="es-CL" altLang="es-CL" sz="1400" dirty="0"/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lang="es-CL" altLang="es-CL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Asignatura: F</a:t>
            </a:r>
            <a:r>
              <a:rPr lang="es-CL" altLang="es-CL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ilosofía Política</a:t>
            </a:r>
            <a:endParaRPr lang="es-CL" altLang="es-CL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lang="es-CL" altLang="es-CL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endParaRPr lang="es-CL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371" y="256784"/>
            <a:ext cx="749189" cy="1027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083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9924" y="3474720"/>
            <a:ext cx="2758323" cy="291201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Objetivo: formular preguntas e hipótesis acerca de un problema político.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¿Qué es la filosofía?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dirty="0" smtClean="0"/>
              <a:t>Viene </a:t>
            </a:r>
            <a:r>
              <a:rPr lang="es-ES" dirty="0"/>
              <a:t>de la palabra griega </a:t>
            </a:r>
            <a:r>
              <a:rPr lang="es-ES" dirty="0" err="1"/>
              <a:t>φιλοσοφί</a:t>
            </a:r>
            <a:r>
              <a:rPr lang="es-ES" dirty="0"/>
              <a:t>α y del latín philosophia acuñada por </a:t>
            </a:r>
            <a:endParaRPr lang="es-E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dirty="0" smtClean="0"/>
              <a:t>Pitágoras </a:t>
            </a:r>
            <a:r>
              <a:rPr lang="es-ES" dirty="0"/>
              <a:t>en el la Antigua Grecia que significa 'amor por la </a:t>
            </a:r>
            <a:r>
              <a:rPr lang="es-ES" dirty="0" smtClean="0"/>
              <a:t>sabiduría‘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dirty="0" smtClean="0"/>
              <a:t> </a:t>
            </a:r>
            <a:r>
              <a:rPr lang="es-ES" dirty="0"/>
              <a:t>o 'amigo de la sabiduría</a:t>
            </a:r>
            <a:r>
              <a:rPr lang="es-ES" dirty="0" smtClean="0"/>
              <a:t>'.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b="1" dirty="0" smtClean="0"/>
              <a:t>¿Qué es la política?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dirty="0" smtClean="0"/>
              <a:t>Viene </a:t>
            </a:r>
            <a:r>
              <a:rPr lang="es-ES" dirty="0"/>
              <a:t>del griego π</a:t>
            </a:r>
            <a:r>
              <a:rPr lang="es-ES" dirty="0" err="1"/>
              <a:t>ολις</a:t>
            </a:r>
            <a:r>
              <a:rPr lang="es-ES" dirty="0"/>
              <a:t> (polis =ciudad). Las palabras "</a:t>
            </a:r>
            <a:r>
              <a:rPr lang="es-ES" dirty="0" smtClean="0"/>
              <a:t>policía“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dirty="0" smtClean="0"/>
              <a:t>y </a:t>
            </a:r>
            <a:r>
              <a:rPr lang="es-ES" dirty="0"/>
              <a:t>"cosmopolita" también tienen ese origen. </a:t>
            </a:r>
            <a:endParaRPr lang="es-E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dirty="0" smtClean="0"/>
              <a:t>La </a:t>
            </a:r>
            <a:r>
              <a:rPr lang="es-ES" dirty="0"/>
              <a:t>palabra </a:t>
            </a:r>
            <a:r>
              <a:rPr lang="es-ES" b="1" dirty="0"/>
              <a:t>política</a:t>
            </a:r>
            <a:r>
              <a:rPr lang="es-ES" dirty="0"/>
              <a:t> es un vocablo que deriva de "La </a:t>
            </a:r>
            <a:r>
              <a:rPr lang="es-ES" dirty="0" err="1"/>
              <a:t>Politeia</a:t>
            </a:r>
            <a:r>
              <a:rPr lang="es-ES" dirty="0" smtClean="0"/>
              <a:t>".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dirty="0" smtClean="0"/>
              <a:t> </a:t>
            </a:r>
            <a:r>
              <a:rPr lang="es-ES" dirty="0"/>
              <a:t>Así llamaban los griegos a la "Teoría de la Polis" (ciudad).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851868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es la filosofía política</a:t>
            </a:r>
            <a:r>
              <a:rPr lang="es-ES" sz="4800" dirty="0"/>
              <a:t>?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9848" y="1811919"/>
            <a:ext cx="10058400" cy="40507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800" dirty="0" smtClean="0"/>
              <a:t>Esta </a:t>
            </a:r>
            <a:r>
              <a:rPr lang="es-ES" sz="2800" dirty="0"/>
              <a:t>asignatura de profundización está dirigida a estudiantes interesados en pensar filosóficamente la política; es decir, en reflexionar crítica y metódicamente acerca del sentido de la vida en comunidad y del poder en las relaciones humanas y la sociedad. Se orienta a alumnos inquietos no solo por el estado actual de la realidad política y social y sus desafíos, sino también por los principios y valores que fundamentan diversas formas de organización política, y por el poder presente en las relaciones interpersonales y sociales. Para explorar estos temas y preguntas, se usará el diálogo filosófico y el estudio de pensadores y textos de diversas tradiciones y épocas. 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1365893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política en la vida cotidiana</a:t>
            </a:r>
            <a:endParaRPr lang="es-CL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7678" y="1905469"/>
            <a:ext cx="9851904" cy="4847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547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Luego de analizar la fuente anterior, responda las siguientes preguntas: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s-ES" dirty="0" smtClean="0"/>
              <a:t>¿Qué </a:t>
            </a:r>
            <a:r>
              <a:rPr lang="es-ES" dirty="0"/>
              <a:t>indican los datos del </a:t>
            </a:r>
            <a:r>
              <a:rPr lang="es-ES" dirty="0" err="1"/>
              <a:t>Servel</a:t>
            </a:r>
            <a:r>
              <a:rPr lang="es-ES" dirty="0"/>
              <a:t>? </a:t>
            </a:r>
          </a:p>
          <a:p>
            <a:pPr marL="457200" indent="-457200">
              <a:buAutoNum type="arabicPeriod"/>
            </a:pPr>
            <a:r>
              <a:rPr lang="es-ES" dirty="0" smtClean="0"/>
              <a:t>¿</a:t>
            </a:r>
            <a:r>
              <a:rPr lang="es-ES" dirty="0"/>
              <a:t>Qué razones podrían explicar que los jóvenes votan menos</a:t>
            </a:r>
            <a:r>
              <a:rPr lang="es-ES" dirty="0" smtClean="0"/>
              <a:t>?</a:t>
            </a:r>
          </a:p>
          <a:p>
            <a:pPr marL="457200" indent="-457200">
              <a:buAutoNum type="arabicPeriod"/>
            </a:pPr>
            <a:r>
              <a:rPr lang="es-ES" dirty="0" smtClean="0"/>
              <a:t>¿</a:t>
            </a:r>
            <a:r>
              <a:rPr lang="es-ES" dirty="0"/>
              <a:t>Podemos concluir que los jóvenes tienen menos interés en la política</a:t>
            </a:r>
            <a:r>
              <a:rPr lang="es-ES" dirty="0" smtClean="0"/>
              <a:t>?</a:t>
            </a:r>
          </a:p>
          <a:p>
            <a:pPr marL="457200" indent="-457200">
              <a:buAutoNum type="arabicPeriod"/>
            </a:pPr>
            <a:r>
              <a:rPr lang="es-ES" dirty="0" smtClean="0"/>
              <a:t>¿</a:t>
            </a:r>
            <a:r>
              <a:rPr lang="es-ES" dirty="0"/>
              <a:t>De qué otras maneras se expresa el interés en la política en la actualidad? </a:t>
            </a:r>
            <a:r>
              <a:rPr lang="es-ES" dirty="0" smtClean="0"/>
              <a:t>Si </a:t>
            </a:r>
            <a:r>
              <a:rPr lang="es-ES" dirty="0"/>
              <a:t>no me interesan las discusiones políticas, </a:t>
            </a:r>
            <a:endParaRPr lang="es-ES" dirty="0" smtClean="0"/>
          </a:p>
          <a:p>
            <a:pPr marL="457200" indent="-457200">
              <a:buAutoNum type="arabicPeriod"/>
            </a:pPr>
            <a:r>
              <a:rPr lang="es-ES" dirty="0" smtClean="0"/>
              <a:t>¿</a:t>
            </a:r>
            <a:r>
              <a:rPr lang="es-ES" dirty="0"/>
              <a:t>quiere decir que soy apolítico</a:t>
            </a:r>
            <a:r>
              <a:rPr lang="es-ES" dirty="0" smtClean="0"/>
              <a:t>?</a:t>
            </a:r>
          </a:p>
          <a:p>
            <a:pPr marL="457200" indent="-457200">
              <a:buAutoNum type="arabicPeriod"/>
            </a:pPr>
            <a:r>
              <a:rPr lang="es-ES" dirty="0" smtClean="0"/>
              <a:t>¿</a:t>
            </a:r>
            <a:r>
              <a:rPr lang="es-ES" dirty="0"/>
              <a:t>Qué actividades y/o discursos políticos surgen en la vida cotidiana?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58153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Algunos autores que analizaremos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Aristóteles</a:t>
            </a:r>
          </a:p>
          <a:p>
            <a:pPr marL="0" indent="0">
              <a:buNone/>
            </a:pPr>
            <a:r>
              <a:rPr lang="es-ES" dirty="0" smtClean="0"/>
              <a:t>Nicolás Maquiavelo</a:t>
            </a:r>
          </a:p>
          <a:p>
            <a:pPr marL="0" indent="0">
              <a:buNone/>
            </a:pPr>
            <a:r>
              <a:rPr lang="es-ES" dirty="0" smtClean="0"/>
              <a:t>John Locke</a:t>
            </a:r>
          </a:p>
          <a:p>
            <a:pPr marL="0" indent="0">
              <a:buNone/>
            </a:pPr>
            <a:r>
              <a:rPr lang="es-ES" dirty="0" smtClean="0"/>
              <a:t>Hannah </a:t>
            </a:r>
            <a:r>
              <a:rPr lang="es-ES" dirty="0" err="1" smtClean="0"/>
              <a:t>Arendt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John </a:t>
            </a:r>
            <a:r>
              <a:rPr lang="es-ES" dirty="0" err="1" smtClean="0"/>
              <a:t>Rawls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Judith Butler</a:t>
            </a:r>
          </a:p>
          <a:p>
            <a:pPr marL="0" indent="0">
              <a:buNone/>
            </a:pPr>
            <a:r>
              <a:rPr lang="es-ES" dirty="0" smtClean="0"/>
              <a:t>entre </a:t>
            </a:r>
            <a:r>
              <a:rPr lang="es-ES" dirty="0"/>
              <a:t>otros.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78095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actividad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smtClean="0"/>
              <a:t>Responde las siguientes preguntas: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¿Qué instancias de participación política hay en nuestro colegio? ¿Son formales o informales? 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smtClean="0"/>
              <a:t>¿</a:t>
            </a:r>
            <a:r>
              <a:rPr lang="es-ES" dirty="0"/>
              <a:t>Consideran que el Consejo Escolar, el Centro de Estudiantes o la Directiva de Curso sean instancias de participación política? ¿Debiesen serlo? ¿Por qué</a:t>
            </a:r>
            <a:r>
              <a:rPr lang="es-ES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smtClean="0"/>
              <a:t>¿</a:t>
            </a:r>
            <a:r>
              <a:rPr lang="es-ES" dirty="0"/>
              <a:t>Qué criterios determinan que un espacio o instancia de participación grupal tenga un carácter </a:t>
            </a:r>
            <a:r>
              <a:rPr lang="es-ES" dirty="0" smtClean="0"/>
              <a:t>político?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smtClean="0"/>
              <a:t>A </a:t>
            </a:r>
            <a:r>
              <a:rPr lang="es-ES" dirty="0"/>
              <a:t>su juicio, ¿qué características debiese tener un espacio de organización para que sea político?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654890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TM03090434[[fn=Letras en madera]]</Template>
  <TotalTime>114</TotalTime>
  <Words>422</Words>
  <Application>Microsoft Office PowerPoint</Application>
  <PresentationFormat>Personalizado</PresentationFormat>
  <Paragraphs>41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Tipo de madera</vt:lpstr>
      <vt:lpstr>Filosofía política </vt:lpstr>
      <vt:lpstr>Objetivo: formular preguntas e hipótesis acerca de un problema político.</vt:lpstr>
      <vt:lpstr>¿qué es la filosofía política?</vt:lpstr>
      <vt:lpstr>La política en la vida cotidiana</vt:lpstr>
      <vt:lpstr>Luego de analizar la fuente anterior, responda las siguientes preguntas:</vt:lpstr>
      <vt:lpstr>Algunos autores que analizaremos</vt:lpstr>
      <vt:lpstr>actividad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Filosofía política</dc:title>
  <dc:creator>Admin</dc:creator>
  <cp:lastModifiedBy>HP</cp:lastModifiedBy>
  <cp:revision>8</cp:revision>
  <dcterms:created xsi:type="dcterms:W3CDTF">2021-03-15T15:01:15Z</dcterms:created>
  <dcterms:modified xsi:type="dcterms:W3CDTF">2021-03-22T17:03:01Z</dcterms:modified>
</cp:coreProperties>
</file>