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B8879E8-ED3A-48B0-A29D-C110779A6FE9}" type="datetimeFigureOut">
              <a:rPr lang="es-419" smtClean="0"/>
              <a:t>17/3/2021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65284C6-C7A6-4941-A25F-6E576F72EE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8455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9E8-ED3A-48B0-A29D-C110779A6FE9}" type="datetimeFigureOut">
              <a:rPr lang="es-419" smtClean="0"/>
              <a:t>17/3/2021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84C6-C7A6-4941-A25F-6E576F72EE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3617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9E8-ED3A-48B0-A29D-C110779A6FE9}" type="datetimeFigureOut">
              <a:rPr lang="es-419" smtClean="0"/>
              <a:t>17/3/2021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84C6-C7A6-4941-A25F-6E576F72EE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3295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9E8-ED3A-48B0-A29D-C110779A6FE9}" type="datetimeFigureOut">
              <a:rPr lang="es-419" smtClean="0"/>
              <a:t>17/3/2021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84C6-C7A6-4941-A25F-6E576F72EE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01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9E8-ED3A-48B0-A29D-C110779A6FE9}" type="datetimeFigureOut">
              <a:rPr lang="es-419" smtClean="0"/>
              <a:t>17/3/2021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84C6-C7A6-4941-A25F-6E576F72EE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0697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9E8-ED3A-48B0-A29D-C110779A6FE9}" type="datetimeFigureOut">
              <a:rPr lang="es-419" smtClean="0"/>
              <a:t>17/3/2021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84C6-C7A6-4941-A25F-6E576F72EE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2020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9E8-ED3A-48B0-A29D-C110779A6FE9}" type="datetimeFigureOut">
              <a:rPr lang="es-419" smtClean="0"/>
              <a:t>17/3/2021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84C6-C7A6-4941-A25F-6E576F72EE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3749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9E8-ED3A-48B0-A29D-C110779A6FE9}" type="datetimeFigureOut">
              <a:rPr lang="es-419" smtClean="0"/>
              <a:t>17/3/2021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84C6-C7A6-4941-A25F-6E576F72EE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5444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9E8-ED3A-48B0-A29D-C110779A6FE9}" type="datetimeFigureOut">
              <a:rPr lang="es-419" smtClean="0"/>
              <a:t>17/3/2021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284C6-C7A6-4941-A25F-6E576F72EE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316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79E8-ED3A-48B0-A29D-C110779A6FE9}" type="datetimeFigureOut">
              <a:rPr lang="es-419" smtClean="0"/>
              <a:t>17/3/2021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65284C6-C7A6-4941-A25F-6E576F72EE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2033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B8879E8-ED3A-48B0-A29D-C110779A6FE9}" type="datetimeFigureOut">
              <a:rPr lang="es-419" smtClean="0"/>
              <a:t>17/3/2021</a:t>
            </a:fld>
            <a:endParaRPr lang="es-419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419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65284C6-C7A6-4941-A25F-6E576F72EE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56165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B8879E8-ED3A-48B0-A29D-C110779A6FE9}" type="datetimeFigureOut">
              <a:rPr lang="es-419" smtClean="0"/>
              <a:t>17/3/2021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65284C6-C7A6-4941-A25F-6E576F72EE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248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F4A5A4D-4DB2-47E3-9874-03E835A0B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 smtClean="0">
                <a:latin typeface="Comic Neue" panose="02000000000000000000" pitchFamily="2" charset="0"/>
              </a:rPr>
              <a:t>Matemática</a:t>
            </a:r>
            <a:endParaRPr lang="es-419" dirty="0">
              <a:latin typeface="Comic Neue" panose="02000000000000000000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7E5E311-732A-4857-B004-46A6FD510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 smtClean="0">
                <a:latin typeface="Comic Neue" panose="02000000000000000000" pitchFamily="2" charset="0"/>
              </a:rPr>
              <a:t>3ero Básico</a:t>
            </a:r>
            <a:endParaRPr lang="es-419" dirty="0">
              <a:latin typeface="Comic Neue" panose="020000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381" y="976312"/>
            <a:ext cx="5421423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Tareas de la asignatura día 17-03-2021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Actividades.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A continuación encontrarás las tareas realizadas en la clase presencial de hoy.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Cópialas y resuélvelas en tu cuaderno de la asignatura.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10182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90200" y="456574"/>
            <a:ext cx="5906822" cy="5992740"/>
          </a:xfrm>
        </p:spPr>
      </p:pic>
    </p:spTree>
    <p:extLst>
      <p:ext uri="{BB962C8B-B14F-4D97-AF65-F5344CB8AC3E}">
        <p14:creationId xmlns:p14="http://schemas.microsoft.com/office/powerpoint/2010/main" val="415651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458" y="-274691"/>
            <a:ext cx="10772775" cy="1658198"/>
          </a:xfrm>
        </p:spPr>
        <p:txBody>
          <a:bodyPr/>
          <a:lstStyle/>
          <a:p>
            <a:r>
              <a:rPr lang="es-ES" dirty="0" smtClean="0"/>
              <a:t>Tarea:</a:t>
            </a:r>
            <a:r>
              <a:rPr lang="es-ES" dirty="0" smtClean="0">
                <a:solidFill>
                  <a:schemeClr val="tx1"/>
                </a:solidFill>
              </a:rPr>
              <a:t> Realiza la representación gráfica.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615422" y="1937653"/>
            <a:ext cx="5022849" cy="3914558"/>
          </a:xfrm>
        </p:spPr>
      </p:pic>
    </p:spTree>
    <p:extLst>
      <p:ext uri="{BB962C8B-B14F-4D97-AF65-F5344CB8AC3E}">
        <p14:creationId xmlns:p14="http://schemas.microsoft.com/office/powerpoint/2010/main" val="359422289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Metropolitano</Template>
  <TotalTime>272</TotalTime>
  <Words>41</Words>
  <Application>Microsoft Office PowerPoint</Application>
  <PresentationFormat>Panorámica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 Light</vt:lpstr>
      <vt:lpstr>Comic Neue</vt:lpstr>
      <vt:lpstr>Metropolitano</vt:lpstr>
      <vt:lpstr>Matemática</vt:lpstr>
      <vt:lpstr>Tareas de la asignatura día 17-03-2021</vt:lpstr>
      <vt:lpstr>Presentación de PowerPoint</vt:lpstr>
      <vt:lpstr>Tarea: Realiza la representación gráfica.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Música</dc:title>
  <dc:creator>Víctor Espinoza Moreira</dc:creator>
  <cp:lastModifiedBy>Admin</cp:lastModifiedBy>
  <cp:revision>24</cp:revision>
  <dcterms:created xsi:type="dcterms:W3CDTF">2021-03-05T12:41:01Z</dcterms:created>
  <dcterms:modified xsi:type="dcterms:W3CDTF">2021-03-17T17:40:01Z</dcterms:modified>
</cp:coreProperties>
</file>