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>
            <a:off x="1072356" y="3428206"/>
            <a:ext cx="6858000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00562" cy="6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0" y="642918"/>
            <a:ext cx="4429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Existen Chilenos de nacimiento, personas que se han </a:t>
            </a:r>
            <a:r>
              <a:rPr lang="es-CL" sz="2000" b="1" dirty="0" smtClean="0"/>
              <a:t>nacionalizado como tales, chilenos y chilenas </a:t>
            </a:r>
            <a:r>
              <a:rPr lang="es-CL" sz="2000" dirty="0" smtClean="0"/>
              <a:t>que viven en nuestro país, chilenos y chilenas que viven en el exterior,  extranjeros nacionalizados que viven en Chile.</a:t>
            </a:r>
          </a:p>
          <a:p>
            <a:pPr algn="just"/>
            <a:endParaRPr lang="es-CL" sz="2000" dirty="0" smtClean="0"/>
          </a:p>
          <a:p>
            <a:r>
              <a:rPr lang="es-CL" sz="2000" b="1" dirty="0" smtClean="0"/>
              <a:t>Nacionalización: </a:t>
            </a:r>
            <a:r>
              <a:rPr lang="es-CL" sz="2000" dirty="0" smtClean="0"/>
              <a:t>adquirir una nacionalidad distinta de la originaria.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b="1" dirty="0" smtClean="0"/>
          </a:p>
          <a:p>
            <a:endParaRPr lang="es-CL" dirty="0" smtClean="0"/>
          </a:p>
          <a:p>
            <a:endParaRPr lang="es-CL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4643438" y="0"/>
            <a:ext cx="4357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 smtClean="0"/>
              <a:t>Son Chilenos: </a:t>
            </a:r>
            <a:r>
              <a:rPr lang="es-CL" sz="2000" dirty="0" smtClean="0"/>
              <a:t>Quienes nacen en </a:t>
            </a:r>
            <a:r>
              <a:rPr lang="es-CL" sz="2000" b="1" dirty="0" smtClean="0"/>
              <a:t>territorio de Chile, considerando todos los espacios </a:t>
            </a:r>
            <a:r>
              <a:rPr lang="es-CL" sz="2000" dirty="0" smtClean="0"/>
              <a:t>del territorio nacional. Esta fuente de la nacionalidad se denomina </a:t>
            </a:r>
            <a:r>
              <a:rPr lang="es-CL" sz="2000" b="1" dirty="0" smtClean="0"/>
              <a:t>jus solis (derecho de suelo).</a:t>
            </a:r>
          </a:p>
          <a:p>
            <a:pPr algn="just"/>
            <a:endParaRPr lang="es-CL" sz="2000" b="1" dirty="0" smtClean="0"/>
          </a:p>
          <a:p>
            <a:pPr algn="just"/>
            <a:r>
              <a:rPr lang="es-CL" sz="2000" b="1" u="sng" dirty="0" smtClean="0"/>
              <a:t>También son Chilenos: </a:t>
            </a:r>
            <a:r>
              <a:rPr lang="es-CL" sz="2000" dirty="0" smtClean="0"/>
              <a:t>Quienes nacen en el extranjero y son hijos de padre chileno o madre chilena. Esta fuente de nacionalidad se basa en los </a:t>
            </a:r>
            <a:r>
              <a:rPr lang="es-CL" sz="2000" b="1" dirty="0" smtClean="0"/>
              <a:t>lazos sanguíneos </a:t>
            </a:r>
            <a:r>
              <a:rPr lang="es-CL" sz="2000" dirty="0" smtClean="0"/>
              <a:t>y denomina </a:t>
            </a:r>
            <a:r>
              <a:rPr lang="es-CL" sz="2000" b="1" dirty="0" smtClean="0"/>
              <a:t>jus sanguinis</a:t>
            </a:r>
            <a:r>
              <a:rPr lang="es-CL" sz="2000" dirty="0" smtClean="0"/>
              <a:t>(derecho de sangre).</a:t>
            </a:r>
          </a:p>
          <a:p>
            <a:pPr algn="just"/>
            <a:endParaRPr lang="es-CL" sz="2000" dirty="0" smtClean="0"/>
          </a:p>
          <a:p>
            <a:pPr algn="just"/>
            <a:endParaRPr lang="es-CL" sz="2000" b="1" dirty="0" smtClean="0"/>
          </a:p>
          <a:p>
            <a:pPr algn="just"/>
            <a:endParaRPr lang="es-CL" sz="2000" dirty="0" smtClean="0"/>
          </a:p>
          <a:p>
            <a:endParaRPr lang="es-CL" sz="2000" b="1" dirty="0" smtClean="0"/>
          </a:p>
          <a:p>
            <a:pPr algn="just"/>
            <a:endParaRPr lang="es-CL" sz="2000" dirty="0" smtClean="0"/>
          </a:p>
          <a:p>
            <a:pPr algn="just"/>
            <a:endParaRPr lang="es-CL" sz="20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0454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2071702" cy="28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6715140" y="3786190"/>
            <a:ext cx="2428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Además, si eres extranjero mayor de 21 años y vives hace 5 años en chile puedes </a:t>
            </a:r>
            <a:r>
              <a:rPr lang="es-CL" b="1" dirty="0" smtClean="0"/>
              <a:t>pedir tu nacionalidad 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También si eres extranjero y haces algo bueno por Chile el estado te regala la Nacionalidad. </a:t>
            </a:r>
            <a:r>
              <a:rPr lang="es-CL" b="1" dirty="0" smtClean="0"/>
              <a:t>(Gracia).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dirty="0"/>
              <a:t>Andrés Bello  (1781-1865</a:t>
            </a:r>
            <a:r>
              <a:rPr lang="es-MX" dirty="0" smtClean="0"/>
              <a:t>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967" y="90872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Nacido en Venezuela fue el primer extranjero nacionalizado por gracia, además fue también el primer rector </a:t>
            </a:r>
            <a:r>
              <a:rPr lang="es-MX" dirty="0"/>
              <a:t>de la Universidad de Chile, principal redactor del Código Civil, senador de la República y subsecretario del Ministerio de Relaciones Exteriores, entre otras funciones.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26" y="3861048"/>
            <a:ext cx="2353282" cy="27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382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" y="12576"/>
            <a:ext cx="9133772" cy="37764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8" y="4077072"/>
            <a:ext cx="895397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815"/>
            <a:ext cx="9113619" cy="25300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8880"/>
            <a:ext cx="3744416" cy="43924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03441" y="2708920"/>
            <a:ext cx="48610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Manuel José Blanco y Calvo de Encalada</a:t>
            </a:r>
            <a:r>
              <a:rPr lang="es-MX" sz="2000" dirty="0"/>
              <a:t> (Buenos Aires, Virreinato del Río de la Plata, 21 de abril de 1790 - Santiago, República de Chile, 5 de septiembre de 1876) fue un militar, político y diplomático chileno que tuvo una destacada participación en la guerra de independencia de Chile y Perú. Fue uno de los forjadores de la Armada de Chile y su primer comandante, y posteriormente al entrar al campo de la política, sería el primero en ostentar el título de presidente de la República de Chile.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36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1334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810391" cy="28083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4" y="2946082"/>
            <a:ext cx="8809943" cy="39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FUTBOLISTAS NACIONALIZADOS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2641981" cy="2875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61" y="1122835"/>
            <a:ext cx="2372465" cy="2857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41" y="1445169"/>
            <a:ext cx="2352244" cy="29269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56" y="4509120"/>
            <a:ext cx="4274518" cy="22322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11560" y="6309320"/>
            <a:ext cx="418911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Niklas Castro, el noruego-chileno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323528" y="3501008"/>
            <a:ext cx="2946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Miiko Albornoz, nacido en Estocolmo, de padre chileno y madre finlandesa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3421756" y="3068960"/>
            <a:ext cx="237246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Gabriel Arias, argentino de ascendencia chilena por sus abuelos maternos</a:t>
            </a:r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946441" y="3176972"/>
            <a:ext cx="23522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Pablo Hernández también fue convocado por Chile por su abuela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RESPONDE: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1.- ¿Quiénes son Chilenos? </a:t>
            </a:r>
          </a:p>
          <a:p>
            <a:pPr>
              <a:buNone/>
            </a:pPr>
            <a:r>
              <a:rPr lang="es-CL" dirty="0" smtClean="0"/>
              <a:t>2.- ¿Qué es la nacionalización?</a:t>
            </a:r>
          </a:p>
          <a:p>
            <a:pPr>
              <a:buNone/>
            </a:pPr>
            <a:r>
              <a:rPr lang="es-CL" dirty="0" smtClean="0"/>
              <a:t>3.- Explica el jus solis:</a:t>
            </a:r>
          </a:p>
          <a:p>
            <a:pPr>
              <a:buNone/>
            </a:pPr>
            <a:r>
              <a:rPr lang="es-CL" dirty="0" smtClean="0"/>
              <a:t>4.- Da un ejemplo de jus Sanguinis:</a:t>
            </a:r>
          </a:p>
          <a:p>
            <a:pPr>
              <a:buNone/>
            </a:pPr>
            <a:r>
              <a:rPr lang="es-CL" dirty="0" smtClean="0"/>
              <a:t>5.- ¿De que manera un extranjero puede hacerse chileno?</a:t>
            </a:r>
          </a:p>
          <a:p>
            <a:pPr>
              <a:buNone/>
            </a:pPr>
            <a:r>
              <a:rPr lang="es-CL" dirty="0" smtClean="0"/>
              <a:t>6.- Explica que es la nacionalidad por gracia: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281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Andrés Bello  (1781-1865)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FUTBOLISTAS NACIONALIZADOS</vt:lpstr>
      <vt:lpstr>RESPONDE: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</dc:creator>
  <cp:lastModifiedBy>HP</cp:lastModifiedBy>
  <cp:revision>25</cp:revision>
  <dcterms:created xsi:type="dcterms:W3CDTF">2019-03-13T14:06:41Z</dcterms:created>
  <dcterms:modified xsi:type="dcterms:W3CDTF">2021-03-08T18:51:51Z</dcterms:modified>
</cp:coreProperties>
</file>