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408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E50F-B3DF-40EC-A068-8284EE063005}" type="datetimeFigureOut">
              <a:rPr lang="es-CL" smtClean="0"/>
              <a:t>24-03-2021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F4C7-956D-40A6-A45F-47987E29A7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226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E50F-B3DF-40EC-A068-8284EE063005}" type="datetimeFigureOut">
              <a:rPr lang="es-CL" smtClean="0"/>
              <a:t>24-03-2021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F4C7-956D-40A6-A45F-47987E29A7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442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E50F-B3DF-40EC-A068-8284EE063005}" type="datetimeFigureOut">
              <a:rPr lang="es-CL" smtClean="0"/>
              <a:t>24-03-2021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F4C7-956D-40A6-A45F-47987E29A7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75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E50F-B3DF-40EC-A068-8284EE063005}" type="datetimeFigureOut">
              <a:rPr lang="es-CL" smtClean="0"/>
              <a:t>24-03-2021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F4C7-956D-40A6-A45F-47987E29A7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497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E50F-B3DF-40EC-A068-8284EE063005}" type="datetimeFigureOut">
              <a:rPr lang="es-CL" smtClean="0"/>
              <a:t>24-03-2021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F4C7-956D-40A6-A45F-47987E29A7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5593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E50F-B3DF-40EC-A068-8284EE063005}" type="datetimeFigureOut">
              <a:rPr lang="es-CL" smtClean="0"/>
              <a:t>24-03-2021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F4C7-956D-40A6-A45F-47987E29A7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299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E50F-B3DF-40EC-A068-8284EE063005}" type="datetimeFigureOut">
              <a:rPr lang="es-CL" smtClean="0"/>
              <a:t>24-03-2021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F4C7-956D-40A6-A45F-47987E29A7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8509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E50F-B3DF-40EC-A068-8284EE063005}" type="datetimeFigureOut">
              <a:rPr lang="es-CL" smtClean="0"/>
              <a:t>24-03-2021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F4C7-956D-40A6-A45F-47987E29A7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9241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E50F-B3DF-40EC-A068-8284EE063005}" type="datetimeFigureOut">
              <a:rPr lang="es-CL" smtClean="0"/>
              <a:t>24-03-2021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F4C7-956D-40A6-A45F-47987E29A7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693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E50F-B3DF-40EC-A068-8284EE063005}" type="datetimeFigureOut">
              <a:rPr lang="es-CL" smtClean="0"/>
              <a:t>24-03-2021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F4C7-956D-40A6-A45F-47987E29A7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654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E50F-B3DF-40EC-A068-8284EE063005}" type="datetimeFigureOut">
              <a:rPr lang="es-CL" smtClean="0"/>
              <a:t>24-03-2021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F4C7-956D-40A6-A45F-47987E29A7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451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CE50F-B3DF-40EC-A068-8284EE063005}" type="datetimeFigureOut">
              <a:rPr lang="es-CL" smtClean="0"/>
              <a:t>24-03-2021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7F4C7-956D-40A6-A45F-47987E29A7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268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281" y="1790162"/>
            <a:ext cx="2376152" cy="3168203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614152" y="90153"/>
            <a:ext cx="9144000" cy="1558344"/>
          </a:xfrm>
        </p:spPr>
        <p:txBody>
          <a:bodyPr>
            <a:normAutofit/>
          </a:bodyPr>
          <a:lstStyle/>
          <a:p>
            <a:r>
              <a:rPr lang="es-ES" sz="3200" b="1" dirty="0" smtClean="0"/>
              <a:t>INSTRUMENTOS MUSICALES CON MATERIAL DESECHABLE</a:t>
            </a:r>
            <a:endParaRPr lang="es-CL" sz="32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702" y="1820191"/>
            <a:ext cx="2511380" cy="31081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477" y="1988374"/>
            <a:ext cx="404812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Durante tres semanas vamos a reciclar los materiales necesarios para confeccionar un instrumento musical. El que debe generar el sonido que corresponde a lo </a:t>
            </a:r>
            <a:r>
              <a:rPr 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confeccionado,cuerdas,viento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endParaRPr lang="es-C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percusión y una pequeña reseña de su creación, en que lugar(ciudad, país, etnia) es utilizado.</a:t>
            </a:r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Para su revisión debes enviar un video utilizando el instrumento que elaboraste, y una foto  de la reseña.</a:t>
            </a:r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Las imágenes que observas son ejemplos de lo que puedes realizar, pero tienes la opción de buscar en internet muchos más ejemplos.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45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95" y="3684830"/>
            <a:ext cx="4007744" cy="257640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1324" y="1346117"/>
            <a:ext cx="10515600" cy="1325563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1026" name="Picture 2" descr="Sonajero con Tapones de Metal | Instrumentos artesanales, Instrumentos  musicales caseros, Manualidad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95" y="3194101"/>
            <a:ext cx="21717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8 ideas de Instrumentos musicales caseros | instrumentos musicales  caseros, instrumentos musicales, instrumentos caser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586" y="234808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14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en actividades preescol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91" y="643944"/>
            <a:ext cx="4049698" cy="27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951" y="752341"/>
            <a:ext cx="3390766" cy="25317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828" y="3435343"/>
            <a:ext cx="4425011" cy="324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7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96</Words>
  <Application>Microsoft Office PowerPoint</Application>
  <PresentationFormat>Personalizado</PresentationFormat>
  <Paragraphs>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INSTRUMENTOS MUSICALES CON MATERIAL DESECHABLE</vt:lpstr>
      <vt:lpstr>Durante tres semanas vamos a reciclar los materiales necesarios para confeccionar un instrumento musical. El que debe generar el sonido que corresponde a lo confeccionado,cuerdas,viento 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INSTRUMENTOS MUSICALES CON MATERIAL DESECHABLE</dc:title>
  <dc:creator>Admin</dc:creator>
  <cp:lastModifiedBy>HP</cp:lastModifiedBy>
  <cp:revision>5</cp:revision>
  <dcterms:created xsi:type="dcterms:W3CDTF">2021-03-24T13:05:57Z</dcterms:created>
  <dcterms:modified xsi:type="dcterms:W3CDTF">2021-03-24T17:00:46Z</dcterms:modified>
</cp:coreProperties>
</file>