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6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Arial" pitchFamily="34" charset="0"/>
                <a:cs typeface="Arial" pitchFamily="34" charset="0"/>
              </a:rPr>
              <a:t>DEFINICIÓN DE FILOSOFÍA</a:t>
            </a:r>
            <a:endParaRPr lang="es-CL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4294087" cy="2857520"/>
          </a:xfrm>
          <a:prstGeom prst="rect">
            <a:avLst/>
          </a:prstGeom>
        </p:spPr>
      </p:pic>
      <p:sp>
        <p:nvSpPr>
          <p:cNvPr id="6" name="5 Llamada ovalada"/>
          <p:cNvSpPr/>
          <p:nvPr/>
        </p:nvSpPr>
        <p:spPr>
          <a:xfrm>
            <a:off x="4357686" y="571480"/>
            <a:ext cx="4572032" cy="2643206"/>
          </a:xfrm>
          <a:prstGeom prst="wedgeEllipseCallout">
            <a:avLst>
              <a:gd name="adj1" fmla="val -81870"/>
              <a:gd name="adj2" fmla="val -49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el conjunto de reflexiones sobre la esencia, las propiedades, las causas y los efectos de las cosas naturales, especialmente sobre el hombre y el universo.</a:t>
            </a:r>
            <a:endParaRPr lang="es-CL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44" y="3357562"/>
            <a:ext cx="87868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latin typeface="Arial" pitchFamily="34" charset="0"/>
                <a:cs typeface="Arial" pitchFamily="34" charset="0"/>
              </a:rPr>
              <a:t>REFLECCIONES SOBRE EL CONCEPTO DE FILOSOFIA:</a:t>
            </a:r>
          </a:p>
          <a:p>
            <a:endParaRPr lang="es-CL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Uno se vuelve filosofo al utilizar </a:t>
            </a: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la “Razón”,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es decir nuestra inteligencia.</a:t>
            </a:r>
          </a:p>
          <a:p>
            <a:pPr>
              <a:buFont typeface="Arial" pitchFamily="34" charset="0"/>
              <a:buChar char="•"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Luego con el uso de la razón se debe dar búsqueda al fin mismo de por qué motivo estamos vivos. “Cuál es el fin de nuestras vidas”.</a:t>
            </a:r>
          </a:p>
          <a:p>
            <a:pPr>
              <a:buFont typeface="Arial" pitchFamily="34" charset="0"/>
              <a:buChar char="•"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Se puede preguntar y cuestionar sobre el origen de todas las cosas, “Desde lo más simple a lo más complejo”. </a:t>
            </a:r>
            <a:r>
              <a:rPr lang="es-CL" sz="2000" b="1" dirty="0" smtClean="0">
                <a:latin typeface="Arial" pitchFamily="34" charset="0"/>
                <a:cs typeface="Arial" pitchFamily="34" charset="0"/>
              </a:rPr>
              <a:t>¿CUÁL ES EL ORIGEN DE TODO LO QUE NOS RODEA?.  </a:t>
            </a:r>
          </a:p>
          <a:p>
            <a:endParaRPr lang="es-CL" b="1" dirty="0" smtClean="0"/>
          </a:p>
          <a:p>
            <a:r>
              <a:rPr lang="es-CL" b="1" dirty="0" smtClean="0"/>
              <a:t> 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_105229539_gettyimages-87440685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614858"/>
            <a:ext cx="3000364" cy="2243142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Arial" pitchFamily="34" charset="0"/>
                <a:cs typeface="Arial" pitchFamily="34" charset="0"/>
              </a:rPr>
              <a:t>LA REFLEXIÓN FILOSOFICA PUEDE DARSE EN CUALQUIER ASPECTO DE NUESTRAS VIDAS</a:t>
            </a:r>
            <a:endParaRPr lang="es-C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71435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latin typeface="Arial" pitchFamily="34" charset="0"/>
                <a:cs typeface="Arial" pitchFamily="34" charset="0"/>
              </a:rPr>
              <a:t>Ejemplo de lo anterior:</a:t>
            </a:r>
          </a:p>
          <a:p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Un político puede reflexionar sobre el concepto de “libertad” o “democracia”.</a:t>
            </a:r>
          </a:p>
          <a:p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Tú como alumno puedes reflexionar sobre tus estudios ¿Para qué estudio? 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Llamada de flecha hacia abajo"/>
          <p:cNvSpPr/>
          <p:nvPr/>
        </p:nvSpPr>
        <p:spPr>
          <a:xfrm>
            <a:off x="285720" y="2500306"/>
            <a:ext cx="8286808" cy="10001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Arial" pitchFamily="34" charset="0"/>
                <a:cs typeface="Arial" pitchFamily="34" charset="0"/>
              </a:rPr>
              <a:t>LOS GRANDES FILOSOFOS HAN SIMPLIFICADO LA FILOSOFÍA EN DOS GRANDES INTERROGANTES O PREGUNTAS:</a:t>
            </a:r>
            <a:endParaRPr lang="es-CL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3571876"/>
          <a:ext cx="6786610" cy="323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33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855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latin typeface="Arial" pitchFamily="34" charset="0"/>
                          <a:cs typeface="Arial" pitchFamily="34" charset="0"/>
                        </a:rPr>
                        <a:t>ONTOLOGÍA </a:t>
                      </a:r>
                      <a:endParaRPr lang="es-C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latin typeface="Arial" pitchFamily="34" charset="0"/>
                          <a:cs typeface="Arial" pitchFamily="34" charset="0"/>
                        </a:rPr>
                        <a:t>EPISTEMOLOGIA </a:t>
                      </a:r>
                      <a:endParaRPr lang="es-CL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9417"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>
                          <a:latin typeface="Arial" pitchFamily="34" charset="0"/>
                          <a:cs typeface="Arial" pitchFamily="34" charset="0"/>
                        </a:rPr>
                        <a:t>Parte de la filosofía</a:t>
                      </a:r>
                      <a:r>
                        <a:rPr lang="es-CL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CL" sz="2000" b="1" dirty="0" smtClean="0">
                          <a:latin typeface="Arial" pitchFamily="34" charset="0"/>
                          <a:cs typeface="Arial" pitchFamily="34" charset="0"/>
                        </a:rPr>
                        <a:t>que estudia el ser en general y sus propiedades.</a:t>
                      </a:r>
                    </a:p>
                    <a:p>
                      <a:pPr algn="ctr"/>
                      <a:endParaRPr lang="es-CL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CL" sz="2000" b="1" dirty="0" smtClean="0">
                          <a:latin typeface="Arial" pitchFamily="34" charset="0"/>
                          <a:cs typeface="Arial" pitchFamily="34" charset="0"/>
                        </a:rPr>
                        <a:t>¿Cuál es la esencia (fin) de todo lo que existe?</a:t>
                      </a:r>
                      <a:endParaRPr lang="es-C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latin typeface="Arial" pitchFamily="34" charset="0"/>
                          <a:cs typeface="Arial" pitchFamily="34" charset="0"/>
                        </a:rPr>
                        <a:t>Parte de la filosofía que estudia los principios, fundamentos, extensión y métodos del conocimiento humano.</a:t>
                      </a:r>
                    </a:p>
                    <a:p>
                      <a:pPr algn="ctr"/>
                      <a:endParaRPr lang="es-CL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CL" sz="1800" b="1" dirty="0" smtClean="0">
                          <a:latin typeface="Arial" pitchFamily="34" charset="0"/>
                          <a:cs typeface="Arial" pitchFamily="34" charset="0"/>
                        </a:rPr>
                        <a:t>¿Como</a:t>
                      </a:r>
                      <a:r>
                        <a:rPr lang="es-CL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a través de diferentes métodos podemos seguir adquiriendo mayor conocimiento</a:t>
                      </a:r>
                      <a:r>
                        <a:rPr lang="es-CL" sz="1800" b="1" baseline="0" dirty="0" smtClean="0"/>
                        <a:t>? </a:t>
                      </a:r>
                      <a:endParaRPr lang="es-CL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951304" cy="6858000"/>
          </a:xfrm>
          <a:prstGeom prst="rect">
            <a:avLst/>
          </a:prstGeom>
        </p:spPr>
      </p:pic>
      <p:pic>
        <p:nvPicPr>
          <p:cNvPr id="5" name="4 Imagen" descr="índ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571612"/>
            <a:ext cx="4006054" cy="2608258"/>
          </a:xfrm>
          <a:prstGeom prst="rect">
            <a:avLst/>
          </a:prstGeom>
        </p:spPr>
      </p:pic>
      <p:sp>
        <p:nvSpPr>
          <p:cNvPr id="6" name="5 Llamada de flecha hacia abajo"/>
          <p:cNvSpPr/>
          <p:nvPr/>
        </p:nvSpPr>
        <p:spPr>
          <a:xfrm>
            <a:off x="5857884" y="785794"/>
            <a:ext cx="2428892" cy="8572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Arial" pitchFamily="34" charset="0"/>
                <a:cs typeface="Arial" pitchFamily="34" charset="0"/>
              </a:rPr>
              <a:t>EPISTEMOLOGÍA</a:t>
            </a:r>
            <a:endParaRPr lang="es-CL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3" y="0"/>
            <a:ext cx="9134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" y="0"/>
            <a:ext cx="9126876" cy="68523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573016"/>
            <a:ext cx="486074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6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241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Oscar</dc:creator>
  <cp:lastModifiedBy>HP</cp:lastModifiedBy>
  <cp:revision>27</cp:revision>
  <dcterms:created xsi:type="dcterms:W3CDTF">2019-08-12T20:39:26Z</dcterms:created>
  <dcterms:modified xsi:type="dcterms:W3CDTF">2021-03-12T15:42:34Z</dcterms:modified>
</cp:coreProperties>
</file>