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0"/>
  </p:notesMasterIdLst>
  <p:sldIdLst>
    <p:sldId id="256" r:id="rId2"/>
    <p:sldId id="257" r:id="rId3"/>
    <p:sldId id="258" r:id="rId4"/>
    <p:sldId id="309" r:id="rId5"/>
    <p:sldId id="310" r:id="rId6"/>
    <p:sldId id="311" r:id="rId7"/>
    <p:sldId id="312" r:id="rId8"/>
    <p:sldId id="315" r:id="rId9"/>
  </p:sldIdLst>
  <p:sldSz cx="9144000" cy="5143500" type="screen16x9"/>
  <p:notesSz cx="6858000" cy="9144000"/>
  <p:embeddedFontLst>
    <p:embeddedFont>
      <p:font typeface="Arial Rounded MT Bold" pitchFamily="34" charset="0"/>
      <p:regular r:id="rId11"/>
    </p:embeddedFont>
    <p:embeddedFont>
      <p:font typeface="DM Sans" charset="0"/>
      <p:regular r:id="rId12"/>
      <p:bold r:id="rId13"/>
      <p:italic r:id="rId14"/>
      <p:boldItalic r:id="rId15"/>
    </p:embeddedFont>
    <p:embeddedFont>
      <p:font typeface="Londrina Solid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AF7DDD8-1967-4CAB-AF3F-8C2FA072C048}">
  <a:tblStyle styleId="{5AF7DDD8-1967-4CAB-AF3F-8C2FA072C0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2" autoAdjust="0"/>
    <p:restoredTop sz="94660"/>
  </p:normalViewPr>
  <p:slideViewPr>
    <p:cSldViewPr snapToGrid="0">
      <p:cViewPr>
        <p:scale>
          <a:sx n="95" d="100"/>
          <a:sy n="95" d="100"/>
        </p:scale>
        <p:origin x="-600" y="-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12948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0778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f37e0169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f37e0169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0924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f37e0169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f37e0169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969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f37e0169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f37e0169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013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f37e0169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f37e0169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6754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f37e0169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f37e0169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2217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f37e0169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f37e0169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617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05" y="3651920"/>
            <a:ext cx="9140888" cy="1491551"/>
          </a:xfrm>
          <a:custGeom>
            <a:avLst/>
            <a:gdLst/>
            <a:ahLst/>
            <a:cxnLst/>
            <a:rect l="l" t="t" r="r" b="b"/>
            <a:pathLst>
              <a:path w="129856" h="25105" extrusionOk="0">
                <a:moveTo>
                  <a:pt x="174" y="1"/>
                </a:moveTo>
                <a:lnTo>
                  <a:pt x="1" y="25104"/>
                </a:lnTo>
                <a:lnTo>
                  <a:pt x="129856" y="25104"/>
                </a:lnTo>
                <a:lnTo>
                  <a:pt x="129856" y="3649"/>
                </a:lnTo>
                <a:cubicBezTo>
                  <a:pt x="112618" y="10125"/>
                  <a:pt x="94207" y="12447"/>
                  <a:pt x="76653" y="12447"/>
                </a:cubicBezTo>
                <a:cubicBezTo>
                  <a:pt x="43596" y="12447"/>
                  <a:pt x="13581" y="4215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605" y="1644867"/>
            <a:ext cx="9141311" cy="1788494"/>
          </a:xfrm>
          <a:custGeom>
            <a:avLst/>
            <a:gdLst/>
            <a:ahLst/>
            <a:cxnLst/>
            <a:rect l="l" t="t" r="r" b="b"/>
            <a:pathLst>
              <a:path w="129862" h="30103" extrusionOk="0">
                <a:moveTo>
                  <a:pt x="129862" y="0"/>
                </a:moveTo>
                <a:lnTo>
                  <a:pt x="129857" y="2"/>
                </a:lnTo>
                <a:cubicBezTo>
                  <a:pt x="119952" y="447"/>
                  <a:pt x="111155" y="5362"/>
                  <a:pt x="101671" y="8633"/>
                </a:cubicBezTo>
                <a:cubicBezTo>
                  <a:pt x="94674" y="11046"/>
                  <a:pt x="87398" y="12578"/>
                  <a:pt x="80103" y="13847"/>
                </a:cubicBezTo>
                <a:cubicBezTo>
                  <a:pt x="73530" y="14992"/>
                  <a:pt x="66893" y="15931"/>
                  <a:pt x="60222" y="15931"/>
                </a:cubicBezTo>
                <a:cubicBezTo>
                  <a:pt x="60122" y="15931"/>
                  <a:pt x="60023" y="15931"/>
                  <a:pt x="59923" y="15931"/>
                </a:cubicBezTo>
                <a:cubicBezTo>
                  <a:pt x="53208" y="15900"/>
                  <a:pt x="46540" y="14905"/>
                  <a:pt x="39912" y="13834"/>
                </a:cubicBezTo>
                <a:cubicBezTo>
                  <a:pt x="26293" y="11638"/>
                  <a:pt x="12401" y="8981"/>
                  <a:pt x="174" y="2808"/>
                </a:cubicBezTo>
                <a:lnTo>
                  <a:pt x="1" y="14808"/>
                </a:lnTo>
                <a:cubicBezTo>
                  <a:pt x="11891" y="19268"/>
                  <a:pt x="44189" y="30103"/>
                  <a:pt x="73969" y="30103"/>
                </a:cubicBezTo>
                <a:cubicBezTo>
                  <a:pt x="74579" y="30103"/>
                  <a:pt x="75188" y="30098"/>
                  <a:pt x="75796" y="30089"/>
                </a:cubicBezTo>
                <a:cubicBezTo>
                  <a:pt x="103056" y="29672"/>
                  <a:pt x="121410" y="21708"/>
                  <a:pt x="129856" y="17112"/>
                </a:cubicBezTo>
                <a:lnTo>
                  <a:pt x="129856" y="15419"/>
                </a:lnTo>
                <a:lnTo>
                  <a:pt x="129857" y="13581"/>
                </a:lnTo>
                <a:lnTo>
                  <a:pt x="1298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605" y="0"/>
            <a:ext cx="9140888" cy="1331137"/>
          </a:xfrm>
          <a:custGeom>
            <a:avLst/>
            <a:gdLst/>
            <a:ahLst/>
            <a:cxnLst/>
            <a:rect l="l" t="t" r="r" b="b"/>
            <a:pathLst>
              <a:path w="129856" h="22405" extrusionOk="0">
                <a:moveTo>
                  <a:pt x="1" y="0"/>
                </a:moveTo>
                <a:lnTo>
                  <a:pt x="1" y="8728"/>
                </a:lnTo>
                <a:cubicBezTo>
                  <a:pt x="7460" y="13310"/>
                  <a:pt x="25482" y="22404"/>
                  <a:pt x="55880" y="22404"/>
                </a:cubicBezTo>
                <a:cubicBezTo>
                  <a:pt x="59198" y="22404"/>
                  <a:pt x="62662" y="22296"/>
                  <a:pt x="66277" y="22062"/>
                </a:cubicBezTo>
                <a:cubicBezTo>
                  <a:pt x="104263" y="19597"/>
                  <a:pt x="123321" y="10900"/>
                  <a:pt x="129856" y="7241"/>
                </a:cubicBezTo>
                <a:lnTo>
                  <a:pt x="129856" y="21"/>
                </a:lnTo>
                <a:lnTo>
                  <a:pt x="1" y="0"/>
                </a:lnTo>
                <a:close/>
              </a:path>
            </a:pathLst>
          </a:custGeom>
          <a:solidFill>
            <a:srgbClr val="66D7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-82587" y="-183300"/>
            <a:ext cx="9309170" cy="3847455"/>
            <a:chOff x="-82587" y="-183300"/>
            <a:chExt cx="9309170" cy="3847455"/>
          </a:xfrm>
        </p:grpSpPr>
        <p:sp>
          <p:nvSpPr>
            <p:cNvPr id="14" name="Google Shape;14;p2"/>
            <p:cNvSpPr/>
            <p:nvPr/>
          </p:nvSpPr>
          <p:spPr>
            <a:xfrm>
              <a:off x="-82587" y="-183300"/>
              <a:ext cx="9309170" cy="3847455"/>
            </a:xfrm>
            <a:custGeom>
              <a:avLst/>
              <a:gdLst/>
              <a:ahLst/>
              <a:cxnLst/>
              <a:rect l="l" t="t" r="r" b="b"/>
              <a:pathLst>
                <a:path w="91041" h="34988" extrusionOk="0">
                  <a:moveTo>
                    <a:pt x="3749" y="1"/>
                  </a:moveTo>
                  <a:cubicBezTo>
                    <a:pt x="950" y="3293"/>
                    <a:pt x="0" y="7970"/>
                    <a:pt x="1196" y="12204"/>
                  </a:cubicBezTo>
                  <a:cubicBezTo>
                    <a:pt x="2958" y="18449"/>
                    <a:pt x="8626" y="22563"/>
                    <a:pt x="14685" y="24088"/>
                  </a:cubicBezTo>
                  <a:cubicBezTo>
                    <a:pt x="18326" y="25005"/>
                    <a:pt x="21842" y="25676"/>
                    <a:pt x="25203" y="27421"/>
                  </a:cubicBezTo>
                  <a:cubicBezTo>
                    <a:pt x="28708" y="29238"/>
                    <a:pt x="31955" y="31535"/>
                    <a:pt x="35576" y="33132"/>
                  </a:cubicBezTo>
                  <a:cubicBezTo>
                    <a:pt x="38351" y="34357"/>
                    <a:pt x="41323" y="34988"/>
                    <a:pt x="44289" y="34988"/>
                  </a:cubicBezTo>
                  <a:cubicBezTo>
                    <a:pt x="47525" y="34988"/>
                    <a:pt x="50753" y="34237"/>
                    <a:pt x="53709" y="32686"/>
                  </a:cubicBezTo>
                  <a:cubicBezTo>
                    <a:pt x="57838" y="30520"/>
                    <a:pt x="61160" y="27392"/>
                    <a:pt x="65751" y="26132"/>
                  </a:cubicBezTo>
                  <a:cubicBezTo>
                    <a:pt x="70582" y="24805"/>
                    <a:pt x="75725" y="24630"/>
                    <a:pt x="80262" y="22328"/>
                  </a:cubicBezTo>
                  <a:cubicBezTo>
                    <a:pt x="84265" y="20298"/>
                    <a:pt x="87732" y="16964"/>
                    <a:pt x="89395" y="12743"/>
                  </a:cubicBezTo>
                  <a:cubicBezTo>
                    <a:pt x="91040" y="8567"/>
                    <a:pt x="90720" y="3737"/>
                    <a:pt x="88355" y="16"/>
                  </a:cubicBezTo>
                  <a:lnTo>
                    <a:pt x="37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10950" y="-15675"/>
              <a:ext cx="9154800" cy="69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17313" y="1101225"/>
            <a:ext cx="6111900" cy="9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678000" y="3720125"/>
            <a:ext cx="1788000" cy="3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ondrina Solid"/>
              <a:buNone/>
              <a:defRPr sz="28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">
  <p:cSld name="ONE_COLUMN_TEXT_1_3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1465604" y="3077575"/>
            <a:ext cx="2485200" cy="6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subTitle" idx="1"/>
          </p:nvPr>
        </p:nvSpPr>
        <p:spPr>
          <a:xfrm>
            <a:off x="1465604" y="3746870"/>
            <a:ext cx="24852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title" idx="2"/>
          </p:nvPr>
        </p:nvSpPr>
        <p:spPr>
          <a:xfrm>
            <a:off x="5193196" y="3077575"/>
            <a:ext cx="2485200" cy="6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subTitle" idx="3"/>
          </p:nvPr>
        </p:nvSpPr>
        <p:spPr>
          <a:xfrm>
            <a:off x="5193196" y="3746870"/>
            <a:ext cx="24852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5" name="Google Shape;165;p27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rgbClr val="A7E8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title" idx="4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ONE_COLUMN_TEXT_1_1_2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969375" y="3456400"/>
            <a:ext cx="21276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subTitle" idx="1"/>
          </p:nvPr>
        </p:nvSpPr>
        <p:spPr>
          <a:xfrm>
            <a:off x="969363" y="3834395"/>
            <a:ext cx="21276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title" idx="2"/>
          </p:nvPr>
        </p:nvSpPr>
        <p:spPr>
          <a:xfrm>
            <a:off x="3508213" y="3456400"/>
            <a:ext cx="21276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subTitle" idx="3"/>
          </p:nvPr>
        </p:nvSpPr>
        <p:spPr>
          <a:xfrm>
            <a:off x="3508200" y="3834395"/>
            <a:ext cx="21276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title" idx="4"/>
          </p:nvPr>
        </p:nvSpPr>
        <p:spPr>
          <a:xfrm>
            <a:off x="6047050" y="3456400"/>
            <a:ext cx="21276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subTitle" idx="5"/>
          </p:nvPr>
        </p:nvSpPr>
        <p:spPr>
          <a:xfrm>
            <a:off x="6047038" y="3834395"/>
            <a:ext cx="21276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title" idx="6"/>
          </p:nvPr>
        </p:nvSpPr>
        <p:spPr>
          <a:xfrm>
            <a:off x="969363" y="1791875"/>
            <a:ext cx="21276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subTitle" idx="7"/>
          </p:nvPr>
        </p:nvSpPr>
        <p:spPr>
          <a:xfrm>
            <a:off x="969350" y="2169870"/>
            <a:ext cx="21276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title" idx="8"/>
          </p:nvPr>
        </p:nvSpPr>
        <p:spPr>
          <a:xfrm>
            <a:off x="3508200" y="1791875"/>
            <a:ext cx="21276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subTitle" idx="9"/>
          </p:nvPr>
        </p:nvSpPr>
        <p:spPr>
          <a:xfrm>
            <a:off x="3508188" y="2169870"/>
            <a:ext cx="21276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title" idx="13"/>
          </p:nvPr>
        </p:nvSpPr>
        <p:spPr>
          <a:xfrm>
            <a:off x="6047038" y="1791875"/>
            <a:ext cx="21276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ubTitle" idx="14"/>
          </p:nvPr>
        </p:nvSpPr>
        <p:spPr>
          <a:xfrm>
            <a:off x="6047026" y="2169870"/>
            <a:ext cx="21276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0" name="Google Shape;180;p28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rgbClr val="F2A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title" idx="15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">
  <p:cSld name="ONE_COLUMN_TEXT_1_2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1674025" y="3427425"/>
            <a:ext cx="2538300" cy="4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/>
          </p:nvPr>
        </p:nvSpPr>
        <p:spPr>
          <a:xfrm>
            <a:off x="1674025" y="3818173"/>
            <a:ext cx="25383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title" idx="2"/>
          </p:nvPr>
        </p:nvSpPr>
        <p:spPr>
          <a:xfrm>
            <a:off x="4931672" y="3427425"/>
            <a:ext cx="2538300" cy="4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subTitle" idx="3"/>
          </p:nvPr>
        </p:nvSpPr>
        <p:spPr>
          <a:xfrm>
            <a:off x="4931669" y="3818173"/>
            <a:ext cx="25383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title" idx="4"/>
          </p:nvPr>
        </p:nvSpPr>
        <p:spPr>
          <a:xfrm>
            <a:off x="1674025" y="1612650"/>
            <a:ext cx="2538300" cy="4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subTitle" idx="5"/>
          </p:nvPr>
        </p:nvSpPr>
        <p:spPr>
          <a:xfrm>
            <a:off x="1674025" y="2003398"/>
            <a:ext cx="25383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title" idx="6"/>
          </p:nvPr>
        </p:nvSpPr>
        <p:spPr>
          <a:xfrm>
            <a:off x="4931672" y="1612650"/>
            <a:ext cx="2538300" cy="4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subTitle" idx="7"/>
          </p:nvPr>
        </p:nvSpPr>
        <p:spPr>
          <a:xfrm>
            <a:off x="4931669" y="2003398"/>
            <a:ext cx="25383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9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rgbClr val="799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title" idx="8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9"/>
          <p:cNvSpPr/>
          <p:nvPr/>
        </p:nvSpPr>
        <p:spPr>
          <a:xfrm rot="-4217942">
            <a:off x="6523195" y="2729430"/>
            <a:ext cx="4682377" cy="2539135"/>
          </a:xfrm>
          <a:custGeom>
            <a:avLst/>
            <a:gdLst/>
            <a:ahLst/>
            <a:cxnLst/>
            <a:rect l="l" t="t" r="r" b="b"/>
            <a:pathLst>
              <a:path w="77386" h="35418" extrusionOk="0">
                <a:moveTo>
                  <a:pt x="9118" y="0"/>
                </a:moveTo>
                <a:cubicBezTo>
                  <a:pt x="8417" y="0"/>
                  <a:pt x="7719" y="80"/>
                  <a:pt x="7048" y="276"/>
                </a:cubicBezTo>
                <a:cubicBezTo>
                  <a:pt x="1" y="2341"/>
                  <a:pt x="3792" y="9901"/>
                  <a:pt x="6076" y="14064"/>
                </a:cubicBezTo>
                <a:cubicBezTo>
                  <a:pt x="7987" y="17527"/>
                  <a:pt x="10795" y="20412"/>
                  <a:pt x="13778" y="23012"/>
                </a:cubicBezTo>
                <a:cubicBezTo>
                  <a:pt x="17547" y="26290"/>
                  <a:pt x="21677" y="29174"/>
                  <a:pt x="26200" y="31261"/>
                </a:cubicBezTo>
                <a:cubicBezTo>
                  <a:pt x="32498" y="34160"/>
                  <a:pt x="39402" y="35417"/>
                  <a:pt x="46355" y="35417"/>
                </a:cubicBezTo>
                <a:cubicBezTo>
                  <a:pt x="50981" y="35417"/>
                  <a:pt x="55629" y="34861"/>
                  <a:pt x="60134" y="33861"/>
                </a:cubicBezTo>
                <a:cubicBezTo>
                  <a:pt x="65980" y="32561"/>
                  <a:pt x="72251" y="30059"/>
                  <a:pt x="74829" y="24651"/>
                </a:cubicBezTo>
                <a:cubicBezTo>
                  <a:pt x="77386" y="19297"/>
                  <a:pt x="74906" y="12119"/>
                  <a:pt x="69585" y="9486"/>
                </a:cubicBezTo>
                <a:cubicBezTo>
                  <a:pt x="67586" y="8492"/>
                  <a:pt x="65335" y="8099"/>
                  <a:pt x="63095" y="8055"/>
                </a:cubicBezTo>
                <a:cubicBezTo>
                  <a:pt x="62924" y="8051"/>
                  <a:pt x="62754" y="8050"/>
                  <a:pt x="62583" y="8050"/>
                </a:cubicBezTo>
                <a:cubicBezTo>
                  <a:pt x="57191" y="8050"/>
                  <a:pt x="51934" y="9844"/>
                  <a:pt x="46554" y="10459"/>
                </a:cubicBezTo>
                <a:cubicBezTo>
                  <a:pt x="45177" y="10614"/>
                  <a:pt x="43797" y="10691"/>
                  <a:pt x="42420" y="10691"/>
                </a:cubicBezTo>
                <a:cubicBezTo>
                  <a:pt x="37196" y="10691"/>
                  <a:pt x="32015" y="9583"/>
                  <a:pt x="27216" y="7421"/>
                </a:cubicBezTo>
                <a:cubicBezTo>
                  <a:pt x="21906" y="5018"/>
                  <a:pt x="17077" y="1325"/>
                  <a:pt x="11352" y="232"/>
                </a:cubicBezTo>
                <a:cubicBezTo>
                  <a:pt x="10620" y="92"/>
                  <a:pt x="9866" y="0"/>
                  <a:pt x="91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ONE_COLUMN_TEXT_1_4">
    <p:bg>
      <p:bgPr>
        <a:solidFill>
          <a:schemeClr val="lt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30"/>
          <p:cNvGrpSpPr/>
          <p:nvPr/>
        </p:nvGrpSpPr>
        <p:grpSpPr>
          <a:xfrm rot="10800000">
            <a:off x="-395560" y="904090"/>
            <a:ext cx="9901233" cy="4585782"/>
            <a:chOff x="-82587" y="-183300"/>
            <a:chExt cx="9309170" cy="3847455"/>
          </a:xfrm>
        </p:grpSpPr>
        <p:sp>
          <p:nvSpPr>
            <p:cNvPr id="196" name="Google Shape;196;p30"/>
            <p:cNvSpPr/>
            <p:nvPr/>
          </p:nvSpPr>
          <p:spPr>
            <a:xfrm>
              <a:off x="-82587" y="-183300"/>
              <a:ext cx="9309170" cy="3847455"/>
            </a:xfrm>
            <a:custGeom>
              <a:avLst/>
              <a:gdLst/>
              <a:ahLst/>
              <a:cxnLst/>
              <a:rect l="l" t="t" r="r" b="b"/>
              <a:pathLst>
                <a:path w="91041" h="34988" extrusionOk="0">
                  <a:moveTo>
                    <a:pt x="3749" y="1"/>
                  </a:moveTo>
                  <a:cubicBezTo>
                    <a:pt x="950" y="3293"/>
                    <a:pt x="0" y="7970"/>
                    <a:pt x="1196" y="12204"/>
                  </a:cubicBezTo>
                  <a:cubicBezTo>
                    <a:pt x="2958" y="18449"/>
                    <a:pt x="8626" y="22563"/>
                    <a:pt x="14685" y="24088"/>
                  </a:cubicBezTo>
                  <a:cubicBezTo>
                    <a:pt x="18326" y="25005"/>
                    <a:pt x="21842" y="25676"/>
                    <a:pt x="25203" y="27421"/>
                  </a:cubicBezTo>
                  <a:cubicBezTo>
                    <a:pt x="28708" y="29238"/>
                    <a:pt x="31955" y="31535"/>
                    <a:pt x="35576" y="33132"/>
                  </a:cubicBezTo>
                  <a:cubicBezTo>
                    <a:pt x="38351" y="34357"/>
                    <a:pt x="41323" y="34988"/>
                    <a:pt x="44289" y="34988"/>
                  </a:cubicBezTo>
                  <a:cubicBezTo>
                    <a:pt x="47525" y="34988"/>
                    <a:pt x="50753" y="34237"/>
                    <a:pt x="53709" y="32686"/>
                  </a:cubicBezTo>
                  <a:cubicBezTo>
                    <a:pt x="57838" y="30520"/>
                    <a:pt x="61160" y="27392"/>
                    <a:pt x="65751" y="26132"/>
                  </a:cubicBezTo>
                  <a:cubicBezTo>
                    <a:pt x="70582" y="24805"/>
                    <a:pt x="75725" y="24630"/>
                    <a:pt x="80262" y="22328"/>
                  </a:cubicBezTo>
                  <a:cubicBezTo>
                    <a:pt x="84265" y="20298"/>
                    <a:pt x="87732" y="16964"/>
                    <a:pt x="89395" y="12743"/>
                  </a:cubicBezTo>
                  <a:cubicBezTo>
                    <a:pt x="91040" y="8567"/>
                    <a:pt x="90720" y="3737"/>
                    <a:pt x="88355" y="16"/>
                  </a:cubicBezTo>
                  <a:lnTo>
                    <a:pt x="37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-10950" y="-15675"/>
              <a:ext cx="9154800" cy="69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30"/>
          <p:cNvSpPr txBox="1">
            <a:spLocks noGrp="1"/>
          </p:cNvSpPr>
          <p:nvPr>
            <p:ph type="title"/>
          </p:nvPr>
        </p:nvSpPr>
        <p:spPr>
          <a:xfrm>
            <a:off x="922475" y="2848984"/>
            <a:ext cx="2155200" cy="6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subTitle" idx="1"/>
          </p:nvPr>
        </p:nvSpPr>
        <p:spPr>
          <a:xfrm>
            <a:off x="922475" y="3518275"/>
            <a:ext cx="21552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title" idx="2"/>
          </p:nvPr>
        </p:nvSpPr>
        <p:spPr>
          <a:xfrm>
            <a:off x="3494400" y="2848984"/>
            <a:ext cx="2155200" cy="6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subTitle" idx="3"/>
          </p:nvPr>
        </p:nvSpPr>
        <p:spPr>
          <a:xfrm>
            <a:off x="3494400" y="3518275"/>
            <a:ext cx="21552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title" idx="4"/>
          </p:nvPr>
        </p:nvSpPr>
        <p:spPr>
          <a:xfrm>
            <a:off x="6066325" y="2848984"/>
            <a:ext cx="2155200" cy="6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subTitle" idx="5"/>
          </p:nvPr>
        </p:nvSpPr>
        <p:spPr>
          <a:xfrm>
            <a:off x="6066325" y="3518275"/>
            <a:ext cx="21552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4" name="Google Shape;204;p30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title" idx="6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ONE_COLUMN_TEXT_1_1_1_1_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body" idx="1"/>
          </p:nvPr>
        </p:nvSpPr>
        <p:spPr>
          <a:xfrm>
            <a:off x="917725" y="1351125"/>
            <a:ext cx="3939900" cy="31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001500" y="1948225"/>
            <a:ext cx="3272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001500" y="3057800"/>
            <a:ext cx="3077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1001488" y="984441"/>
            <a:ext cx="2395200" cy="6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/>
          <p:nvPr/>
        </p:nvSpPr>
        <p:spPr>
          <a:xfrm rot="8385005" flipH="1">
            <a:off x="3723491" y="-138082"/>
            <a:ext cx="7758274" cy="6073585"/>
          </a:xfrm>
          <a:custGeom>
            <a:avLst/>
            <a:gdLst/>
            <a:ahLst/>
            <a:cxnLst/>
            <a:rect l="l" t="t" r="r" b="b"/>
            <a:pathLst>
              <a:path w="44489" h="29163" extrusionOk="0">
                <a:moveTo>
                  <a:pt x="15430" y="0"/>
                </a:moveTo>
                <a:cubicBezTo>
                  <a:pt x="9906" y="0"/>
                  <a:pt x="4387" y="3454"/>
                  <a:pt x="1803" y="8453"/>
                </a:cubicBezTo>
                <a:cubicBezTo>
                  <a:pt x="645" y="10703"/>
                  <a:pt x="1" y="13358"/>
                  <a:pt x="798" y="15762"/>
                </a:cubicBezTo>
                <a:cubicBezTo>
                  <a:pt x="1891" y="19083"/>
                  <a:pt x="5431" y="21017"/>
                  <a:pt x="8883" y="21596"/>
                </a:cubicBezTo>
                <a:cubicBezTo>
                  <a:pt x="14914" y="22623"/>
                  <a:pt x="21294" y="20809"/>
                  <a:pt x="26724" y="24480"/>
                </a:cubicBezTo>
                <a:cubicBezTo>
                  <a:pt x="29916" y="26636"/>
                  <a:pt x="33253" y="29163"/>
                  <a:pt x="37049" y="29163"/>
                </a:cubicBezTo>
                <a:cubicBezTo>
                  <a:pt x="38256" y="29163"/>
                  <a:pt x="39509" y="28907"/>
                  <a:pt x="40818" y="28304"/>
                </a:cubicBezTo>
                <a:cubicBezTo>
                  <a:pt x="42796" y="27386"/>
                  <a:pt x="44391" y="25431"/>
                  <a:pt x="44434" y="23246"/>
                </a:cubicBezTo>
                <a:cubicBezTo>
                  <a:pt x="44489" y="21148"/>
                  <a:pt x="43167" y="19236"/>
                  <a:pt x="41561" y="17892"/>
                </a:cubicBezTo>
                <a:cubicBezTo>
                  <a:pt x="39955" y="16548"/>
                  <a:pt x="38032" y="15631"/>
                  <a:pt x="36306" y="14451"/>
                </a:cubicBezTo>
                <a:cubicBezTo>
                  <a:pt x="30155" y="10244"/>
                  <a:pt x="26211" y="2695"/>
                  <a:pt x="19076" y="532"/>
                </a:cubicBezTo>
                <a:cubicBezTo>
                  <a:pt x="17882" y="170"/>
                  <a:pt x="16656" y="0"/>
                  <a:pt x="15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2681850" y="1046700"/>
            <a:ext cx="37803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_3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681850" y="1046700"/>
            <a:ext cx="37803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8"/>
          <p:cNvGrpSpPr/>
          <p:nvPr/>
        </p:nvGrpSpPr>
        <p:grpSpPr>
          <a:xfrm rot="-9712166">
            <a:off x="3946825" y="-724753"/>
            <a:ext cx="7281563" cy="6772981"/>
            <a:chOff x="-1000319" y="-363278"/>
            <a:chExt cx="7281179" cy="6419995"/>
          </a:xfrm>
        </p:grpSpPr>
        <p:sp>
          <p:nvSpPr>
            <p:cNvPr id="42" name="Google Shape;42;p8"/>
            <p:cNvSpPr/>
            <p:nvPr/>
          </p:nvSpPr>
          <p:spPr>
            <a:xfrm rot="2124644">
              <a:off x="-729977" y="1304226"/>
              <a:ext cx="6740494" cy="3084987"/>
            </a:xfrm>
            <a:custGeom>
              <a:avLst/>
              <a:gdLst/>
              <a:ahLst/>
              <a:cxnLst/>
              <a:rect l="l" t="t" r="r" b="b"/>
              <a:pathLst>
                <a:path w="77386" h="35418" extrusionOk="0">
                  <a:moveTo>
                    <a:pt x="9118" y="0"/>
                  </a:moveTo>
                  <a:cubicBezTo>
                    <a:pt x="8417" y="0"/>
                    <a:pt x="7719" y="80"/>
                    <a:pt x="7048" y="276"/>
                  </a:cubicBezTo>
                  <a:cubicBezTo>
                    <a:pt x="1" y="2341"/>
                    <a:pt x="3792" y="9901"/>
                    <a:pt x="6076" y="14064"/>
                  </a:cubicBezTo>
                  <a:cubicBezTo>
                    <a:pt x="7987" y="17527"/>
                    <a:pt x="10795" y="20412"/>
                    <a:pt x="13778" y="23012"/>
                  </a:cubicBezTo>
                  <a:cubicBezTo>
                    <a:pt x="17547" y="26290"/>
                    <a:pt x="21677" y="29174"/>
                    <a:pt x="26200" y="31261"/>
                  </a:cubicBezTo>
                  <a:cubicBezTo>
                    <a:pt x="32498" y="34160"/>
                    <a:pt x="39402" y="35417"/>
                    <a:pt x="46355" y="35417"/>
                  </a:cubicBezTo>
                  <a:cubicBezTo>
                    <a:pt x="50981" y="35417"/>
                    <a:pt x="55629" y="34861"/>
                    <a:pt x="60134" y="33861"/>
                  </a:cubicBezTo>
                  <a:cubicBezTo>
                    <a:pt x="65980" y="32561"/>
                    <a:pt x="72251" y="30059"/>
                    <a:pt x="74829" y="24651"/>
                  </a:cubicBezTo>
                  <a:cubicBezTo>
                    <a:pt x="77386" y="19297"/>
                    <a:pt x="74906" y="12119"/>
                    <a:pt x="69585" y="9486"/>
                  </a:cubicBezTo>
                  <a:cubicBezTo>
                    <a:pt x="67586" y="8492"/>
                    <a:pt x="65335" y="8099"/>
                    <a:pt x="63095" y="8055"/>
                  </a:cubicBezTo>
                  <a:cubicBezTo>
                    <a:pt x="62924" y="8051"/>
                    <a:pt x="62754" y="8050"/>
                    <a:pt x="62583" y="8050"/>
                  </a:cubicBezTo>
                  <a:cubicBezTo>
                    <a:pt x="57191" y="8050"/>
                    <a:pt x="51934" y="9844"/>
                    <a:pt x="46554" y="10459"/>
                  </a:cubicBezTo>
                  <a:cubicBezTo>
                    <a:pt x="45177" y="10614"/>
                    <a:pt x="43797" y="10691"/>
                    <a:pt x="42420" y="10691"/>
                  </a:cubicBezTo>
                  <a:cubicBezTo>
                    <a:pt x="37196" y="10691"/>
                    <a:pt x="32015" y="9583"/>
                    <a:pt x="27216" y="7421"/>
                  </a:cubicBezTo>
                  <a:cubicBezTo>
                    <a:pt x="21906" y="5018"/>
                    <a:pt x="17077" y="1325"/>
                    <a:pt x="11352" y="232"/>
                  </a:cubicBezTo>
                  <a:cubicBezTo>
                    <a:pt x="10620" y="92"/>
                    <a:pt x="9866" y="0"/>
                    <a:pt x="9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8"/>
            <p:cNvSpPr/>
            <p:nvPr/>
          </p:nvSpPr>
          <p:spPr>
            <a:xfrm>
              <a:off x="-27647" y="-61351"/>
              <a:ext cx="4023550" cy="5810474"/>
            </a:xfrm>
            <a:custGeom>
              <a:avLst/>
              <a:gdLst/>
              <a:ahLst/>
              <a:cxnLst/>
              <a:rect l="l" t="t" r="r" b="b"/>
              <a:pathLst>
                <a:path w="160942" h="213483" extrusionOk="0">
                  <a:moveTo>
                    <a:pt x="0" y="1106"/>
                  </a:moveTo>
                  <a:lnTo>
                    <a:pt x="0" y="213483"/>
                  </a:lnTo>
                  <a:lnTo>
                    <a:pt x="160942" y="213483"/>
                  </a:lnTo>
                  <a:lnTo>
                    <a:pt x="160389" y="193572"/>
                  </a:lnTo>
                  <a:lnTo>
                    <a:pt x="409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5818300" y="526350"/>
            <a:ext cx="2404500" cy="4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_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rot="9921259" flipH="1">
            <a:off x="5489067" y="988999"/>
            <a:ext cx="6236341" cy="4758215"/>
          </a:xfrm>
          <a:custGeom>
            <a:avLst/>
            <a:gdLst/>
            <a:ahLst/>
            <a:cxnLst/>
            <a:rect l="l" t="t" r="r" b="b"/>
            <a:pathLst>
              <a:path w="44489" h="29163" extrusionOk="0">
                <a:moveTo>
                  <a:pt x="15430" y="0"/>
                </a:moveTo>
                <a:cubicBezTo>
                  <a:pt x="9906" y="0"/>
                  <a:pt x="4387" y="3454"/>
                  <a:pt x="1803" y="8453"/>
                </a:cubicBezTo>
                <a:cubicBezTo>
                  <a:pt x="645" y="10703"/>
                  <a:pt x="1" y="13358"/>
                  <a:pt x="798" y="15762"/>
                </a:cubicBezTo>
                <a:cubicBezTo>
                  <a:pt x="1891" y="19083"/>
                  <a:pt x="5431" y="21017"/>
                  <a:pt x="8883" y="21596"/>
                </a:cubicBezTo>
                <a:cubicBezTo>
                  <a:pt x="14914" y="22623"/>
                  <a:pt x="21294" y="20809"/>
                  <a:pt x="26724" y="24480"/>
                </a:cubicBezTo>
                <a:cubicBezTo>
                  <a:pt x="29916" y="26636"/>
                  <a:pt x="33253" y="29163"/>
                  <a:pt x="37049" y="29163"/>
                </a:cubicBezTo>
                <a:cubicBezTo>
                  <a:pt x="38256" y="29163"/>
                  <a:pt x="39509" y="28907"/>
                  <a:pt x="40818" y="28304"/>
                </a:cubicBezTo>
                <a:cubicBezTo>
                  <a:pt x="42796" y="27386"/>
                  <a:pt x="44391" y="25431"/>
                  <a:pt x="44434" y="23246"/>
                </a:cubicBezTo>
                <a:cubicBezTo>
                  <a:pt x="44489" y="21148"/>
                  <a:pt x="43167" y="19236"/>
                  <a:pt x="41561" y="17892"/>
                </a:cubicBezTo>
                <a:cubicBezTo>
                  <a:pt x="39955" y="16548"/>
                  <a:pt x="38032" y="15631"/>
                  <a:pt x="36306" y="14451"/>
                </a:cubicBezTo>
                <a:cubicBezTo>
                  <a:pt x="30155" y="10244"/>
                  <a:pt x="26211" y="2695"/>
                  <a:pt x="19076" y="532"/>
                </a:cubicBezTo>
                <a:cubicBezTo>
                  <a:pt x="17882" y="170"/>
                  <a:pt x="16656" y="0"/>
                  <a:pt x="154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151825" y="1375200"/>
            <a:ext cx="4818000" cy="7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1151825" y="2141100"/>
            <a:ext cx="3837000" cy="24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>
            <a:off x="2605" y="3651920"/>
            <a:ext cx="9140888" cy="1491551"/>
          </a:xfrm>
          <a:custGeom>
            <a:avLst/>
            <a:gdLst/>
            <a:ahLst/>
            <a:cxnLst/>
            <a:rect l="l" t="t" r="r" b="b"/>
            <a:pathLst>
              <a:path w="129856" h="25105" extrusionOk="0">
                <a:moveTo>
                  <a:pt x="174" y="1"/>
                </a:moveTo>
                <a:lnTo>
                  <a:pt x="1" y="25104"/>
                </a:lnTo>
                <a:lnTo>
                  <a:pt x="129856" y="25104"/>
                </a:lnTo>
                <a:lnTo>
                  <a:pt x="129856" y="3649"/>
                </a:lnTo>
                <a:cubicBezTo>
                  <a:pt x="112618" y="10125"/>
                  <a:pt x="94207" y="12447"/>
                  <a:pt x="76653" y="12447"/>
                </a:cubicBezTo>
                <a:cubicBezTo>
                  <a:pt x="43596" y="12447"/>
                  <a:pt x="13581" y="4215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1"/>
          <p:cNvSpPr/>
          <p:nvPr/>
        </p:nvSpPr>
        <p:spPr>
          <a:xfrm>
            <a:off x="2605" y="1644867"/>
            <a:ext cx="9141311" cy="1788494"/>
          </a:xfrm>
          <a:custGeom>
            <a:avLst/>
            <a:gdLst/>
            <a:ahLst/>
            <a:cxnLst/>
            <a:rect l="l" t="t" r="r" b="b"/>
            <a:pathLst>
              <a:path w="129862" h="30103" extrusionOk="0">
                <a:moveTo>
                  <a:pt x="129862" y="0"/>
                </a:moveTo>
                <a:lnTo>
                  <a:pt x="129857" y="2"/>
                </a:lnTo>
                <a:cubicBezTo>
                  <a:pt x="119952" y="447"/>
                  <a:pt x="111155" y="5362"/>
                  <a:pt x="101671" y="8633"/>
                </a:cubicBezTo>
                <a:cubicBezTo>
                  <a:pt x="94674" y="11046"/>
                  <a:pt x="87398" y="12578"/>
                  <a:pt x="80103" y="13847"/>
                </a:cubicBezTo>
                <a:cubicBezTo>
                  <a:pt x="73530" y="14992"/>
                  <a:pt x="66893" y="15931"/>
                  <a:pt x="60222" y="15931"/>
                </a:cubicBezTo>
                <a:cubicBezTo>
                  <a:pt x="60122" y="15931"/>
                  <a:pt x="60023" y="15931"/>
                  <a:pt x="59923" y="15931"/>
                </a:cubicBezTo>
                <a:cubicBezTo>
                  <a:pt x="53208" y="15900"/>
                  <a:pt x="46540" y="14905"/>
                  <a:pt x="39912" y="13834"/>
                </a:cubicBezTo>
                <a:cubicBezTo>
                  <a:pt x="26293" y="11638"/>
                  <a:pt x="12401" y="8981"/>
                  <a:pt x="174" y="2808"/>
                </a:cubicBezTo>
                <a:lnTo>
                  <a:pt x="1" y="14808"/>
                </a:lnTo>
                <a:cubicBezTo>
                  <a:pt x="11891" y="19268"/>
                  <a:pt x="44189" y="30103"/>
                  <a:pt x="73969" y="30103"/>
                </a:cubicBezTo>
                <a:cubicBezTo>
                  <a:pt x="74579" y="30103"/>
                  <a:pt x="75188" y="30098"/>
                  <a:pt x="75796" y="30089"/>
                </a:cubicBezTo>
                <a:cubicBezTo>
                  <a:pt x="103056" y="29672"/>
                  <a:pt x="121410" y="21708"/>
                  <a:pt x="129856" y="17112"/>
                </a:cubicBezTo>
                <a:lnTo>
                  <a:pt x="129856" y="15419"/>
                </a:lnTo>
                <a:lnTo>
                  <a:pt x="129857" y="13581"/>
                </a:lnTo>
                <a:lnTo>
                  <a:pt x="1298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/>
          <p:nvPr/>
        </p:nvSpPr>
        <p:spPr>
          <a:xfrm>
            <a:off x="2605" y="0"/>
            <a:ext cx="9140888" cy="1331137"/>
          </a:xfrm>
          <a:custGeom>
            <a:avLst/>
            <a:gdLst/>
            <a:ahLst/>
            <a:cxnLst/>
            <a:rect l="l" t="t" r="r" b="b"/>
            <a:pathLst>
              <a:path w="129856" h="22405" extrusionOk="0">
                <a:moveTo>
                  <a:pt x="1" y="0"/>
                </a:moveTo>
                <a:lnTo>
                  <a:pt x="1" y="8728"/>
                </a:lnTo>
                <a:cubicBezTo>
                  <a:pt x="7460" y="13310"/>
                  <a:pt x="25482" y="22404"/>
                  <a:pt x="55880" y="22404"/>
                </a:cubicBezTo>
                <a:cubicBezTo>
                  <a:pt x="59198" y="22404"/>
                  <a:pt x="62662" y="22296"/>
                  <a:pt x="66277" y="22062"/>
                </a:cubicBezTo>
                <a:cubicBezTo>
                  <a:pt x="104263" y="19597"/>
                  <a:pt x="123321" y="10900"/>
                  <a:pt x="129856" y="7241"/>
                </a:cubicBezTo>
                <a:lnTo>
                  <a:pt x="129856" y="21"/>
                </a:lnTo>
                <a:lnTo>
                  <a:pt x="1" y="0"/>
                </a:lnTo>
                <a:close/>
              </a:path>
            </a:pathLst>
          </a:custGeom>
          <a:solidFill>
            <a:srgbClr val="66D7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 rot="-9900002">
            <a:off x="1626883" y="134837"/>
            <a:ext cx="6186171" cy="4873814"/>
          </a:xfrm>
          <a:custGeom>
            <a:avLst/>
            <a:gdLst/>
            <a:ahLst/>
            <a:cxnLst/>
            <a:rect l="l" t="t" r="r" b="b"/>
            <a:pathLst>
              <a:path w="10238" h="8066" extrusionOk="0">
                <a:moveTo>
                  <a:pt x="5570" y="0"/>
                </a:moveTo>
                <a:cubicBezTo>
                  <a:pt x="4215" y="0"/>
                  <a:pt x="2810" y="534"/>
                  <a:pt x="1825" y="1409"/>
                </a:cubicBezTo>
                <a:cubicBezTo>
                  <a:pt x="568" y="2523"/>
                  <a:pt x="0" y="4184"/>
                  <a:pt x="1082" y="6030"/>
                </a:cubicBezTo>
                <a:cubicBezTo>
                  <a:pt x="1846" y="7319"/>
                  <a:pt x="3352" y="8066"/>
                  <a:pt x="4858" y="8066"/>
                </a:cubicBezTo>
                <a:cubicBezTo>
                  <a:pt x="5075" y="8066"/>
                  <a:pt x="5292" y="8050"/>
                  <a:pt x="5507" y="8018"/>
                </a:cubicBezTo>
                <a:cubicBezTo>
                  <a:pt x="7200" y="7767"/>
                  <a:pt x="8686" y="6609"/>
                  <a:pt x="9538" y="5123"/>
                </a:cubicBezTo>
                <a:cubicBezTo>
                  <a:pt x="9953" y="4402"/>
                  <a:pt x="10237" y="3550"/>
                  <a:pt x="10052" y="2741"/>
                </a:cubicBezTo>
                <a:cubicBezTo>
                  <a:pt x="9746" y="1430"/>
                  <a:pt x="8358" y="709"/>
                  <a:pt x="7091" y="250"/>
                </a:cubicBezTo>
                <a:cubicBezTo>
                  <a:pt x="6610" y="80"/>
                  <a:pt x="6094" y="0"/>
                  <a:pt x="55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180250" y="1350825"/>
            <a:ext cx="4783500" cy="177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2404798" y="3040750"/>
            <a:ext cx="43344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2603" y="2488699"/>
            <a:ext cx="9287081" cy="2515030"/>
          </a:xfrm>
          <a:custGeom>
            <a:avLst/>
            <a:gdLst/>
            <a:ahLst/>
            <a:cxnLst/>
            <a:rect l="l" t="t" r="r" b="b"/>
            <a:pathLst>
              <a:path w="129862" h="30103" extrusionOk="0">
                <a:moveTo>
                  <a:pt x="129862" y="0"/>
                </a:moveTo>
                <a:lnTo>
                  <a:pt x="129857" y="2"/>
                </a:lnTo>
                <a:cubicBezTo>
                  <a:pt x="119952" y="447"/>
                  <a:pt x="111155" y="5362"/>
                  <a:pt x="101671" y="8633"/>
                </a:cubicBezTo>
                <a:cubicBezTo>
                  <a:pt x="94674" y="11046"/>
                  <a:pt x="87398" y="12578"/>
                  <a:pt x="80103" y="13847"/>
                </a:cubicBezTo>
                <a:cubicBezTo>
                  <a:pt x="73530" y="14992"/>
                  <a:pt x="66893" y="15931"/>
                  <a:pt x="60222" y="15931"/>
                </a:cubicBezTo>
                <a:cubicBezTo>
                  <a:pt x="60122" y="15931"/>
                  <a:pt x="60023" y="15931"/>
                  <a:pt x="59923" y="15931"/>
                </a:cubicBezTo>
                <a:cubicBezTo>
                  <a:pt x="53208" y="15900"/>
                  <a:pt x="46540" y="14905"/>
                  <a:pt x="39912" y="13834"/>
                </a:cubicBezTo>
                <a:cubicBezTo>
                  <a:pt x="26293" y="11638"/>
                  <a:pt x="12401" y="8981"/>
                  <a:pt x="174" y="2808"/>
                </a:cubicBezTo>
                <a:lnTo>
                  <a:pt x="1" y="14808"/>
                </a:lnTo>
                <a:cubicBezTo>
                  <a:pt x="11891" y="19268"/>
                  <a:pt x="44189" y="30103"/>
                  <a:pt x="73969" y="30103"/>
                </a:cubicBezTo>
                <a:cubicBezTo>
                  <a:pt x="74579" y="30103"/>
                  <a:pt x="75188" y="30098"/>
                  <a:pt x="75796" y="30089"/>
                </a:cubicBezTo>
                <a:cubicBezTo>
                  <a:pt x="103056" y="29672"/>
                  <a:pt x="121410" y="21708"/>
                  <a:pt x="129856" y="17112"/>
                </a:cubicBezTo>
                <a:lnTo>
                  <a:pt x="129856" y="15419"/>
                </a:lnTo>
                <a:lnTo>
                  <a:pt x="129857" y="13581"/>
                </a:lnTo>
                <a:lnTo>
                  <a:pt x="1298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2605" y="3651920"/>
            <a:ext cx="9140888" cy="1491551"/>
          </a:xfrm>
          <a:custGeom>
            <a:avLst/>
            <a:gdLst/>
            <a:ahLst/>
            <a:cxnLst/>
            <a:rect l="l" t="t" r="r" b="b"/>
            <a:pathLst>
              <a:path w="129856" h="25105" extrusionOk="0">
                <a:moveTo>
                  <a:pt x="174" y="1"/>
                </a:moveTo>
                <a:lnTo>
                  <a:pt x="1" y="25104"/>
                </a:lnTo>
                <a:lnTo>
                  <a:pt x="129856" y="25104"/>
                </a:lnTo>
                <a:lnTo>
                  <a:pt x="129856" y="3649"/>
                </a:lnTo>
                <a:cubicBezTo>
                  <a:pt x="112618" y="10125"/>
                  <a:pt x="94207" y="12447"/>
                  <a:pt x="76653" y="12447"/>
                </a:cubicBezTo>
                <a:cubicBezTo>
                  <a:pt x="43596" y="12447"/>
                  <a:pt x="13581" y="4215"/>
                  <a:pt x="174" y="1"/>
                </a:cubicBezTo>
                <a:close/>
              </a:path>
            </a:pathLst>
          </a:custGeom>
          <a:solidFill>
            <a:srgbClr val="66D7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2549400" y="198900"/>
            <a:ext cx="4045200" cy="8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 idx="2"/>
          </p:nvPr>
        </p:nvSpPr>
        <p:spPr>
          <a:xfrm>
            <a:off x="791400" y="1594445"/>
            <a:ext cx="18324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 idx="3"/>
          </p:nvPr>
        </p:nvSpPr>
        <p:spPr>
          <a:xfrm>
            <a:off x="3655800" y="1594445"/>
            <a:ext cx="18324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 idx="4"/>
          </p:nvPr>
        </p:nvSpPr>
        <p:spPr>
          <a:xfrm>
            <a:off x="6520200" y="1594445"/>
            <a:ext cx="18324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idx="5"/>
          </p:nvPr>
        </p:nvSpPr>
        <p:spPr>
          <a:xfrm>
            <a:off x="791400" y="3049846"/>
            <a:ext cx="18324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title" idx="6"/>
          </p:nvPr>
        </p:nvSpPr>
        <p:spPr>
          <a:xfrm>
            <a:off x="3655800" y="3049846"/>
            <a:ext cx="18324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title" idx="7"/>
          </p:nvPr>
        </p:nvSpPr>
        <p:spPr>
          <a:xfrm>
            <a:off x="6520200" y="3049846"/>
            <a:ext cx="18324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79" name="Google Shape;79;p15"/>
          <p:cNvGrpSpPr/>
          <p:nvPr/>
        </p:nvGrpSpPr>
        <p:grpSpPr>
          <a:xfrm>
            <a:off x="0" y="4474150"/>
            <a:ext cx="9144000" cy="152400"/>
            <a:chOff x="0" y="4474150"/>
            <a:chExt cx="9144000" cy="152400"/>
          </a:xfrm>
        </p:grpSpPr>
        <p:sp>
          <p:nvSpPr>
            <p:cNvPr id="80" name="Google Shape;80;p15"/>
            <p:cNvSpPr/>
            <p:nvPr/>
          </p:nvSpPr>
          <p:spPr>
            <a:xfrm>
              <a:off x="30735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25612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20490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15367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10245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5122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89916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84793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79671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74548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69426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4303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59181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1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microsoft.com/office/2007/relationships/hdphoto" Target="../media/hdphoto9.wdp"/><Relationship Id="rId2" Type="http://schemas.openxmlformats.org/officeDocument/2006/relationships/notesSlide" Target="../notesSlides/notesSlide4.xml"/><Relationship Id="rId16" Type="http://schemas.microsoft.com/office/2007/relationships/hdphoto" Target="../media/hdphoto11.wdp"/><Relationship Id="rId1" Type="http://schemas.openxmlformats.org/officeDocument/2006/relationships/slideLayout" Target="../slideLayouts/slideLayout4.xml"/><Relationship Id="rId6" Type="http://schemas.microsoft.com/office/2007/relationships/hdphoto" Target="../media/hdphoto7.wdp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openxmlformats.org/officeDocument/2006/relationships/image" Target="../media/image12.gif"/><Relationship Id="rId4" Type="http://schemas.openxmlformats.org/officeDocument/2006/relationships/image" Target="../media/image8.png"/><Relationship Id="rId9" Type="http://schemas.microsoft.com/office/2007/relationships/hdphoto" Target="../media/hdphoto8.wdp"/><Relationship Id="rId14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6.wdp"/><Relationship Id="rId3" Type="http://schemas.openxmlformats.org/officeDocument/2006/relationships/audio" Target="../media/audio1.wav"/><Relationship Id="rId7" Type="http://schemas.microsoft.com/office/2007/relationships/hdphoto" Target="../media/hdphoto13.wdp"/><Relationship Id="rId12" Type="http://schemas.openxmlformats.org/officeDocument/2006/relationships/image" Target="../media/image20.png"/><Relationship Id="rId17" Type="http://schemas.microsoft.com/office/2007/relationships/hdphoto" Target="../media/hdphoto18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microsoft.com/office/2007/relationships/hdphoto" Target="../media/hdphoto15.wdp"/><Relationship Id="rId5" Type="http://schemas.microsoft.com/office/2007/relationships/hdphoto" Target="../media/hdphoto12.wdp"/><Relationship Id="rId15" Type="http://schemas.microsoft.com/office/2007/relationships/hdphoto" Target="../media/hdphoto17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14.wdp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23.wdp"/><Relationship Id="rId1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microsoft.com/office/2007/relationships/hdphoto" Target="../media/hdphoto20.wdp"/><Relationship Id="rId12" Type="http://schemas.openxmlformats.org/officeDocument/2006/relationships/image" Target="../media/image27.png"/><Relationship Id="rId17" Type="http://schemas.microsoft.com/office/2007/relationships/hdphoto" Target="../media/hdphoto25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microsoft.com/office/2007/relationships/hdphoto" Target="../media/hdphoto22.wdp"/><Relationship Id="rId5" Type="http://schemas.microsoft.com/office/2007/relationships/hdphoto" Target="../media/hdphoto19.wdp"/><Relationship Id="rId15" Type="http://schemas.microsoft.com/office/2007/relationships/hdphoto" Target="../media/hdphoto24.wdp"/><Relationship Id="rId10" Type="http://schemas.openxmlformats.org/officeDocument/2006/relationships/image" Target="../media/image26.png"/><Relationship Id="rId19" Type="http://schemas.microsoft.com/office/2007/relationships/hdphoto" Target="../media/hdphoto26.wdp"/><Relationship Id="rId4" Type="http://schemas.openxmlformats.org/officeDocument/2006/relationships/image" Target="../media/image23.png"/><Relationship Id="rId9" Type="http://schemas.microsoft.com/office/2007/relationships/hdphoto" Target="../media/hdphoto21.wdp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30.wdp"/><Relationship Id="rId3" Type="http://schemas.openxmlformats.org/officeDocument/2006/relationships/audio" Target="../media/audio1.wav"/><Relationship Id="rId7" Type="http://schemas.microsoft.com/office/2007/relationships/hdphoto" Target="../media/hdphoto28.wdp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microsoft.com/office/2007/relationships/hdphoto" Target="../media/hdphoto29.wdp"/><Relationship Id="rId5" Type="http://schemas.microsoft.com/office/2007/relationships/hdphoto" Target="../media/hdphoto27.wdp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microsoft.com/office/2007/relationships/hdphoto" Target="../media/hdphoto12.wdp"/><Relationship Id="rId18" Type="http://schemas.openxmlformats.org/officeDocument/2006/relationships/image" Target="../media/image35.png"/><Relationship Id="rId3" Type="http://schemas.openxmlformats.org/officeDocument/2006/relationships/image" Target="../media/image37.png"/><Relationship Id="rId21" Type="http://schemas.microsoft.com/office/2007/relationships/hdphoto" Target="../media/hdphoto27.wdp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microsoft.com/office/2007/relationships/hdphoto" Target="../media/hdphoto21.wdp"/><Relationship Id="rId2" Type="http://schemas.openxmlformats.org/officeDocument/2006/relationships/audio" Target="../media/audio1.wav"/><Relationship Id="rId16" Type="http://schemas.openxmlformats.org/officeDocument/2006/relationships/image" Target="../media/image25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microsoft.com/office/2007/relationships/hdphoto" Target="../media/hdphoto18.wdp"/><Relationship Id="rId5" Type="http://schemas.openxmlformats.org/officeDocument/2006/relationships/image" Target="../media/image2.png"/><Relationship Id="rId15" Type="http://schemas.microsoft.com/office/2007/relationships/hdphoto" Target="../media/hdphoto20.wdp"/><Relationship Id="rId10" Type="http://schemas.openxmlformats.org/officeDocument/2006/relationships/image" Target="../media/image22.png"/><Relationship Id="rId19" Type="http://schemas.microsoft.com/office/2007/relationships/hdphoto" Target="../media/hdphoto29.wdp"/><Relationship Id="rId4" Type="http://schemas.microsoft.com/office/2007/relationships/hdphoto" Target="../media/hdphoto31.wdp"/><Relationship Id="rId9" Type="http://schemas.openxmlformats.org/officeDocument/2006/relationships/image" Target="../media/image10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>
            <a:spLocks noGrp="1"/>
          </p:cNvSpPr>
          <p:nvPr>
            <p:ph type="ctrTitle"/>
          </p:nvPr>
        </p:nvSpPr>
        <p:spPr>
          <a:xfrm>
            <a:off x="1517313" y="1101225"/>
            <a:ext cx="6111900" cy="9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#</a:t>
            </a:r>
            <a:r>
              <a:rPr lang="es-CL" dirty="0">
                <a:solidFill>
                  <a:schemeClr val="accent1"/>
                </a:solidFill>
              </a:rPr>
              <a:t>JUGAR</a:t>
            </a:r>
            <a:r>
              <a:rPr lang="es-CL" dirty="0">
                <a:solidFill>
                  <a:schemeClr val="accent5"/>
                </a:solidFill>
              </a:rPr>
              <a:t>Y</a:t>
            </a:r>
            <a:r>
              <a:rPr lang="es-CL" dirty="0">
                <a:solidFill>
                  <a:schemeClr val="accent2"/>
                </a:solidFill>
              </a:rPr>
              <a:t>APRENDER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19" name="Google Shape;219;p34">
            <a:hlinkClick r:id="rId3" action="ppaction://hlinksldjump"/>
          </p:cNvPr>
          <p:cNvSpPr/>
          <p:nvPr/>
        </p:nvSpPr>
        <p:spPr>
          <a:xfrm>
            <a:off x="3573900" y="3596375"/>
            <a:ext cx="1996200" cy="616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38100" dir="76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4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3678000" y="3720125"/>
            <a:ext cx="1788000" cy="3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3" action="ppaction://hlinksldjump"/>
              </a:rPr>
              <a:t>VA</a:t>
            </a:r>
            <a:r>
              <a:rPr lang="es-CL" dirty="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3" action="ppaction://hlinksldjump"/>
              </a:rPr>
              <a:t>MOS</a:t>
            </a:r>
            <a:r>
              <a:rPr lang="en" dirty="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3" action="ppaction://hlinksldjump"/>
              </a:rPr>
              <a:t>!</a:t>
            </a:r>
            <a:endParaRPr dirty="0"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21" name="Google Shape;221;p34"/>
          <p:cNvSpPr txBox="1">
            <a:spLocks noGrp="1"/>
          </p:cNvSpPr>
          <p:nvPr>
            <p:ph type="ctrTitle"/>
          </p:nvPr>
        </p:nvSpPr>
        <p:spPr>
          <a:xfrm>
            <a:off x="1516050" y="1887175"/>
            <a:ext cx="6111900" cy="9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latin typeface="Londrina Solid"/>
                <a:ea typeface="Londrina Solid"/>
                <a:cs typeface="Londrina Solid"/>
                <a:sym typeface="Londrina Solid"/>
              </a:rPr>
              <a:t>VOCALES</a:t>
            </a:r>
            <a:endParaRPr sz="9600" dirty="0"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grpSp>
        <p:nvGrpSpPr>
          <p:cNvPr id="222" name="Google Shape;222;p34"/>
          <p:cNvGrpSpPr/>
          <p:nvPr/>
        </p:nvGrpSpPr>
        <p:grpSpPr>
          <a:xfrm>
            <a:off x="-118550" y="100667"/>
            <a:ext cx="3272383" cy="2652418"/>
            <a:chOff x="-118550" y="100667"/>
            <a:chExt cx="3272383" cy="2652418"/>
          </a:xfrm>
        </p:grpSpPr>
        <p:sp>
          <p:nvSpPr>
            <p:cNvPr id="223" name="Google Shape;223;p34"/>
            <p:cNvSpPr/>
            <p:nvPr/>
          </p:nvSpPr>
          <p:spPr>
            <a:xfrm>
              <a:off x="-118550" y="776250"/>
              <a:ext cx="2024198" cy="1976836"/>
            </a:xfrm>
            <a:custGeom>
              <a:avLst/>
              <a:gdLst/>
              <a:ahLst/>
              <a:cxnLst/>
              <a:rect l="l" t="t" r="r" b="b"/>
              <a:pathLst>
                <a:path w="75319" h="76208" extrusionOk="0">
                  <a:moveTo>
                    <a:pt x="66654" y="0"/>
                  </a:moveTo>
                  <a:lnTo>
                    <a:pt x="0" y="11109"/>
                  </a:lnTo>
                  <a:lnTo>
                    <a:pt x="2221" y="76208"/>
                  </a:lnTo>
                  <a:lnTo>
                    <a:pt x="75319" y="11109"/>
                  </a:ln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</p:sp>
        <p:grpSp>
          <p:nvGrpSpPr>
            <p:cNvPr id="224" name="Google Shape;224;p34"/>
            <p:cNvGrpSpPr/>
            <p:nvPr/>
          </p:nvGrpSpPr>
          <p:grpSpPr>
            <a:xfrm>
              <a:off x="1157615" y="100667"/>
              <a:ext cx="1996218" cy="1466487"/>
              <a:chOff x="3675275" y="1724425"/>
              <a:chExt cx="736150" cy="540800"/>
            </a:xfrm>
          </p:grpSpPr>
          <p:sp>
            <p:nvSpPr>
              <p:cNvPr id="225" name="Google Shape;225;p34"/>
              <p:cNvSpPr/>
              <p:nvPr/>
            </p:nvSpPr>
            <p:spPr>
              <a:xfrm>
                <a:off x="3870125" y="2099125"/>
                <a:ext cx="233250" cy="166100"/>
              </a:xfrm>
              <a:custGeom>
                <a:avLst/>
                <a:gdLst/>
                <a:ahLst/>
                <a:cxnLst/>
                <a:rect l="l" t="t" r="r" b="b"/>
                <a:pathLst>
                  <a:path w="9330" h="6644" extrusionOk="0">
                    <a:moveTo>
                      <a:pt x="9329" y="0"/>
                    </a:moveTo>
                    <a:lnTo>
                      <a:pt x="5899" y="1201"/>
                    </a:lnTo>
                    <a:cubicBezTo>
                      <a:pt x="5899" y="4918"/>
                      <a:pt x="182" y="5433"/>
                      <a:pt x="61" y="6062"/>
                    </a:cubicBezTo>
                    <a:cubicBezTo>
                      <a:pt x="0" y="6382"/>
                      <a:pt x="758" y="6643"/>
                      <a:pt x="1902" y="6643"/>
                    </a:cubicBezTo>
                    <a:cubicBezTo>
                      <a:pt x="3005" y="6643"/>
                      <a:pt x="4467" y="6400"/>
                      <a:pt x="5899" y="5734"/>
                    </a:cubicBezTo>
                    <a:cubicBezTo>
                      <a:pt x="8816" y="4378"/>
                      <a:pt x="9329" y="0"/>
                      <a:pt x="9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4"/>
              <p:cNvSpPr/>
              <p:nvPr/>
            </p:nvSpPr>
            <p:spPr>
              <a:xfrm>
                <a:off x="3675275" y="1818400"/>
                <a:ext cx="281550" cy="111900"/>
              </a:xfrm>
              <a:custGeom>
                <a:avLst/>
                <a:gdLst/>
                <a:ahLst/>
                <a:cxnLst/>
                <a:rect l="l" t="t" r="r" b="b"/>
                <a:pathLst>
                  <a:path w="11262" h="4476" extrusionOk="0">
                    <a:moveTo>
                      <a:pt x="6498" y="1"/>
                    </a:moveTo>
                    <a:cubicBezTo>
                      <a:pt x="5898" y="1"/>
                      <a:pt x="5291" y="100"/>
                      <a:pt x="4708" y="346"/>
                    </a:cubicBezTo>
                    <a:cubicBezTo>
                      <a:pt x="1745" y="1598"/>
                      <a:pt x="1" y="4121"/>
                      <a:pt x="549" y="4456"/>
                    </a:cubicBezTo>
                    <a:cubicBezTo>
                      <a:pt x="572" y="4469"/>
                      <a:pt x="601" y="4476"/>
                      <a:pt x="636" y="4476"/>
                    </a:cubicBezTo>
                    <a:cubicBezTo>
                      <a:pt x="1238" y="4476"/>
                      <a:pt x="3598" y="2549"/>
                      <a:pt x="5855" y="2549"/>
                    </a:cubicBezTo>
                    <a:cubicBezTo>
                      <a:pt x="6631" y="2549"/>
                      <a:pt x="7394" y="2777"/>
                      <a:pt x="8069" y="3388"/>
                    </a:cubicBezTo>
                    <a:lnTo>
                      <a:pt x="11262" y="1650"/>
                    </a:lnTo>
                    <a:cubicBezTo>
                      <a:pt x="11262" y="1650"/>
                      <a:pt x="8945" y="1"/>
                      <a:pt x="64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4"/>
              <p:cNvSpPr/>
              <p:nvPr/>
            </p:nvSpPr>
            <p:spPr>
              <a:xfrm>
                <a:off x="3832700" y="1724425"/>
                <a:ext cx="578725" cy="434375"/>
              </a:xfrm>
              <a:custGeom>
                <a:avLst/>
                <a:gdLst/>
                <a:ahLst/>
                <a:cxnLst/>
                <a:rect l="l" t="t" r="r" b="b"/>
                <a:pathLst>
                  <a:path w="23149" h="17375" extrusionOk="0">
                    <a:moveTo>
                      <a:pt x="17097" y="1"/>
                    </a:moveTo>
                    <a:cubicBezTo>
                      <a:pt x="15720" y="1"/>
                      <a:pt x="14220" y="83"/>
                      <a:pt x="12726" y="312"/>
                    </a:cubicBezTo>
                    <a:cubicBezTo>
                      <a:pt x="10912" y="590"/>
                      <a:pt x="9110" y="1089"/>
                      <a:pt x="7543" y="1919"/>
                    </a:cubicBezTo>
                    <a:cubicBezTo>
                      <a:pt x="4569" y="3498"/>
                      <a:pt x="2693" y="5385"/>
                      <a:pt x="1558" y="6894"/>
                    </a:cubicBezTo>
                    <a:cubicBezTo>
                      <a:pt x="384" y="8452"/>
                      <a:pt x="0" y="9608"/>
                      <a:pt x="0" y="9608"/>
                    </a:cubicBezTo>
                    <a:lnTo>
                      <a:pt x="3884" y="17374"/>
                    </a:lnTo>
                    <a:cubicBezTo>
                      <a:pt x="3884" y="17374"/>
                      <a:pt x="5094" y="17206"/>
                      <a:pt x="6860" y="16810"/>
                    </a:cubicBezTo>
                    <a:cubicBezTo>
                      <a:pt x="9341" y="16248"/>
                      <a:pt x="12916" y="15234"/>
                      <a:pt x="15755" y="13600"/>
                    </a:cubicBezTo>
                    <a:cubicBezTo>
                      <a:pt x="17162" y="12788"/>
                      <a:pt x="18311" y="11702"/>
                      <a:pt x="19243" y="10501"/>
                    </a:cubicBezTo>
                    <a:cubicBezTo>
                      <a:pt x="22557" y="6232"/>
                      <a:pt x="23149" y="497"/>
                      <a:pt x="23149" y="497"/>
                    </a:cubicBezTo>
                    <a:cubicBezTo>
                      <a:pt x="23149" y="497"/>
                      <a:pt x="20494" y="1"/>
                      <a:pt x="170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4"/>
              <p:cNvSpPr/>
              <p:nvPr/>
            </p:nvSpPr>
            <p:spPr>
              <a:xfrm>
                <a:off x="4019625" y="1833975"/>
                <a:ext cx="204875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8195" h="7468" extrusionOk="0">
                    <a:moveTo>
                      <a:pt x="4098" y="0"/>
                    </a:moveTo>
                    <a:cubicBezTo>
                      <a:pt x="3142" y="0"/>
                      <a:pt x="2187" y="365"/>
                      <a:pt x="1457" y="1094"/>
                    </a:cubicBezTo>
                    <a:cubicBezTo>
                      <a:pt x="0" y="2552"/>
                      <a:pt x="0" y="4916"/>
                      <a:pt x="1457" y="6373"/>
                    </a:cubicBezTo>
                    <a:cubicBezTo>
                      <a:pt x="2187" y="7103"/>
                      <a:pt x="3142" y="7467"/>
                      <a:pt x="4098" y="7467"/>
                    </a:cubicBezTo>
                    <a:cubicBezTo>
                      <a:pt x="5053" y="7467"/>
                      <a:pt x="6009" y="7103"/>
                      <a:pt x="6738" y="6373"/>
                    </a:cubicBezTo>
                    <a:cubicBezTo>
                      <a:pt x="8195" y="4916"/>
                      <a:pt x="8195" y="2552"/>
                      <a:pt x="6738" y="1094"/>
                    </a:cubicBezTo>
                    <a:cubicBezTo>
                      <a:pt x="6009" y="365"/>
                      <a:pt x="5053" y="0"/>
                      <a:pt x="40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4"/>
              <p:cNvSpPr/>
              <p:nvPr/>
            </p:nvSpPr>
            <p:spPr>
              <a:xfrm>
                <a:off x="4060400" y="1869975"/>
                <a:ext cx="121275" cy="119275"/>
              </a:xfrm>
              <a:custGeom>
                <a:avLst/>
                <a:gdLst/>
                <a:ahLst/>
                <a:cxnLst/>
                <a:rect l="l" t="t" r="r" b="b"/>
                <a:pathLst>
                  <a:path w="4851" h="4771" extrusionOk="0">
                    <a:moveTo>
                      <a:pt x="2467" y="1"/>
                    </a:moveTo>
                    <a:cubicBezTo>
                      <a:pt x="2339" y="1"/>
                      <a:pt x="2212" y="11"/>
                      <a:pt x="2087" y="32"/>
                    </a:cubicBezTo>
                    <a:cubicBezTo>
                      <a:pt x="868" y="228"/>
                      <a:pt x="1" y="1322"/>
                      <a:pt x="88" y="2554"/>
                    </a:cubicBezTo>
                    <a:cubicBezTo>
                      <a:pt x="176" y="3785"/>
                      <a:pt x="1187" y="4745"/>
                      <a:pt x="2421" y="4769"/>
                    </a:cubicBezTo>
                    <a:cubicBezTo>
                      <a:pt x="2436" y="4771"/>
                      <a:pt x="2452" y="4771"/>
                      <a:pt x="2467" y="4771"/>
                    </a:cubicBezTo>
                    <a:cubicBezTo>
                      <a:pt x="3784" y="4771"/>
                      <a:pt x="4851" y="3704"/>
                      <a:pt x="4851" y="2386"/>
                    </a:cubicBezTo>
                    <a:cubicBezTo>
                      <a:pt x="4851" y="1069"/>
                      <a:pt x="3784" y="1"/>
                      <a:pt x="24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34"/>
              <p:cNvSpPr/>
              <p:nvPr/>
            </p:nvSpPr>
            <p:spPr>
              <a:xfrm>
                <a:off x="4150850" y="1724425"/>
                <a:ext cx="260575" cy="262550"/>
              </a:xfrm>
              <a:custGeom>
                <a:avLst/>
                <a:gdLst/>
                <a:ahLst/>
                <a:cxnLst/>
                <a:rect l="l" t="t" r="r" b="b"/>
                <a:pathLst>
                  <a:path w="10423" h="10502" extrusionOk="0">
                    <a:moveTo>
                      <a:pt x="4371" y="1"/>
                    </a:moveTo>
                    <a:cubicBezTo>
                      <a:pt x="2994" y="1"/>
                      <a:pt x="1494" y="83"/>
                      <a:pt x="0" y="312"/>
                    </a:cubicBezTo>
                    <a:cubicBezTo>
                      <a:pt x="1558" y="1527"/>
                      <a:pt x="5037" y="4779"/>
                      <a:pt x="6517" y="10501"/>
                    </a:cubicBezTo>
                    <a:cubicBezTo>
                      <a:pt x="9831" y="6232"/>
                      <a:pt x="10423" y="497"/>
                      <a:pt x="10423" y="497"/>
                    </a:cubicBezTo>
                    <a:cubicBezTo>
                      <a:pt x="10423" y="497"/>
                      <a:pt x="7768" y="1"/>
                      <a:pt x="43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4"/>
              <p:cNvSpPr/>
              <p:nvPr/>
            </p:nvSpPr>
            <p:spPr>
              <a:xfrm>
                <a:off x="3832700" y="1896775"/>
                <a:ext cx="171525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6861" h="10479" extrusionOk="0">
                    <a:moveTo>
                      <a:pt x="1558" y="0"/>
                    </a:moveTo>
                    <a:cubicBezTo>
                      <a:pt x="384" y="1558"/>
                      <a:pt x="0" y="2714"/>
                      <a:pt x="0" y="2714"/>
                    </a:cubicBezTo>
                    <a:lnTo>
                      <a:pt x="3884" y="10479"/>
                    </a:lnTo>
                    <a:cubicBezTo>
                      <a:pt x="3884" y="10479"/>
                      <a:pt x="5094" y="10312"/>
                      <a:pt x="6860" y="9914"/>
                    </a:cubicBezTo>
                    <a:lnTo>
                      <a:pt x="1558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4"/>
              <p:cNvSpPr/>
              <p:nvPr/>
            </p:nvSpPr>
            <p:spPr>
              <a:xfrm>
                <a:off x="3805050" y="1982100"/>
                <a:ext cx="199875" cy="116800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4672" extrusionOk="0">
                    <a:moveTo>
                      <a:pt x="7439" y="0"/>
                    </a:moveTo>
                    <a:cubicBezTo>
                      <a:pt x="6151" y="0"/>
                      <a:pt x="2762" y="2156"/>
                      <a:pt x="277" y="4052"/>
                    </a:cubicBezTo>
                    <a:cubicBezTo>
                      <a:pt x="1" y="4261"/>
                      <a:pt x="176" y="4672"/>
                      <a:pt x="479" y="4672"/>
                    </a:cubicBezTo>
                    <a:cubicBezTo>
                      <a:pt x="516" y="4672"/>
                      <a:pt x="555" y="4666"/>
                      <a:pt x="595" y="4653"/>
                    </a:cubicBezTo>
                    <a:cubicBezTo>
                      <a:pt x="3206" y="3784"/>
                      <a:pt x="7837" y="2041"/>
                      <a:pt x="7962" y="555"/>
                    </a:cubicBezTo>
                    <a:cubicBezTo>
                      <a:pt x="7994" y="168"/>
                      <a:pt x="7799" y="0"/>
                      <a:pt x="7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4"/>
              <p:cNvSpPr/>
              <p:nvPr/>
            </p:nvSpPr>
            <p:spPr>
              <a:xfrm>
                <a:off x="4082475" y="1869975"/>
                <a:ext cx="69100" cy="119250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4770" extrusionOk="0">
                    <a:moveTo>
                      <a:pt x="1584" y="1"/>
                    </a:moveTo>
                    <a:cubicBezTo>
                      <a:pt x="1457" y="1"/>
                      <a:pt x="1329" y="11"/>
                      <a:pt x="1204" y="32"/>
                    </a:cubicBezTo>
                    <a:lnTo>
                      <a:pt x="0" y="4172"/>
                    </a:lnTo>
                    <a:cubicBezTo>
                      <a:pt x="425" y="4548"/>
                      <a:pt x="971" y="4760"/>
                      <a:pt x="1538" y="4769"/>
                    </a:cubicBezTo>
                    <a:lnTo>
                      <a:pt x="2764" y="314"/>
                    </a:lnTo>
                    <a:cubicBezTo>
                      <a:pt x="2404" y="109"/>
                      <a:pt x="1998" y="1"/>
                      <a:pt x="15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4" name="Google Shape;234;p34"/>
          <p:cNvGrpSpPr/>
          <p:nvPr/>
        </p:nvGrpSpPr>
        <p:grpSpPr>
          <a:xfrm rot="953377">
            <a:off x="6524766" y="149598"/>
            <a:ext cx="2190592" cy="3991238"/>
            <a:chOff x="2366550" y="238100"/>
            <a:chExt cx="2875125" cy="5238450"/>
          </a:xfrm>
        </p:grpSpPr>
        <p:sp>
          <p:nvSpPr>
            <p:cNvPr id="235" name="Google Shape;235;p34"/>
            <p:cNvSpPr/>
            <p:nvPr/>
          </p:nvSpPr>
          <p:spPr>
            <a:xfrm>
              <a:off x="3269450" y="1884925"/>
              <a:ext cx="578075" cy="1577350"/>
            </a:xfrm>
            <a:custGeom>
              <a:avLst/>
              <a:gdLst/>
              <a:ahLst/>
              <a:cxnLst/>
              <a:rect l="l" t="t" r="r" b="b"/>
              <a:pathLst>
                <a:path w="23123" h="63094" fill="none" extrusionOk="0">
                  <a:moveTo>
                    <a:pt x="1" y="0"/>
                  </a:moveTo>
                  <a:cubicBezTo>
                    <a:pt x="2546" y="3153"/>
                    <a:pt x="4803" y="8509"/>
                    <a:pt x="5463" y="12508"/>
                  </a:cubicBezTo>
                  <a:cubicBezTo>
                    <a:pt x="6990" y="21755"/>
                    <a:pt x="8485" y="29277"/>
                    <a:pt x="10526" y="38424"/>
                  </a:cubicBezTo>
                  <a:cubicBezTo>
                    <a:pt x="12569" y="47571"/>
                    <a:pt x="16301" y="56664"/>
                    <a:pt x="23122" y="63093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4"/>
            <p:cNvSpPr/>
            <p:nvPr/>
          </p:nvSpPr>
          <p:spPr>
            <a:xfrm>
              <a:off x="2366550" y="550050"/>
              <a:ext cx="1293100" cy="1470850"/>
            </a:xfrm>
            <a:custGeom>
              <a:avLst/>
              <a:gdLst/>
              <a:ahLst/>
              <a:cxnLst/>
              <a:rect l="l" t="t" r="r" b="b"/>
              <a:pathLst>
                <a:path w="51724" h="58834" extrusionOk="0">
                  <a:moveTo>
                    <a:pt x="23828" y="0"/>
                  </a:moveTo>
                  <a:cubicBezTo>
                    <a:pt x="22780" y="0"/>
                    <a:pt x="21740" y="59"/>
                    <a:pt x="20724" y="172"/>
                  </a:cubicBezTo>
                  <a:cubicBezTo>
                    <a:pt x="14908" y="818"/>
                    <a:pt x="9376" y="4617"/>
                    <a:pt x="5753" y="9213"/>
                  </a:cubicBezTo>
                  <a:cubicBezTo>
                    <a:pt x="1551" y="14542"/>
                    <a:pt x="1" y="21700"/>
                    <a:pt x="892" y="28429"/>
                  </a:cubicBezTo>
                  <a:cubicBezTo>
                    <a:pt x="1782" y="35156"/>
                    <a:pt x="4970" y="41452"/>
                    <a:pt x="9296" y="46682"/>
                  </a:cubicBezTo>
                  <a:cubicBezTo>
                    <a:pt x="12324" y="50342"/>
                    <a:pt x="15998" y="53584"/>
                    <a:pt x="20385" y="55407"/>
                  </a:cubicBezTo>
                  <a:cubicBezTo>
                    <a:pt x="22794" y="56409"/>
                    <a:pt x="25405" y="56873"/>
                    <a:pt x="28019" y="56873"/>
                  </a:cubicBezTo>
                  <a:cubicBezTo>
                    <a:pt x="30530" y="56873"/>
                    <a:pt x="33045" y="56445"/>
                    <a:pt x="35388" y="55653"/>
                  </a:cubicBezTo>
                  <a:lnTo>
                    <a:pt x="35388" y="55653"/>
                  </a:lnTo>
                  <a:cubicBezTo>
                    <a:pt x="35187" y="56185"/>
                    <a:pt x="34985" y="56732"/>
                    <a:pt x="34990" y="57300"/>
                  </a:cubicBezTo>
                  <a:cubicBezTo>
                    <a:pt x="34996" y="57867"/>
                    <a:pt x="35256" y="58470"/>
                    <a:pt x="35768" y="58718"/>
                  </a:cubicBezTo>
                  <a:cubicBezTo>
                    <a:pt x="35931" y="58798"/>
                    <a:pt x="36107" y="58834"/>
                    <a:pt x="36283" y="58834"/>
                  </a:cubicBezTo>
                  <a:cubicBezTo>
                    <a:pt x="36762" y="58834"/>
                    <a:pt x="37253" y="58571"/>
                    <a:pt x="37573" y="58196"/>
                  </a:cubicBezTo>
                  <a:cubicBezTo>
                    <a:pt x="38011" y="57683"/>
                    <a:pt x="38201" y="57010"/>
                    <a:pt x="38379" y="56360"/>
                  </a:cubicBezTo>
                  <a:cubicBezTo>
                    <a:pt x="38789" y="56835"/>
                    <a:pt x="39415" y="57119"/>
                    <a:pt x="40038" y="57119"/>
                  </a:cubicBezTo>
                  <a:cubicBezTo>
                    <a:pt x="40233" y="57119"/>
                    <a:pt x="40427" y="57091"/>
                    <a:pt x="40614" y="57033"/>
                  </a:cubicBezTo>
                  <a:cubicBezTo>
                    <a:pt x="41399" y="56787"/>
                    <a:pt x="41992" y="55987"/>
                    <a:pt x="41941" y="55165"/>
                  </a:cubicBezTo>
                  <a:cubicBezTo>
                    <a:pt x="41897" y="54448"/>
                    <a:pt x="40906" y="53371"/>
                    <a:pt x="40066" y="53371"/>
                  </a:cubicBezTo>
                  <a:cubicBezTo>
                    <a:pt x="39947" y="53371"/>
                    <a:pt x="39830" y="53393"/>
                    <a:pt x="39720" y="53440"/>
                  </a:cubicBezTo>
                  <a:cubicBezTo>
                    <a:pt x="42109" y="52404"/>
                    <a:pt x="45115" y="50634"/>
                    <a:pt x="46449" y="48363"/>
                  </a:cubicBezTo>
                  <a:cubicBezTo>
                    <a:pt x="50453" y="41551"/>
                    <a:pt x="51724" y="33276"/>
                    <a:pt x="50322" y="25529"/>
                  </a:cubicBezTo>
                  <a:cubicBezTo>
                    <a:pt x="48770" y="16948"/>
                    <a:pt x="44317" y="9738"/>
                    <a:pt x="37680" y="4350"/>
                  </a:cubicBezTo>
                  <a:cubicBezTo>
                    <a:pt x="33930" y="1307"/>
                    <a:pt x="28781" y="0"/>
                    <a:pt x="23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4"/>
            <p:cNvSpPr/>
            <p:nvPr/>
          </p:nvSpPr>
          <p:spPr>
            <a:xfrm>
              <a:off x="2979425" y="632175"/>
              <a:ext cx="389525" cy="305550"/>
            </a:xfrm>
            <a:custGeom>
              <a:avLst/>
              <a:gdLst/>
              <a:ahLst/>
              <a:cxnLst/>
              <a:rect l="l" t="t" r="r" b="b"/>
              <a:pathLst>
                <a:path w="15581" h="12222" extrusionOk="0">
                  <a:moveTo>
                    <a:pt x="2533" y="0"/>
                  </a:moveTo>
                  <a:cubicBezTo>
                    <a:pt x="2382" y="0"/>
                    <a:pt x="2247" y="21"/>
                    <a:pt x="2133" y="67"/>
                  </a:cubicBezTo>
                  <a:cubicBezTo>
                    <a:pt x="0" y="931"/>
                    <a:pt x="2235" y="2706"/>
                    <a:pt x="3379" y="3309"/>
                  </a:cubicBezTo>
                  <a:cubicBezTo>
                    <a:pt x="7167" y="5304"/>
                    <a:pt x="11238" y="7364"/>
                    <a:pt x="13389" y="11065"/>
                  </a:cubicBezTo>
                  <a:cubicBezTo>
                    <a:pt x="13581" y="11395"/>
                    <a:pt x="13763" y="11745"/>
                    <a:pt x="14062" y="11985"/>
                  </a:cubicBezTo>
                  <a:cubicBezTo>
                    <a:pt x="14242" y="12129"/>
                    <a:pt x="14479" y="12221"/>
                    <a:pt x="14706" y="12221"/>
                  </a:cubicBezTo>
                  <a:cubicBezTo>
                    <a:pt x="14855" y="12221"/>
                    <a:pt x="14999" y="12182"/>
                    <a:pt x="15121" y="12093"/>
                  </a:cubicBezTo>
                  <a:cubicBezTo>
                    <a:pt x="15580" y="11753"/>
                    <a:pt x="15401" y="11035"/>
                    <a:pt x="15154" y="10519"/>
                  </a:cubicBezTo>
                  <a:cubicBezTo>
                    <a:pt x="13481" y="7022"/>
                    <a:pt x="10706" y="4082"/>
                    <a:pt x="7361" y="2134"/>
                  </a:cubicBezTo>
                  <a:cubicBezTo>
                    <a:pt x="6509" y="1637"/>
                    <a:pt x="3871" y="0"/>
                    <a:pt x="25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3389875" y="1048250"/>
              <a:ext cx="103225" cy="164700"/>
            </a:xfrm>
            <a:custGeom>
              <a:avLst/>
              <a:gdLst/>
              <a:ahLst/>
              <a:cxnLst/>
              <a:rect l="l" t="t" r="r" b="b"/>
              <a:pathLst>
                <a:path w="4129" h="6588" extrusionOk="0">
                  <a:moveTo>
                    <a:pt x="1316" y="1"/>
                  </a:moveTo>
                  <a:cubicBezTo>
                    <a:pt x="1184" y="1"/>
                    <a:pt x="1049" y="41"/>
                    <a:pt x="911" y="132"/>
                  </a:cubicBezTo>
                  <a:cubicBezTo>
                    <a:pt x="0" y="734"/>
                    <a:pt x="1714" y="4941"/>
                    <a:pt x="1935" y="5790"/>
                  </a:cubicBezTo>
                  <a:cubicBezTo>
                    <a:pt x="2026" y="6144"/>
                    <a:pt x="2204" y="6572"/>
                    <a:pt x="2570" y="6587"/>
                  </a:cubicBezTo>
                  <a:cubicBezTo>
                    <a:pt x="2576" y="6588"/>
                    <a:pt x="2583" y="6588"/>
                    <a:pt x="2589" y="6588"/>
                  </a:cubicBezTo>
                  <a:cubicBezTo>
                    <a:pt x="2732" y="6588"/>
                    <a:pt x="2867" y="6519"/>
                    <a:pt x="2985" y="6436"/>
                  </a:cubicBezTo>
                  <a:cubicBezTo>
                    <a:pt x="4128" y="5633"/>
                    <a:pt x="3860" y="3869"/>
                    <a:pt x="3292" y="2592"/>
                  </a:cubicBezTo>
                  <a:cubicBezTo>
                    <a:pt x="3057" y="2060"/>
                    <a:pt x="2262" y="1"/>
                    <a:pt x="1316" y="1"/>
                  </a:cubicBezTo>
                  <a:close/>
                </a:path>
              </a:pathLst>
            </a:custGeom>
            <a:solidFill>
              <a:srgbClr val="F9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3640375" y="1859350"/>
              <a:ext cx="207150" cy="1627750"/>
            </a:xfrm>
            <a:custGeom>
              <a:avLst/>
              <a:gdLst/>
              <a:ahLst/>
              <a:cxnLst/>
              <a:rect l="l" t="t" r="r" b="b"/>
              <a:pathLst>
                <a:path w="8286" h="65110" fill="none" extrusionOk="0">
                  <a:moveTo>
                    <a:pt x="7048" y="65109"/>
                  </a:moveTo>
                  <a:cubicBezTo>
                    <a:pt x="737" y="58499"/>
                    <a:pt x="1" y="48430"/>
                    <a:pt x="380" y="39299"/>
                  </a:cubicBezTo>
                  <a:cubicBezTo>
                    <a:pt x="918" y="26359"/>
                    <a:pt x="4748" y="12461"/>
                    <a:pt x="8285" y="1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3504925" y="548425"/>
              <a:ext cx="1290575" cy="1451925"/>
            </a:xfrm>
            <a:custGeom>
              <a:avLst/>
              <a:gdLst/>
              <a:ahLst/>
              <a:cxnLst/>
              <a:rect l="l" t="t" r="r" b="b"/>
              <a:pathLst>
                <a:path w="51623" h="58077" extrusionOk="0">
                  <a:moveTo>
                    <a:pt x="27953" y="1"/>
                  </a:moveTo>
                  <a:cubicBezTo>
                    <a:pt x="27475" y="1"/>
                    <a:pt x="27000" y="14"/>
                    <a:pt x="26529" y="39"/>
                  </a:cubicBezTo>
                  <a:cubicBezTo>
                    <a:pt x="19753" y="408"/>
                    <a:pt x="13356" y="3977"/>
                    <a:pt x="8896" y="9092"/>
                  </a:cubicBezTo>
                  <a:cubicBezTo>
                    <a:pt x="4435" y="14207"/>
                    <a:pt x="1817" y="20759"/>
                    <a:pt x="750" y="27462"/>
                  </a:cubicBezTo>
                  <a:cubicBezTo>
                    <a:pt x="4" y="32154"/>
                    <a:pt x="1" y="37054"/>
                    <a:pt x="1531" y="41552"/>
                  </a:cubicBezTo>
                  <a:cubicBezTo>
                    <a:pt x="3179" y="46394"/>
                    <a:pt x="6890" y="50452"/>
                    <a:pt x="11262" y="52974"/>
                  </a:cubicBezTo>
                  <a:cubicBezTo>
                    <a:pt x="10731" y="53175"/>
                    <a:pt x="10186" y="53385"/>
                    <a:pt x="9764" y="53764"/>
                  </a:cubicBezTo>
                  <a:cubicBezTo>
                    <a:pt x="9341" y="54144"/>
                    <a:pt x="9062" y="54737"/>
                    <a:pt x="9213" y="55285"/>
                  </a:cubicBezTo>
                  <a:cubicBezTo>
                    <a:pt x="9390" y="55926"/>
                    <a:pt x="10103" y="56294"/>
                    <a:pt x="10769" y="56294"/>
                  </a:cubicBezTo>
                  <a:cubicBezTo>
                    <a:pt x="10779" y="56294"/>
                    <a:pt x="10788" y="56294"/>
                    <a:pt x="10798" y="56294"/>
                  </a:cubicBezTo>
                  <a:cubicBezTo>
                    <a:pt x="11472" y="56284"/>
                    <a:pt x="12103" y="55982"/>
                    <a:pt x="12709" y="55686"/>
                  </a:cubicBezTo>
                  <a:lnTo>
                    <a:pt x="12709" y="55686"/>
                  </a:lnTo>
                  <a:cubicBezTo>
                    <a:pt x="12597" y="56501"/>
                    <a:pt x="12977" y="57379"/>
                    <a:pt x="13680" y="57807"/>
                  </a:cubicBezTo>
                  <a:cubicBezTo>
                    <a:pt x="13976" y="57987"/>
                    <a:pt x="14323" y="58076"/>
                    <a:pt x="14668" y="58076"/>
                  </a:cubicBezTo>
                  <a:cubicBezTo>
                    <a:pt x="15146" y="58076"/>
                    <a:pt x="15622" y="57906"/>
                    <a:pt x="15960" y="57569"/>
                  </a:cubicBezTo>
                  <a:cubicBezTo>
                    <a:pt x="16541" y="56991"/>
                    <a:pt x="16658" y="55173"/>
                    <a:pt x="15787" y="54762"/>
                  </a:cubicBezTo>
                  <a:lnTo>
                    <a:pt x="15787" y="54762"/>
                  </a:lnTo>
                  <a:cubicBezTo>
                    <a:pt x="17737" y="55680"/>
                    <a:pt x="20347" y="56583"/>
                    <a:pt x="22655" y="56583"/>
                  </a:cubicBezTo>
                  <a:cubicBezTo>
                    <a:pt x="23134" y="56583"/>
                    <a:pt x="23600" y="56544"/>
                    <a:pt x="24044" y="56458"/>
                  </a:cubicBezTo>
                  <a:cubicBezTo>
                    <a:pt x="31802" y="54958"/>
                    <a:pt x="38852" y="50444"/>
                    <a:pt x="43739" y="44272"/>
                  </a:cubicBezTo>
                  <a:cubicBezTo>
                    <a:pt x="49153" y="37436"/>
                    <a:pt x="51622" y="29329"/>
                    <a:pt x="51278" y="20786"/>
                  </a:cubicBezTo>
                  <a:cubicBezTo>
                    <a:pt x="51043" y="14940"/>
                    <a:pt x="47536" y="9237"/>
                    <a:pt x="43207" y="5300"/>
                  </a:cubicBezTo>
                  <a:cubicBezTo>
                    <a:pt x="39229" y="1680"/>
                    <a:pt x="33407" y="1"/>
                    <a:pt x="27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4552025" y="768475"/>
              <a:ext cx="185700" cy="434025"/>
            </a:xfrm>
            <a:custGeom>
              <a:avLst/>
              <a:gdLst/>
              <a:ahLst/>
              <a:cxnLst/>
              <a:rect l="l" t="t" r="r" b="b"/>
              <a:pathLst>
                <a:path w="7428" h="17361" extrusionOk="0">
                  <a:moveTo>
                    <a:pt x="1603" y="1"/>
                  </a:moveTo>
                  <a:cubicBezTo>
                    <a:pt x="0" y="1"/>
                    <a:pt x="729" y="2383"/>
                    <a:pt x="1273" y="3435"/>
                  </a:cubicBezTo>
                  <a:cubicBezTo>
                    <a:pt x="3235" y="7240"/>
                    <a:pt x="5393" y="11259"/>
                    <a:pt x="5037" y="15526"/>
                  </a:cubicBezTo>
                  <a:cubicBezTo>
                    <a:pt x="5005" y="15906"/>
                    <a:pt x="4954" y="16298"/>
                    <a:pt x="5061" y="16664"/>
                  </a:cubicBezTo>
                  <a:cubicBezTo>
                    <a:pt x="5167" y="17026"/>
                    <a:pt x="5478" y="17360"/>
                    <a:pt x="5853" y="17360"/>
                  </a:cubicBezTo>
                  <a:cubicBezTo>
                    <a:pt x="5858" y="17360"/>
                    <a:pt x="5864" y="17360"/>
                    <a:pt x="5869" y="17360"/>
                  </a:cubicBezTo>
                  <a:cubicBezTo>
                    <a:pt x="6439" y="17344"/>
                    <a:pt x="6705" y="16653"/>
                    <a:pt x="6796" y="16089"/>
                  </a:cubicBezTo>
                  <a:cubicBezTo>
                    <a:pt x="7427" y="12264"/>
                    <a:pt x="6835" y="8265"/>
                    <a:pt x="5209" y="4752"/>
                  </a:cubicBezTo>
                  <a:cubicBezTo>
                    <a:pt x="4748" y="3757"/>
                    <a:pt x="3283" y="334"/>
                    <a:pt x="2107" y="64"/>
                  </a:cubicBezTo>
                  <a:cubicBezTo>
                    <a:pt x="1918" y="21"/>
                    <a:pt x="1750" y="1"/>
                    <a:pt x="1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4611275" y="1330025"/>
              <a:ext cx="99125" cy="158950"/>
            </a:xfrm>
            <a:custGeom>
              <a:avLst/>
              <a:gdLst/>
              <a:ahLst/>
              <a:cxnLst/>
              <a:rect l="l" t="t" r="r" b="b"/>
              <a:pathLst>
                <a:path w="3965" h="6358" extrusionOk="0">
                  <a:moveTo>
                    <a:pt x="2618" y="1"/>
                  </a:moveTo>
                  <a:cubicBezTo>
                    <a:pt x="1529" y="1"/>
                    <a:pt x="530" y="4406"/>
                    <a:pt x="226" y="5226"/>
                  </a:cubicBezTo>
                  <a:cubicBezTo>
                    <a:pt x="99" y="5568"/>
                    <a:pt x="1" y="6021"/>
                    <a:pt x="291" y="6243"/>
                  </a:cubicBezTo>
                  <a:cubicBezTo>
                    <a:pt x="409" y="6335"/>
                    <a:pt x="568" y="6357"/>
                    <a:pt x="718" y="6357"/>
                  </a:cubicBezTo>
                  <a:cubicBezTo>
                    <a:pt x="2115" y="6353"/>
                    <a:pt x="2905" y="4754"/>
                    <a:pt x="3171" y="3381"/>
                  </a:cubicBezTo>
                  <a:cubicBezTo>
                    <a:pt x="3297" y="2731"/>
                    <a:pt x="3965" y="35"/>
                    <a:pt x="2628" y="1"/>
                  </a:cubicBezTo>
                  <a:cubicBezTo>
                    <a:pt x="2624" y="1"/>
                    <a:pt x="2621" y="1"/>
                    <a:pt x="2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3551225" y="1635500"/>
              <a:ext cx="256800" cy="1888150"/>
            </a:xfrm>
            <a:custGeom>
              <a:avLst/>
              <a:gdLst/>
              <a:ahLst/>
              <a:cxnLst/>
              <a:rect l="l" t="t" r="r" b="b"/>
              <a:pathLst>
                <a:path w="10272" h="75526" fill="none" extrusionOk="0">
                  <a:moveTo>
                    <a:pt x="10271" y="75526"/>
                  </a:moveTo>
                  <a:cubicBezTo>
                    <a:pt x="5383" y="64039"/>
                    <a:pt x="415" y="52193"/>
                    <a:pt x="201" y="39711"/>
                  </a:cubicBezTo>
                  <a:cubicBezTo>
                    <a:pt x="0" y="27922"/>
                    <a:pt x="3984" y="11781"/>
                    <a:pt x="3485" y="1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4276550" y="4957425"/>
              <a:ext cx="522525" cy="516500"/>
            </a:xfrm>
            <a:custGeom>
              <a:avLst/>
              <a:gdLst/>
              <a:ahLst/>
              <a:cxnLst/>
              <a:rect l="l" t="t" r="r" b="b"/>
              <a:pathLst>
                <a:path w="20901" h="20660" extrusionOk="0">
                  <a:moveTo>
                    <a:pt x="5194" y="1"/>
                  </a:moveTo>
                  <a:cubicBezTo>
                    <a:pt x="3132" y="1"/>
                    <a:pt x="1" y="1475"/>
                    <a:pt x="153" y="3576"/>
                  </a:cubicBezTo>
                  <a:cubicBezTo>
                    <a:pt x="304" y="5660"/>
                    <a:pt x="3507" y="8446"/>
                    <a:pt x="4842" y="9899"/>
                  </a:cubicBezTo>
                  <a:cubicBezTo>
                    <a:pt x="8464" y="13841"/>
                    <a:pt x="12656" y="17259"/>
                    <a:pt x="17255" y="19997"/>
                  </a:cubicBezTo>
                  <a:cubicBezTo>
                    <a:pt x="17812" y="20330"/>
                    <a:pt x="18450" y="20659"/>
                    <a:pt x="19074" y="20659"/>
                  </a:cubicBezTo>
                  <a:cubicBezTo>
                    <a:pt x="19260" y="20659"/>
                    <a:pt x="19444" y="20630"/>
                    <a:pt x="19625" y="20563"/>
                  </a:cubicBezTo>
                  <a:cubicBezTo>
                    <a:pt x="20618" y="20197"/>
                    <a:pt x="20901" y="18838"/>
                    <a:pt x="20501" y="17859"/>
                  </a:cubicBezTo>
                  <a:cubicBezTo>
                    <a:pt x="20099" y="16878"/>
                    <a:pt x="19239" y="16179"/>
                    <a:pt x="18456" y="15466"/>
                  </a:cubicBezTo>
                  <a:cubicBezTo>
                    <a:pt x="14597" y="11947"/>
                    <a:pt x="12060" y="7257"/>
                    <a:pt x="9159" y="2915"/>
                  </a:cubicBezTo>
                  <a:cubicBezTo>
                    <a:pt x="8338" y="1687"/>
                    <a:pt x="7351" y="389"/>
                    <a:pt x="5909" y="71"/>
                  </a:cubicBezTo>
                  <a:cubicBezTo>
                    <a:pt x="5693" y="24"/>
                    <a:pt x="5452" y="1"/>
                    <a:pt x="5194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4672750" y="5269250"/>
              <a:ext cx="178700" cy="206100"/>
            </a:xfrm>
            <a:custGeom>
              <a:avLst/>
              <a:gdLst/>
              <a:ahLst/>
              <a:cxnLst/>
              <a:rect l="l" t="t" r="r" b="b"/>
              <a:pathLst>
                <a:path w="7148" h="8244" extrusionOk="0">
                  <a:moveTo>
                    <a:pt x="4592" y="0"/>
                  </a:moveTo>
                  <a:cubicBezTo>
                    <a:pt x="4081" y="0"/>
                    <a:pt x="3572" y="122"/>
                    <a:pt x="3126" y="372"/>
                  </a:cubicBezTo>
                  <a:cubicBezTo>
                    <a:pt x="2381" y="791"/>
                    <a:pt x="1847" y="1502"/>
                    <a:pt x="1414" y="2239"/>
                  </a:cubicBezTo>
                  <a:cubicBezTo>
                    <a:pt x="895" y="3123"/>
                    <a:pt x="491" y="4069"/>
                    <a:pt x="211" y="5055"/>
                  </a:cubicBezTo>
                  <a:cubicBezTo>
                    <a:pt x="95" y="5462"/>
                    <a:pt x="0" y="5895"/>
                    <a:pt x="105" y="6306"/>
                  </a:cubicBezTo>
                  <a:cubicBezTo>
                    <a:pt x="258" y="6903"/>
                    <a:pt x="798" y="7320"/>
                    <a:pt x="1348" y="7601"/>
                  </a:cubicBezTo>
                  <a:cubicBezTo>
                    <a:pt x="2138" y="8003"/>
                    <a:pt x="3006" y="8222"/>
                    <a:pt x="3891" y="8244"/>
                  </a:cubicBezTo>
                  <a:cubicBezTo>
                    <a:pt x="4854" y="7686"/>
                    <a:pt x="5221" y="6871"/>
                    <a:pt x="5684" y="5859"/>
                  </a:cubicBezTo>
                  <a:cubicBezTo>
                    <a:pt x="6146" y="4849"/>
                    <a:pt x="6395" y="3754"/>
                    <a:pt x="6642" y="2670"/>
                  </a:cubicBezTo>
                  <a:cubicBezTo>
                    <a:pt x="6796" y="1993"/>
                    <a:pt x="7148" y="1207"/>
                    <a:pt x="6629" y="747"/>
                  </a:cubicBezTo>
                  <a:cubicBezTo>
                    <a:pt x="6074" y="256"/>
                    <a:pt x="5332" y="0"/>
                    <a:pt x="4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4"/>
            <p:cNvSpPr/>
            <p:nvPr/>
          </p:nvSpPr>
          <p:spPr>
            <a:xfrm>
              <a:off x="4565550" y="4746900"/>
              <a:ext cx="615575" cy="421075"/>
            </a:xfrm>
            <a:custGeom>
              <a:avLst/>
              <a:gdLst/>
              <a:ahLst/>
              <a:cxnLst/>
              <a:rect l="l" t="t" r="r" b="b"/>
              <a:pathLst>
                <a:path w="24623" h="16843" extrusionOk="0">
                  <a:moveTo>
                    <a:pt x="5561" y="1"/>
                  </a:moveTo>
                  <a:cubicBezTo>
                    <a:pt x="5532" y="1"/>
                    <a:pt x="5503" y="1"/>
                    <a:pt x="5475" y="2"/>
                  </a:cubicBezTo>
                  <a:cubicBezTo>
                    <a:pt x="3485" y="57"/>
                    <a:pt x="1" y="2546"/>
                    <a:pt x="740" y="4798"/>
                  </a:cubicBezTo>
                  <a:cubicBezTo>
                    <a:pt x="1392" y="6783"/>
                    <a:pt x="5175" y="8709"/>
                    <a:pt x="6823" y="9795"/>
                  </a:cubicBezTo>
                  <a:cubicBezTo>
                    <a:pt x="11291" y="12740"/>
                    <a:pt x="16186" y="15042"/>
                    <a:pt x="21312" y="16583"/>
                  </a:cubicBezTo>
                  <a:cubicBezTo>
                    <a:pt x="21763" y="16718"/>
                    <a:pt x="22255" y="16843"/>
                    <a:pt x="22722" y="16843"/>
                  </a:cubicBezTo>
                  <a:cubicBezTo>
                    <a:pt x="23090" y="16843"/>
                    <a:pt x="23442" y="16766"/>
                    <a:pt x="23748" y="16557"/>
                  </a:cubicBezTo>
                  <a:cubicBezTo>
                    <a:pt x="24623" y="15960"/>
                    <a:pt x="24568" y="14573"/>
                    <a:pt x="23942" y="13720"/>
                  </a:cubicBezTo>
                  <a:cubicBezTo>
                    <a:pt x="23316" y="12866"/>
                    <a:pt x="22311" y="12396"/>
                    <a:pt x="21379" y="11895"/>
                  </a:cubicBezTo>
                  <a:cubicBezTo>
                    <a:pt x="16782" y="9416"/>
                    <a:pt x="13183" y="5481"/>
                    <a:pt x="9316" y="1973"/>
                  </a:cubicBezTo>
                  <a:cubicBezTo>
                    <a:pt x="8244" y="999"/>
                    <a:pt x="7000" y="1"/>
                    <a:pt x="5561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4"/>
            <p:cNvSpPr/>
            <p:nvPr/>
          </p:nvSpPr>
          <p:spPr>
            <a:xfrm>
              <a:off x="5054050" y="4957250"/>
              <a:ext cx="145275" cy="210200"/>
            </a:xfrm>
            <a:custGeom>
              <a:avLst/>
              <a:gdLst/>
              <a:ahLst/>
              <a:cxnLst/>
              <a:rect l="l" t="t" r="r" b="b"/>
              <a:pathLst>
                <a:path w="5811" h="8408" extrusionOk="0">
                  <a:moveTo>
                    <a:pt x="3820" y="0"/>
                  </a:moveTo>
                  <a:cubicBezTo>
                    <a:pt x="3047" y="0"/>
                    <a:pt x="2270" y="281"/>
                    <a:pt x="1707" y="813"/>
                  </a:cubicBezTo>
                  <a:cubicBezTo>
                    <a:pt x="1086" y="1399"/>
                    <a:pt x="740" y="2219"/>
                    <a:pt x="498" y="3039"/>
                  </a:cubicBezTo>
                  <a:cubicBezTo>
                    <a:pt x="209" y="4022"/>
                    <a:pt x="47" y="5038"/>
                    <a:pt x="13" y="6062"/>
                  </a:cubicBezTo>
                  <a:cubicBezTo>
                    <a:pt x="0" y="6486"/>
                    <a:pt x="13" y="6928"/>
                    <a:pt x="215" y="7302"/>
                  </a:cubicBezTo>
                  <a:cubicBezTo>
                    <a:pt x="508" y="7844"/>
                    <a:pt x="1133" y="8118"/>
                    <a:pt x="1734" y="8257"/>
                  </a:cubicBezTo>
                  <a:cubicBezTo>
                    <a:pt x="2170" y="8357"/>
                    <a:pt x="2615" y="8407"/>
                    <a:pt x="3060" y="8407"/>
                  </a:cubicBezTo>
                  <a:cubicBezTo>
                    <a:pt x="3495" y="8407"/>
                    <a:pt x="3930" y="8359"/>
                    <a:pt x="4358" y="8263"/>
                  </a:cubicBezTo>
                  <a:cubicBezTo>
                    <a:pt x="5156" y="7490"/>
                    <a:pt x="5315" y="6610"/>
                    <a:pt x="5519" y="5517"/>
                  </a:cubicBezTo>
                  <a:cubicBezTo>
                    <a:pt x="5721" y="4423"/>
                    <a:pt x="5699" y="3302"/>
                    <a:pt x="5675" y="2190"/>
                  </a:cubicBezTo>
                  <a:cubicBezTo>
                    <a:pt x="5660" y="1496"/>
                    <a:pt x="5811" y="648"/>
                    <a:pt x="5196" y="327"/>
                  </a:cubicBezTo>
                  <a:cubicBezTo>
                    <a:pt x="4772" y="107"/>
                    <a:pt x="4297" y="0"/>
                    <a:pt x="3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4"/>
            <p:cNvSpPr/>
            <p:nvPr/>
          </p:nvSpPr>
          <p:spPr>
            <a:xfrm>
              <a:off x="4716225" y="5278450"/>
              <a:ext cx="130650" cy="198100"/>
            </a:xfrm>
            <a:custGeom>
              <a:avLst/>
              <a:gdLst/>
              <a:ahLst/>
              <a:cxnLst/>
              <a:rect l="l" t="t" r="r" b="b"/>
              <a:pathLst>
                <a:path w="5226" h="7924" extrusionOk="0">
                  <a:moveTo>
                    <a:pt x="4052" y="1"/>
                  </a:moveTo>
                  <a:cubicBezTo>
                    <a:pt x="3772" y="1"/>
                    <a:pt x="3484" y="99"/>
                    <a:pt x="3249" y="256"/>
                  </a:cubicBezTo>
                  <a:cubicBezTo>
                    <a:pt x="2870" y="511"/>
                    <a:pt x="2601" y="897"/>
                    <a:pt x="2356" y="1283"/>
                  </a:cubicBezTo>
                  <a:cubicBezTo>
                    <a:pt x="1476" y="2672"/>
                    <a:pt x="1" y="5548"/>
                    <a:pt x="916" y="7233"/>
                  </a:cubicBezTo>
                  <a:cubicBezTo>
                    <a:pt x="1185" y="7726"/>
                    <a:pt x="1505" y="7924"/>
                    <a:pt x="1841" y="7924"/>
                  </a:cubicBezTo>
                  <a:cubicBezTo>
                    <a:pt x="2889" y="7924"/>
                    <a:pt x="4097" y="6009"/>
                    <a:pt x="4422" y="5151"/>
                  </a:cubicBezTo>
                  <a:cubicBezTo>
                    <a:pt x="4809" y="4132"/>
                    <a:pt x="5057" y="3066"/>
                    <a:pt x="5161" y="1981"/>
                  </a:cubicBezTo>
                  <a:cubicBezTo>
                    <a:pt x="5226" y="1291"/>
                    <a:pt x="5156" y="452"/>
                    <a:pt x="4546" y="121"/>
                  </a:cubicBezTo>
                  <a:cubicBezTo>
                    <a:pt x="4394" y="38"/>
                    <a:pt x="4224" y="1"/>
                    <a:pt x="40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4"/>
            <p:cNvSpPr/>
            <p:nvPr/>
          </p:nvSpPr>
          <p:spPr>
            <a:xfrm>
              <a:off x="5096675" y="4960475"/>
              <a:ext cx="108075" cy="207075"/>
            </a:xfrm>
            <a:custGeom>
              <a:avLst/>
              <a:gdLst/>
              <a:ahLst/>
              <a:cxnLst/>
              <a:rect l="l" t="t" r="r" b="b"/>
              <a:pathLst>
                <a:path w="4323" h="8283" extrusionOk="0">
                  <a:moveTo>
                    <a:pt x="2851" y="1"/>
                  </a:moveTo>
                  <a:cubicBezTo>
                    <a:pt x="2485" y="1"/>
                    <a:pt x="2121" y="199"/>
                    <a:pt x="1869" y="477"/>
                  </a:cubicBezTo>
                  <a:cubicBezTo>
                    <a:pt x="1563" y="816"/>
                    <a:pt x="1396" y="1256"/>
                    <a:pt x="1252" y="1690"/>
                  </a:cubicBezTo>
                  <a:cubicBezTo>
                    <a:pt x="735" y="3250"/>
                    <a:pt x="0" y="6399"/>
                    <a:pt x="1298" y="7811"/>
                  </a:cubicBezTo>
                  <a:cubicBezTo>
                    <a:pt x="1602" y="8143"/>
                    <a:pt x="1893" y="8282"/>
                    <a:pt x="2165" y="8282"/>
                  </a:cubicBezTo>
                  <a:cubicBezTo>
                    <a:pt x="3286" y="8282"/>
                    <a:pt x="4080" y="5910"/>
                    <a:pt x="4194" y="4941"/>
                  </a:cubicBezTo>
                  <a:cubicBezTo>
                    <a:pt x="4323" y="3859"/>
                    <a:pt x="4304" y="2764"/>
                    <a:pt x="4141" y="1687"/>
                  </a:cubicBezTo>
                  <a:cubicBezTo>
                    <a:pt x="4038" y="1002"/>
                    <a:pt x="3766" y="205"/>
                    <a:pt x="3094" y="31"/>
                  </a:cubicBezTo>
                  <a:cubicBezTo>
                    <a:pt x="3014" y="10"/>
                    <a:pt x="2933" y="1"/>
                    <a:pt x="2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4"/>
            <p:cNvSpPr/>
            <p:nvPr/>
          </p:nvSpPr>
          <p:spPr>
            <a:xfrm>
              <a:off x="4021425" y="4511125"/>
              <a:ext cx="833325" cy="589700"/>
            </a:xfrm>
            <a:custGeom>
              <a:avLst/>
              <a:gdLst/>
              <a:ahLst/>
              <a:cxnLst/>
              <a:rect l="l" t="t" r="r" b="b"/>
              <a:pathLst>
                <a:path w="33333" h="23588" extrusionOk="0">
                  <a:moveTo>
                    <a:pt x="21949" y="1"/>
                  </a:moveTo>
                  <a:cubicBezTo>
                    <a:pt x="21891" y="1"/>
                    <a:pt x="21832" y="3"/>
                    <a:pt x="21772" y="9"/>
                  </a:cubicBezTo>
                  <a:cubicBezTo>
                    <a:pt x="15918" y="532"/>
                    <a:pt x="10496" y="3118"/>
                    <a:pt x="5308" y="5706"/>
                  </a:cubicBezTo>
                  <a:cubicBezTo>
                    <a:pt x="3045" y="6834"/>
                    <a:pt x="1" y="7881"/>
                    <a:pt x="1336" y="10887"/>
                  </a:cubicBezTo>
                  <a:cubicBezTo>
                    <a:pt x="1911" y="12182"/>
                    <a:pt x="2654" y="13394"/>
                    <a:pt x="3395" y="14601"/>
                  </a:cubicBezTo>
                  <a:cubicBezTo>
                    <a:pt x="4727" y="16772"/>
                    <a:pt x="6057" y="18941"/>
                    <a:pt x="7389" y="21112"/>
                  </a:cubicBezTo>
                  <a:cubicBezTo>
                    <a:pt x="7914" y="21967"/>
                    <a:pt x="8473" y="22858"/>
                    <a:pt x="9339" y="23365"/>
                  </a:cubicBezTo>
                  <a:cubicBezTo>
                    <a:pt x="9604" y="23521"/>
                    <a:pt x="9929" y="23587"/>
                    <a:pt x="10293" y="23587"/>
                  </a:cubicBezTo>
                  <a:cubicBezTo>
                    <a:pt x="10643" y="23587"/>
                    <a:pt x="11029" y="23526"/>
                    <a:pt x="11433" y="23423"/>
                  </a:cubicBezTo>
                  <a:cubicBezTo>
                    <a:pt x="13035" y="23018"/>
                    <a:pt x="14925" y="21967"/>
                    <a:pt x="16000" y="21519"/>
                  </a:cubicBezTo>
                  <a:cubicBezTo>
                    <a:pt x="17520" y="20885"/>
                    <a:pt x="20546" y="19626"/>
                    <a:pt x="20076" y="17478"/>
                  </a:cubicBezTo>
                  <a:cubicBezTo>
                    <a:pt x="19862" y="16506"/>
                    <a:pt x="19238" y="15669"/>
                    <a:pt x="18978" y="14710"/>
                  </a:cubicBezTo>
                  <a:cubicBezTo>
                    <a:pt x="19033" y="14520"/>
                    <a:pt x="19190" y="14444"/>
                    <a:pt x="19379" y="14444"/>
                  </a:cubicBezTo>
                  <a:cubicBezTo>
                    <a:pt x="19625" y="14444"/>
                    <a:pt x="19924" y="14574"/>
                    <a:pt x="20116" y="14747"/>
                  </a:cubicBezTo>
                  <a:cubicBezTo>
                    <a:pt x="20766" y="15335"/>
                    <a:pt x="21238" y="16103"/>
                    <a:pt x="21911" y="16665"/>
                  </a:cubicBezTo>
                  <a:cubicBezTo>
                    <a:pt x="22426" y="17095"/>
                    <a:pt x="22982" y="17260"/>
                    <a:pt x="23550" y="17260"/>
                  </a:cubicBezTo>
                  <a:cubicBezTo>
                    <a:pt x="24247" y="17260"/>
                    <a:pt x="24962" y="17012"/>
                    <a:pt x="25641" y="16701"/>
                  </a:cubicBezTo>
                  <a:cubicBezTo>
                    <a:pt x="27105" y="16034"/>
                    <a:pt x="33333" y="13327"/>
                    <a:pt x="32519" y="11325"/>
                  </a:cubicBezTo>
                  <a:cubicBezTo>
                    <a:pt x="32254" y="10674"/>
                    <a:pt x="31648" y="10238"/>
                    <a:pt x="31092" y="9807"/>
                  </a:cubicBezTo>
                  <a:cubicBezTo>
                    <a:pt x="29682" y="8712"/>
                    <a:pt x="28429" y="7430"/>
                    <a:pt x="27367" y="5997"/>
                  </a:cubicBezTo>
                  <a:cubicBezTo>
                    <a:pt x="26766" y="5185"/>
                    <a:pt x="26229" y="4328"/>
                    <a:pt x="25653" y="3498"/>
                  </a:cubicBezTo>
                  <a:cubicBezTo>
                    <a:pt x="24755" y="2206"/>
                    <a:pt x="23647" y="1"/>
                    <a:pt x="21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3620500" y="3241825"/>
              <a:ext cx="296475" cy="678325"/>
            </a:xfrm>
            <a:custGeom>
              <a:avLst/>
              <a:gdLst/>
              <a:ahLst/>
              <a:cxnLst/>
              <a:rect l="l" t="t" r="r" b="b"/>
              <a:pathLst>
                <a:path w="11859" h="27133" extrusionOk="0">
                  <a:moveTo>
                    <a:pt x="4134" y="0"/>
                  </a:moveTo>
                  <a:cubicBezTo>
                    <a:pt x="3165" y="0"/>
                    <a:pt x="2434" y="672"/>
                    <a:pt x="1509" y="1157"/>
                  </a:cubicBezTo>
                  <a:cubicBezTo>
                    <a:pt x="1483" y="751"/>
                    <a:pt x="1220" y="121"/>
                    <a:pt x="733" y="121"/>
                  </a:cubicBezTo>
                  <a:cubicBezTo>
                    <a:pt x="714" y="121"/>
                    <a:pt x="693" y="122"/>
                    <a:pt x="673" y="124"/>
                  </a:cubicBezTo>
                  <a:cubicBezTo>
                    <a:pt x="191" y="176"/>
                    <a:pt x="1" y="797"/>
                    <a:pt x="74" y="1276"/>
                  </a:cubicBezTo>
                  <a:cubicBezTo>
                    <a:pt x="288" y="2664"/>
                    <a:pt x="1304" y="3691"/>
                    <a:pt x="1474" y="5112"/>
                  </a:cubicBezTo>
                  <a:cubicBezTo>
                    <a:pt x="1487" y="5219"/>
                    <a:pt x="1499" y="5327"/>
                    <a:pt x="1509" y="5436"/>
                  </a:cubicBezTo>
                  <a:cubicBezTo>
                    <a:pt x="1649" y="6907"/>
                    <a:pt x="1554" y="8421"/>
                    <a:pt x="1734" y="9899"/>
                  </a:cubicBezTo>
                  <a:cubicBezTo>
                    <a:pt x="2137" y="13203"/>
                    <a:pt x="2972" y="16439"/>
                    <a:pt x="4216" y="19526"/>
                  </a:cubicBezTo>
                  <a:cubicBezTo>
                    <a:pt x="5109" y="21741"/>
                    <a:pt x="6192" y="23945"/>
                    <a:pt x="7537" y="25924"/>
                  </a:cubicBezTo>
                  <a:cubicBezTo>
                    <a:pt x="8081" y="26725"/>
                    <a:pt x="8738" y="27132"/>
                    <a:pt x="9364" y="27132"/>
                  </a:cubicBezTo>
                  <a:cubicBezTo>
                    <a:pt x="10151" y="27132"/>
                    <a:pt x="10888" y="26489"/>
                    <a:pt x="11287" y="25176"/>
                  </a:cubicBezTo>
                  <a:cubicBezTo>
                    <a:pt x="11681" y="23875"/>
                    <a:pt x="11858" y="23168"/>
                    <a:pt x="11228" y="21963"/>
                  </a:cubicBezTo>
                  <a:cubicBezTo>
                    <a:pt x="10598" y="20757"/>
                    <a:pt x="9179" y="18996"/>
                    <a:pt x="8393" y="17887"/>
                  </a:cubicBezTo>
                  <a:cubicBezTo>
                    <a:pt x="6195" y="14780"/>
                    <a:pt x="4830" y="11088"/>
                    <a:pt x="4477" y="7299"/>
                  </a:cubicBezTo>
                  <a:cubicBezTo>
                    <a:pt x="4436" y="6868"/>
                    <a:pt x="4426" y="6387"/>
                    <a:pt x="4706" y="6058"/>
                  </a:cubicBezTo>
                  <a:cubicBezTo>
                    <a:pt x="5527" y="5101"/>
                    <a:pt x="6967" y="6325"/>
                    <a:pt x="7480" y="4671"/>
                  </a:cubicBezTo>
                  <a:cubicBezTo>
                    <a:pt x="7681" y="4020"/>
                    <a:pt x="7528" y="3312"/>
                    <a:pt x="7278" y="2679"/>
                  </a:cubicBezTo>
                  <a:cubicBezTo>
                    <a:pt x="6859" y="1620"/>
                    <a:pt x="6119" y="631"/>
                    <a:pt x="5066" y="198"/>
                  </a:cubicBezTo>
                  <a:cubicBezTo>
                    <a:pt x="4727" y="59"/>
                    <a:pt x="4420" y="0"/>
                    <a:pt x="4134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4"/>
            <p:cNvSpPr/>
            <p:nvPr/>
          </p:nvSpPr>
          <p:spPr>
            <a:xfrm>
              <a:off x="4591925" y="3701975"/>
              <a:ext cx="649750" cy="427375"/>
            </a:xfrm>
            <a:custGeom>
              <a:avLst/>
              <a:gdLst/>
              <a:ahLst/>
              <a:cxnLst/>
              <a:rect l="l" t="t" r="r" b="b"/>
              <a:pathLst>
                <a:path w="25990" h="17095" extrusionOk="0">
                  <a:moveTo>
                    <a:pt x="22949" y="0"/>
                  </a:moveTo>
                  <a:cubicBezTo>
                    <a:pt x="22769" y="0"/>
                    <a:pt x="22529" y="56"/>
                    <a:pt x="22219" y="184"/>
                  </a:cubicBezTo>
                  <a:cubicBezTo>
                    <a:pt x="21544" y="463"/>
                    <a:pt x="21196" y="1296"/>
                    <a:pt x="20712" y="1769"/>
                  </a:cubicBezTo>
                  <a:cubicBezTo>
                    <a:pt x="21000" y="1488"/>
                    <a:pt x="20984" y="957"/>
                    <a:pt x="20678" y="695"/>
                  </a:cubicBezTo>
                  <a:cubicBezTo>
                    <a:pt x="20550" y="584"/>
                    <a:pt x="20382" y="532"/>
                    <a:pt x="20214" y="532"/>
                  </a:cubicBezTo>
                  <a:cubicBezTo>
                    <a:pt x="19981" y="532"/>
                    <a:pt x="19747" y="633"/>
                    <a:pt x="19611" y="822"/>
                  </a:cubicBezTo>
                  <a:cubicBezTo>
                    <a:pt x="19411" y="1101"/>
                    <a:pt x="19430" y="1476"/>
                    <a:pt x="19350" y="1810"/>
                  </a:cubicBezTo>
                  <a:cubicBezTo>
                    <a:pt x="19243" y="2255"/>
                    <a:pt x="18954" y="2633"/>
                    <a:pt x="18664" y="2988"/>
                  </a:cubicBezTo>
                  <a:cubicBezTo>
                    <a:pt x="16104" y="6114"/>
                    <a:pt x="12839" y="8653"/>
                    <a:pt x="9201" y="10407"/>
                  </a:cubicBezTo>
                  <a:cubicBezTo>
                    <a:pt x="7487" y="11235"/>
                    <a:pt x="3185" y="12096"/>
                    <a:pt x="1671" y="13096"/>
                  </a:cubicBezTo>
                  <a:cubicBezTo>
                    <a:pt x="0" y="14198"/>
                    <a:pt x="3091" y="15717"/>
                    <a:pt x="4102" y="17094"/>
                  </a:cubicBezTo>
                  <a:cubicBezTo>
                    <a:pt x="10875" y="16932"/>
                    <a:pt x="15877" y="12257"/>
                    <a:pt x="19455" y="6977"/>
                  </a:cubicBezTo>
                  <a:cubicBezTo>
                    <a:pt x="19748" y="6544"/>
                    <a:pt x="20040" y="6111"/>
                    <a:pt x="20334" y="5678"/>
                  </a:cubicBezTo>
                  <a:cubicBezTo>
                    <a:pt x="20350" y="5655"/>
                    <a:pt x="20369" y="5629"/>
                    <a:pt x="20396" y="5625"/>
                  </a:cubicBezTo>
                  <a:cubicBezTo>
                    <a:pt x="20399" y="5625"/>
                    <a:pt x="20402" y="5625"/>
                    <a:pt x="20405" y="5625"/>
                  </a:cubicBezTo>
                  <a:cubicBezTo>
                    <a:pt x="20429" y="5625"/>
                    <a:pt x="20451" y="5640"/>
                    <a:pt x="20471" y="5655"/>
                  </a:cubicBezTo>
                  <a:cubicBezTo>
                    <a:pt x="21273" y="6242"/>
                    <a:pt x="22352" y="6129"/>
                    <a:pt x="23294" y="6237"/>
                  </a:cubicBezTo>
                  <a:cubicBezTo>
                    <a:pt x="23493" y="6260"/>
                    <a:pt x="23702" y="6279"/>
                    <a:pt x="23908" y="6279"/>
                  </a:cubicBezTo>
                  <a:cubicBezTo>
                    <a:pt x="24317" y="6279"/>
                    <a:pt x="24714" y="6202"/>
                    <a:pt x="24996" y="5922"/>
                  </a:cubicBezTo>
                  <a:cubicBezTo>
                    <a:pt x="25311" y="5609"/>
                    <a:pt x="25200" y="4989"/>
                    <a:pt x="24890" y="4772"/>
                  </a:cubicBezTo>
                  <a:lnTo>
                    <a:pt x="24890" y="4772"/>
                  </a:lnTo>
                  <a:cubicBezTo>
                    <a:pt x="25481" y="4693"/>
                    <a:pt x="25989" y="3926"/>
                    <a:pt x="25678" y="3359"/>
                  </a:cubicBezTo>
                  <a:cubicBezTo>
                    <a:pt x="25501" y="3035"/>
                    <a:pt x="25146" y="2881"/>
                    <a:pt x="24782" y="2881"/>
                  </a:cubicBezTo>
                  <a:cubicBezTo>
                    <a:pt x="24371" y="2881"/>
                    <a:pt x="23951" y="3077"/>
                    <a:pt x="23766" y="3450"/>
                  </a:cubicBezTo>
                  <a:cubicBezTo>
                    <a:pt x="23951" y="2916"/>
                    <a:pt x="24737" y="2790"/>
                    <a:pt x="24919" y="2256"/>
                  </a:cubicBezTo>
                  <a:cubicBezTo>
                    <a:pt x="25096" y="1740"/>
                    <a:pt x="24526" y="1219"/>
                    <a:pt x="23980" y="1219"/>
                  </a:cubicBezTo>
                  <a:cubicBezTo>
                    <a:pt x="23976" y="1219"/>
                    <a:pt x="23971" y="1219"/>
                    <a:pt x="23967" y="1219"/>
                  </a:cubicBezTo>
                  <a:cubicBezTo>
                    <a:pt x="23417" y="1229"/>
                    <a:pt x="22939" y="1579"/>
                    <a:pt x="22502" y="1915"/>
                  </a:cubicBezTo>
                  <a:cubicBezTo>
                    <a:pt x="23299" y="1271"/>
                    <a:pt x="23812" y="0"/>
                    <a:pt x="22949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3795450" y="3770175"/>
              <a:ext cx="940800" cy="1019900"/>
            </a:xfrm>
            <a:custGeom>
              <a:avLst/>
              <a:gdLst/>
              <a:ahLst/>
              <a:cxnLst/>
              <a:rect l="l" t="t" r="r" b="b"/>
              <a:pathLst>
                <a:path w="37632" h="40796" extrusionOk="0">
                  <a:moveTo>
                    <a:pt x="3997" y="1"/>
                  </a:moveTo>
                  <a:cubicBezTo>
                    <a:pt x="4210" y="231"/>
                    <a:pt x="509" y="4587"/>
                    <a:pt x="284" y="4900"/>
                  </a:cubicBezTo>
                  <a:cubicBezTo>
                    <a:pt x="145" y="5094"/>
                    <a:pt x="1" y="5312"/>
                    <a:pt x="21" y="5551"/>
                  </a:cubicBezTo>
                  <a:cubicBezTo>
                    <a:pt x="35" y="5722"/>
                    <a:pt x="133" y="5874"/>
                    <a:pt x="229" y="6016"/>
                  </a:cubicBezTo>
                  <a:cubicBezTo>
                    <a:pt x="358" y="6208"/>
                    <a:pt x="486" y="6399"/>
                    <a:pt x="615" y="6590"/>
                  </a:cubicBezTo>
                  <a:cubicBezTo>
                    <a:pt x="1942" y="8546"/>
                    <a:pt x="3332" y="10456"/>
                    <a:pt x="4785" y="12322"/>
                  </a:cubicBezTo>
                  <a:cubicBezTo>
                    <a:pt x="5900" y="13754"/>
                    <a:pt x="6777" y="15360"/>
                    <a:pt x="7945" y="16721"/>
                  </a:cubicBezTo>
                  <a:cubicBezTo>
                    <a:pt x="7249" y="20909"/>
                    <a:pt x="7088" y="25191"/>
                    <a:pt x="7403" y="29420"/>
                  </a:cubicBezTo>
                  <a:cubicBezTo>
                    <a:pt x="7478" y="30418"/>
                    <a:pt x="8766" y="40796"/>
                    <a:pt x="9402" y="40796"/>
                  </a:cubicBezTo>
                  <a:cubicBezTo>
                    <a:pt x="9405" y="40796"/>
                    <a:pt x="9408" y="40796"/>
                    <a:pt x="9411" y="40795"/>
                  </a:cubicBezTo>
                  <a:cubicBezTo>
                    <a:pt x="18634" y="39415"/>
                    <a:pt x="27606" y="36387"/>
                    <a:pt x="35779" y="31896"/>
                  </a:cubicBezTo>
                  <a:cubicBezTo>
                    <a:pt x="33080" y="27939"/>
                    <a:pt x="30944" y="23603"/>
                    <a:pt x="29428" y="19060"/>
                  </a:cubicBezTo>
                  <a:cubicBezTo>
                    <a:pt x="32115" y="17850"/>
                    <a:pt x="34714" y="16446"/>
                    <a:pt x="37182" y="14837"/>
                  </a:cubicBezTo>
                  <a:cubicBezTo>
                    <a:pt x="37332" y="14740"/>
                    <a:pt x="37490" y="14631"/>
                    <a:pt x="37554" y="14465"/>
                  </a:cubicBezTo>
                  <a:cubicBezTo>
                    <a:pt x="37632" y="14264"/>
                    <a:pt x="37552" y="14040"/>
                    <a:pt x="37473" y="13839"/>
                  </a:cubicBezTo>
                  <a:cubicBezTo>
                    <a:pt x="36866" y="12284"/>
                    <a:pt x="36317" y="10708"/>
                    <a:pt x="35828" y="9112"/>
                  </a:cubicBezTo>
                  <a:cubicBezTo>
                    <a:pt x="34698" y="9297"/>
                    <a:pt x="33482" y="9438"/>
                    <a:pt x="32283" y="9438"/>
                  </a:cubicBezTo>
                  <a:cubicBezTo>
                    <a:pt x="31475" y="9438"/>
                    <a:pt x="30674" y="9374"/>
                    <a:pt x="29913" y="9215"/>
                  </a:cubicBezTo>
                  <a:cubicBezTo>
                    <a:pt x="24652" y="8118"/>
                    <a:pt x="19823" y="6461"/>
                    <a:pt x="14402" y="5888"/>
                  </a:cubicBezTo>
                  <a:cubicBezTo>
                    <a:pt x="10208" y="5445"/>
                    <a:pt x="6909" y="3144"/>
                    <a:pt x="3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4"/>
            <p:cNvSpPr/>
            <p:nvPr/>
          </p:nvSpPr>
          <p:spPr>
            <a:xfrm>
              <a:off x="3078175" y="238100"/>
              <a:ext cx="1254050" cy="1521700"/>
            </a:xfrm>
            <a:custGeom>
              <a:avLst/>
              <a:gdLst/>
              <a:ahLst/>
              <a:cxnLst/>
              <a:rect l="l" t="t" r="r" b="b"/>
              <a:pathLst>
                <a:path w="50162" h="60868" extrusionOk="0">
                  <a:moveTo>
                    <a:pt x="26108" y="1"/>
                  </a:moveTo>
                  <a:cubicBezTo>
                    <a:pt x="22460" y="1"/>
                    <a:pt x="18737" y="885"/>
                    <a:pt x="15505" y="2352"/>
                  </a:cubicBezTo>
                  <a:cubicBezTo>
                    <a:pt x="9325" y="5156"/>
                    <a:pt x="4659" y="10802"/>
                    <a:pt x="2360" y="17189"/>
                  </a:cubicBezTo>
                  <a:cubicBezTo>
                    <a:pt x="62" y="23574"/>
                    <a:pt x="1" y="30630"/>
                    <a:pt x="1441" y="37263"/>
                  </a:cubicBezTo>
                  <a:cubicBezTo>
                    <a:pt x="2450" y="41905"/>
                    <a:pt x="4225" y="46472"/>
                    <a:pt x="7284" y="50108"/>
                  </a:cubicBezTo>
                  <a:cubicBezTo>
                    <a:pt x="10578" y="54020"/>
                    <a:pt x="15509" y="56455"/>
                    <a:pt x="20498" y="57216"/>
                  </a:cubicBezTo>
                  <a:cubicBezTo>
                    <a:pt x="20076" y="57596"/>
                    <a:pt x="19645" y="57988"/>
                    <a:pt x="19388" y="58496"/>
                  </a:cubicBezTo>
                  <a:cubicBezTo>
                    <a:pt x="19133" y="59002"/>
                    <a:pt x="19087" y="59657"/>
                    <a:pt x="19427" y="60112"/>
                  </a:cubicBezTo>
                  <a:cubicBezTo>
                    <a:pt x="19686" y="60460"/>
                    <a:pt x="20116" y="60617"/>
                    <a:pt x="20556" y="60617"/>
                  </a:cubicBezTo>
                  <a:cubicBezTo>
                    <a:pt x="20800" y="60617"/>
                    <a:pt x="21048" y="60569"/>
                    <a:pt x="21271" y="60478"/>
                  </a:cubicBezTo>
                  <a:cubicBezTo>
                    <a:pt x="21896" y="60223"/>
                    <a:pt x="22373" y="59712"/>
                    <a:pt x="22831" y="59217"/>
                  </a:cubicBezTo>
                  <a:cubicBezTo>
                    <a:pt x="23021" y="60017"/>
                    <a:pt x="23695" y="60698"/>
                    <a:pt x="24506" y="60841"/>
                  </a:cubicBezTo>
                  <a:cubicBezTo>
                    <a:pt x="24609" y="60859"/>
                    <a:pt x="24712" y="60868"/>
                    <a:pt x="24816" y="60868"/>
                  </a:cubicBezTo>
                  <a:cubicBezTo>
                    <a:pt x="25533" y="60868"/>
                    <a:pt x="26253" y="60450"/>
                    <a:pt x="26544" y="59791"/>
                  </a:cubicBezTo>
                  <a:cubicBezTo>
                    <a:pt x="26875" y="59041"/>
                    <a:pt x="26324" y="57305"/>
                    <a:pt x="25362" y="57239"/>
                  </a:cubicBezTo>
                  <a:lnTo>
                    <a:pt x="25362" y="57239"/>
                  </a:lnTo>
                  <a:cubicBezTo>
                    <a:pt x="25871" y="57274"/>
                    <a:pt x="26415" y="57294"/>
                    <a:pt x="26977" y="57294"/>
                  </a:cubicBezTo>
                  <a:cubicBezTo>
                    <a:pt x="29278" y="57294"/>
                    <a:pt x="31881" y="56950"/>
                    <a:pt x="33672" y="55821"/>
                  </a:cubicBezTo>
                  <a:cubicBezTo>
                    <a:pt x="40357" y="51608"/>
                    <a:pt x="45286" y="44842"/>
                    <a:pt x="47600" y="37317"/>
                  </a:cubicBezTo>
                  <a:cubicBezTo>
                    <a:pt x="50162" y="28981"/>
                    <a:pt x="49519" y="20532"/>
                    <a:pt x="46097" y="12696"/>
                  </a:cubicBezTo>
                  <a:cubicBezTo>
                    <a:pt x="43756" y="7334"/>
                    <a:pt x="38417" y="3294"/>
                    <a:pt x="32955" y="1197"/>
                  </a:cubicBezTo>
                  <a:cubicBezTo>
                    <a:pt x="30807" y="372"/>
                    <a:pt x="28473" y="1"/>
                    <a:pt x="26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4"/>
            <p:cNvSpPr/>
            <p:nvPr/>
          </p:nvSpPr>
          <p:spPr>
            <a:xfrm>
              <a:off x="4050350" y="454400"/>
              <a:ext cx="185700" cy="433975"/>
            </a:xfrm>
            <a:custGeom>
              <a:avLst/>
              <a:gdLst/>
              <a:ahLst/>
              <a:cxnLst/>
              <a:rect l="l" t="t" r="r" b="b"/>
              <a:pathLst>
                <a:path w="7428" h="17359" extrusionOk="0">
                  <a:moveTo>
                    <a:pt x="1603" y="0"/>
                  </a:moveTo>
                  <a:cubicBezTo>
                    <a:pt x="0" y="0"/>
                    <a:pt x="729" y="2382"/>
                    <a:pt x="1273" y="3435"/>
                  </a:cubicBezTo>
                  <a:cubicBezTo>
                    <a:pt x="3235" y="7240"/>
                    <a:pt x="5393" y="11259"/>
                    <a:pt x="5037" y="15525"/>
                  </a:cubicBezTo>
                  <a:cubicBezTo>
                    <a:pt x="5005" y="15906"/>
                    <a:pt x="4954" y="16297"/>
                    <a:pt x="5061" y="16664"/>
                  </a:cubicBezTo>
                  <a:cubicBezTo>
                    <a:pt x="5167" y="17025"/>
                    <a:pt x="5476" y="17359"/>
                    <a:pt x="5851" y="17359"/>
                  </a:cubicBezTo>
                  <a:cubicBezTo>
                    <a:pt x="5857" y="17359"/>
                    <a:pt x="5863" y="17359"/>
                    <a:pt x="5869" y="17358"/>
                  </a:cubicBezTo>
                  <a:cubicBezTo>
                    <a:pt x="6439" y="17343"/>
                    <a:pt x="6705" y="16652"/>
                    <a:pt x="6796" y="16088"/>
                  </a:cubicBezTo>
                  <a:cubicBezTo>
                    <a:pt x="7427" y="12263"/>
                    <a:pt x="6835" y="8264"/>
                    <a:pt x="5209" y="4752"/>
                  </a:cubicBezTo>
                  <a:cubicBezTo>
                    <a:pt x="4748" y="3756"/>
                    <a:pt x="3283" y="333"/>
                    <a:pt x="2107" y="64"/>
                  </a:cubicBezTo>
                  <a:cubicBezTo>
                    <a:pt x="1918" y="20"/>
                    <a:pt x="1750" y="0"/>
                    <a:pt x="1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4"/>
            <p:cNvSpPr/>
            <p:nvPr/>
          </p:nvSpPr>
          <p:spPr>
            <a:xfrm>
              <a:off x="4109600" y="1015950"/>
              <a:ext cx="99125" cy="158925"/>
            </a:xfrm>
            <a:custGeom>
              <a:avLst/>
              <a:gdLst/>
              <a:ahLst/>
              <a:cxnLst/>
              <a:rect l="l" t="t" r="r" b="b"/>
              <a:pathLst>
                <a:path w="3965" h="6357" extrusionOk="0">
                  <a:moveTo>
                    <a:pt x="2617" y="0"/>
                  </a:moveTo>
                  <a:cubicBezTo>
                    <a:pt x="1529" y="0"/>
                    <a:pt x="530" y="4405"/>
                    <a:pt x="226" y="5225"/>
                  </a:cubicBezTo>
                  <a:cubicBezTo>
                    <a:pt x="99" y="5567"/>
                    <a:pt x="0" y="6020"/>
                    <a:pt x="290" y="6242"/>
                  </a:cubicBezTo>
                  <a:cubicBezTo>
                    <a:pt x="409" y="6334"/>
                    <a:pt x="568" y="6357"/>
                    <a:pt x="718" y="6357"/>
                  </a:cubicBezTo>
                  <a:cubicBezTo>
                    <a:pt x="2115" y="6352"/>
                    <a:pt x="2905" y="4753"/>
                    <a:pt x="3171" y="3380"/>
                  </a:cubicBezTo>
                  <a:cubicBezTo>
                    <a:pt x="3297" y="2730"/>
                    <a:pt x="3965" y="34"/>
                    <a:pt x="2627" y="1"/>
                  </a:cubicBezTo>
                  <a:cubicBezTo>
                    <a:pt x="2624" y="0"/>
                    <a:pt x="2621" y="0"/>
                    <a:pt x="2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4155250" y="3967625"/>
              <a:ext cx="245425" cy="109575"/>
            </a:xfrm>
            <a:custGeom>
              <a:avLst/>
              <a:gdLst/>
              <a:ahLst/>
              <a:cxnLst/>
              <a:rect l="l" t="t" r="r" b="b"/>
              <a:pathLst>
                <a:path w="9817" h="4383" extrusionOk="0">
                  <a:moveTo>
                    <a:pt x="0" y="0"/>
                  </a:moveTo>
                  <a:cubicBezTo>
                    <a:pt x="0" y="0"/>
                    <a:pt x="1092" y="3865"/>
                    <a:pt x="4411" y="4336"/>
                  </a:cubicBezTo>
                  <a:cubicBezTo>
                    <a:pt x="4632" y="4368"/>
                    <a:pt x="4848" y="4382"/>
                    <a:pt x="5058" y="4382"/>
                  </a:cubicBezTo>
                  <a:cubicBezTo>
                    <a:pt x="7998" y="4382"/>
                    <a:pt x="9817" y="1509"/>
                    <a:pt x="9817" y="15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0B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4"/>
            <p:cNvSpPr/>
            <p:nvPr/>
          </p:nvSpPr>
          <p:spPr>
            <a:xfrm>
              <a:off x="3942775" y="3361175"/>
              <a:ext cx="706750" cy="681675"/>
            </a:xfrm>
            <a:custGeom>
              <a:avLst/>
              <a:gdLst/>
              <a:ahLst/>
              <a:cxnLst/>
              <a:rect l="l" t="t" r="r" b="b"/>
              <a:pathLst>
                <a:path w="28270" h="27267" extrusionOk="0">
                  <a:moveTo>
                    <a:pt x="14301" y="0"/>
                  </a:moveTo>
                  <a:cubicBezTo>
                    <a:pt x="8801" y="0"/>
                    <a:pt x="3580" y="3617"/>
                    <a:pt x="1712" y="9080"/>
                  </a:cubicBezTo>
                  <a:cubicBezTo>
                    <a:pt x="0" y="14082"/>
                    <a:pt x="1468" y="20031"/>
                    <a:pt x="5331" y="23639"/>
                  </a:cubicBezTo>
                  <a:cubicBezTo>
                    <a:pt x="7858" y="26000"/>
                    <a:pt x="11324" y="27267"/>
                    <a:pt x="14775" y="27267"/>
                  </a:cubicBezTo>
                  <a:cubicBezTo>
                    <a:pt x="16599" y="27267"/>
                    <a:pt x="18419" y="26913"/>
                    <a:pt x="20093" y="26179"/>
                  </a:cubicBezTo>
                  <a:cubicBezTo>
                    <a:pt x="24934" y="24056"/>
                    <a:pt x="28270" y="18866"/>
                    <a:pt x="28154" y="13581"/>
                  </a:cubicBezTo>
                  <a:cubicBezTo>
                    <a:pt x="28028" y="7789"/>
                    <a:pt x="24287" y="3043"/>
                    <a:pt x="18938" y="897"/>
                  </a:cubicBezTo>
                  <a:cubicBezTo>
                    <a:pt x="17416" y="286"/>
                    <a:pt x="15847" y="0"/>
                    <a:pt x="14301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4"/>
            <p:cNvSpPr/>
            <p:nvPr/>
          </p:nvSpPr>
          <p:spPr>
            <a:xfrm>
              <a:off x="3923850" y="3305875"/>
              <a:ext cx="792450" cy="507625"/>
            </a:xfrm>
            <a:custGeom>
              <a:avLst/>
              <a:gdLst/>
              <a:ahLst/>
              <a:cxnLst/>
              <a:rect l="l" t="t" r="r" b="b"/>
              <a:pathLst>
                <a:path w="31698" h="20305" extrusionOk="0">
                  <a:moveTo>
                    <a:pt x="15622" y="0"/>
                  </a:moveTo>
                  <a:cubicBezTo>
                    <a:pt x="15026" y="0"/>
                    <a:pt x="14427" y="59"/>
                    <a:pt x="13828" y="185"/>
                  </a:cubicBezTo>
                  <a:cubicBezTo>
                    <a:pt x="9911" y="1007"/>
                    <a:pt x="6460" y="2355"/>
                    <a:pt x="3560" y="5234"/>
                  </a:cubicBezTo>
                  <a:cubicBezTo>
                    <a:pt x="2121" y="6663"/>
                    <a:pt x="1085" y="7963"/>
                    <a:pt x="572" y="9952"/>
                  </a:cubicBezTo>
                  <a:cubicBezTo>
                    <a:pt x="23" y="12075"/>
                    <a:pt x="0" y="14341"/>
                    <a:pt x="565" y="16463"/>
                  </a:cubicBezTo>
                  <a:cubicBezTo>
                    <a:pt x="835" y="17478"/>
                    <a:pt x="1276" y="18517"/>
                    <a:pt x="2140" y="19113"/>
                  </a:cubicBezTo>
                  <a:cubicBezTo>
                    <a:pt x="2038" y="17664"/>
                    <a:pt x="2458" y="16136"/>
                    <a:pt x="3317" y="14958"/>
                  </a:cubicBezTo>
                  <a:cubicBezTo>
                    <a:pt x="3625" y="14538"/>
                    <a:pt x="6449" y="12415"/>
                    <a:pt x="6424" y="12286"/>
                  </a:cubicBezTo>
                  <a:lnTo>
                    <a:pt x="6424" y="12286"/>
                  </a:lnTo>
                  <a:cubicBezTo>
                    <a:pt x="6525" y="12794"/>
                    <a:pt x="6518" y="13315"/>
                    <a:pt x="6406" y="13820"/>
                  </a:cubicBezTo>
                  <a:cubicBezTo>
                    <a:pt x="6452" y="13613"/>
                    <a:pt x="11037" y="11821"/>
                    <a:pt x="11592" y="11448"/>
                  </a:cubicBezTo>
                  <a:cubicBezTo>
                    <a:pt x="13092" y="10440"/>
                    <a:pt x="14153" y="9082"/>
                    <a:pt x="15674" y="8051"/>
                  </a:cubicBezTo>
                  <a:cubicBezTo>
                    <a:pt x="16861" y="10825"/>
                    <a:pt x="19427" y="12730"/>
                    <a:pt x="21935" y="14411"/>
                  </a:cubicBezTo>
                  <a:cubicBezTo>
                    <a:pt x="22944" y="15086"/>
                    <a:pt x="23905" y="15758"/>
                    <a:pt x="24815" y="16474"/>
                  </a:cubicBezTo>
                  <a:cubicBezTo>
                    <a:pt x="26226" y="17583"/>
                    <a:pt x="27512" y="18799"/>
                    <a:pt x="28651" y="20305"/>
                  </a:cubicBezTo>
                  <a:cubicBezTo>
                    <a:pt x="29414" y="18946"/>
                    <a:pt x="29730" y="17616"/>
                    <a:pt x="29757" y="16077"/>
                  </a:cubicBezTo>
                  <a:cubicBezTo>
                    <a:pt x="29761" y="15834"/>
                    <a:pt x="29687" y="12659"/>
                    <a:pt x="29658" y="12659"/>
                  </a:cubicBezTo>
                  <a:cubicBezTo>
                    <a:pt x="29658" y="12659"/>
                    <a:pt x="29658" y="12659"/>
                    <a:pt x="29658" y="12659"/>
                  </a:cubicBezTo>
                  <a:lnTo>
                    <a:pt x="29658" y="12659"/>
                  </a:lnTo>
                  <a:cubicBezTo>
                    <a:pt x="30429" y="12472"/>
                    <a:pt x="31134" y="12079"/>
                    <a:pt x="31698" y="11522"/>
                  </a:cubicBezTo>
                  <a:cubicBezTo>
                    <a:pt x="29768" y="10578"/>
                    <a:pt x="28805" y="8311"/>
                    <a:pt x="26958" y="7209"/>
                  </a:cubicBezTo>
                  <a:cubicBezTo>
                    <a:pt x="27798" y="7178"/>
                    <a:pt x="28609" y="6708"/>
                    <a:pt x="29054" y="5995"/>
                  </a:cubicBezTo>
                  <a:cubicBezTo>
                    <a:pt x="27614" y="5979"/>
                    <a:pt x="26367" y="5044"/>
                    <a:pt x="25237" y="4151"/>
                  </a:cubicBezTo>
                  <a:cubicBezTo>
                    <a:pt x="22574" y="2049"/>
                    <a:pt x="19156" y="0"/>
                    <a:pt x="156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4"/>
            <p:cNvSpPr/>
            <p:nvPr/>
          </p:nvSpPr>
          <p:spPr>
            <a:xfrm>
              <a:off x="4190725" y="3717525"/>
              <a:ext cx="45150" cy="45125"/>
            </a:xfrm>
            <a:custGeom>
              <a:avLst/>
              <a:gdLst/>
              <a:ahLst/>
              <a:cxnLst/>
              <a:rect l="l" t="t" r="r" b="b"/>
              <a:pathLst>
                <a:path w="1806" h="1805" extrusionOk="0">
                  <a:moveTo>
                    <a:pt x="903" y="1"/>
                  </a:moveTo>
                  <a:cubicBezTo>
                    <a:pt x="405" y="1"/>
                    <a:pt x="0" y="404"/>
                    <a:pt x="0" y="903"/>
                  </a:cubicBezTo>
                  <a:cubicBezTo>
                    <a:pt x="0" y="1401"/>
                    <a:pt x="405" y="1805"/>
                    <a:pt x="903" y="1805"/>
                  </a:cubicBezTo>
                  <a:cubicBezTo>
                    <a:pt x="1401" y="1805"/>
                    <a:pt x="1806" y="1401"/>
                    <a:pt x="1806" y="903"/>
                  </a:cubicBezTo>
                  <a:cubicBezTo>
                    <a:pt x="1806" y="404"/>
                    <a:pt x="1401" y="1"/>
                    <a:pt x="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4"/>
            <p:cNvSpPr/>
            <p:nvPr/>
          </p:nvSpPr>
          <p:spPr>
            <a:xfrm>
              <a:off x="4439625" y="3790850"/>
              <a:ext cx="46950" cy="45200"/>
            </a:xfrm>
            <a:custGeom>
              <a:avLst/>
              <a:gdLst/>
              <a:ahLst/>
              <a:cxnLst/>
              <a:rect l="l" t="t" r="r" b="b"/>
              <a:pathLst>
                <a:path w="1878" h="1808" extrusionOk="0">
                  <a:moveTo>
                    <a:pt x="975" y="1"/>
                  </a:moveTo>
                  <a:cubicBezTo>
                    <a:pt x="740" y="1"/>
                    <a:pt x="509" y="93"/>
                    <a:pt x="336" y="265"/>
                  </a:cubicBezTo>
                  <a:cubicBezTo>
                    <a:pt x="78" y="524"/>
                    <a:pt x="0" y="912"/>
                    <a:pt x="140" y="1250"/>
                  </a:cubicBezTo>
                  <a:cubicBezTo>
                    <a:pt x="281" y="1587"/>
                    <a:pt x="610" y="1807"/>
                    <a:pt x="975" y="1807"/>
                  </a:cubicBezTo>
                  <a:cubicBezTo>
                    <a:pt x="1473" y="1807"/>
                    <a:pt x="1878" y="1403"/>
                    <a:pt x="1878" y="905"/>
                  </a:cubicBezTo>
                  <a:cubicBezTo>
                    <a:pt x="1878" y="539"/>
                    <a:pt x="1659" y="210"/>
                    <a:pt x="1321" y="70"/>
                  </a:cubicBezTo>
                  <a:cubicBezTo>
                    <a:pt x="1209" y="23"/>
                    <a:pt x="1092" y="1"/>
                    <a:pt x="9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4"/>
            <p:cNvSpPr/>
            <p:nvPr/>
          </p:nvSpPr>
          <p:spPr>
            <a:xfrm>
              <a:off x="4250975" y="3850075"/>
              <a:ext cx="151000" cy="65125"/>
            </a:xfrm>
            <a:custGeom>
              <a:avLst/>
              <a:gdLst/>
              <a:ahLst/>
              <a:cxnLst/>
              <a:rect l="l" t="t" r="r" b="b"/>
              <a:pathLst>
                <a:path w="6040" h="2605" extrusionOk="0">
                  <a:moveTo>
                    <a:pt x="187" y="1"/>
                  </a:moveTo>
                  <a:cubicBezTo>
                    <a:pt x="146" y="1"/>
                    <a:pt x="113" y="10"/>
                    <a:pt x="88" y="29"/>
                  </a:cubicBezTo>
                  <a:cubicBezTo>
                    <a:pt x="1" y="98"/>
                    <a:pt x="10" y="234"/>
                    <a:pt x="38" y="343"/>
                  </a:cubicBezTo>
                  <a:cubicBezTo>
                    <a:pt x="307" y="1383"/>
                    <a:pt x="1397" y="2205"/>
                    <a:pt x="2390" y="2473"/>
                  </a:cubicBezTo>
                  <a:cubicBezTo>
                    <a:pt x="2724" y="2562"/>
                    <a:pt x="3068" y="2605"/>
                    <a:pt x="3412" y="2605"/>
                  </a:cubicBezTo>
                  <a:cubicBezTo>
                    <a:pt x="4241" y="2605"/>
                    <a:pt x="5076" y="2359"/>
                    <a:pt x="5796" y="1940"/>
                  </a:cubicBezTo>
                  <a:cubicBezTo>
                    <a:pt x="5863" y="1901"/>
                    <a:pt x="5932" y="1857"/>
                    <a:pt x="5966" y="1788"/>
                  </a:cubicBezTo>
                  <a:cubicBezTo>
                    <a:pt x="6040" y="1645"/>
                    <a:pt x="5918" y="1466"/>
                    <a:pt x="5766" y="1414"/>
                  </a:cubicBezTo>
                  <a:cubicBezTo>
                    <a:pt x="5711" y="1396"/>
                    <a:pt x="5654" y="1389"/>
                    <a:pt x="5597" y="1389"/>
                  </a:cubicBezTo>
                  <a:cubicBezTo>
                    <a:pt x="5495" y="1389"/>
                    <a:pt x="5391" y="1411"/>
                    <a:pt x="5289" y="1430"/>
                  </a:cubicBezTo>
                  <a:cubicBezTo>
                    <a:pt x="4944" y="1498"/>
                    <a:pt x="4587" y="1531"/>
                    <a:pt x="4228" y="1531"/>
                  </a:cubicBezTo>
                  <a:cubicBezTo>
                    <a:pt x="3523" y="1531"/>
                    <a:pt x="2812" y="1401"/>
                    <a:pt x="2170" y="1140"/>
                  </a:cubicBezTo>
                  <a:cubicBezTo>
                    <a:pt x="1827" y="999"/>
                    <a:pt x="613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 txBox="1">
            <a:spLocks noGrp="1"/>
          </p:cNvSpPr>
          <p:nvPr>
            <p:ph type="title"/>
          </p:nvPr>
        </p:nvSpPr>
        <p:spPr>
          <a:xfrm>
            <a:off x="2549400" y="198900"/>
            <a:ext cx="4045200" cy="8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NUESTRO JUEGO</a:t>
            </a:r>
            <a:endParaRPr dirty="0"/>
          </a:p>
        </p:txBody>
      </p:sp>
      <p:sp>
        <p:nvSpPr>
          <p:cNvPr id="268" name="Google Shape;268;p35">
            <a:hlinkClick r:id="rId3" action="ppaction://hlinksldjump"/>
          </p:cNvPr>
          <p:cNvSpPr/>
          <p:nvPr/>
        </p:nvSpPr>
        <p:spPr>
          <a:xfrm>
            <a:off x="3452700" y="1722402"/>
            <a:ext cx="1996200" cy="1156200"/>
          </a:xfrm>
          <a:prstGeom prst="roundRect">
            <a:avLst>
              <a:gd name="adj" fmla="val 30219"/>
            </a:avLst>
          </a:prstGeom>
          <a:solidFill>
            <a:schemeClr val="accent2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5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3534600" y="2006052"/>
            <a:ext cx="18324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LAS VOCALES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 txBox="1">
            <a:spLocks noGrp="1"/>
          </p:cNvSpPr>
          <p:nvPr>
            <p:ph type="title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LAS VOCALES</a:t>
            </a:r>
            <a:endParaRPr dirty="0"/>
          </a:p>
        </p:txBody>
      </p:sp>
      <p:pic>
        <p:nvPicPr>
          <p:cNvPr id="84" name="Picture 8" descr="Resultado de imagen de auto dibujo">
            <a:extLst>
              <a:ext uri="{FF2B5EF4-FFF2-40B4-BE49-F238E27FC236}">
                <a16:creationId xmlns:a16="http://schemas.microsoft.com/office/drawing/2014/main" xmlns="" id="{3370303D-7590-47B8-97E2-3DDF4559E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75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817" y="3518079"/>
            <a:ext cx="1424179" cy="162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2" descr="Resultado de imagen de arcoiris dibujo">
            <a:extLst>
              <a:ext uri="{FF2B5EF4-FFF2-40B4-BE49-F238E27FC236}">
                <a16:creationId xmlns:a16="http://schemas.microsoft.com/office/drawing/2014/main" xmlns="" id="{15BEE33F-981B-444A-A961-81D52E632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7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894" y="2312727"/>
            <a:ext cx="1425046" cy="120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0" descr="Resultado de imagen de abeja dibujo">
            <a:extLst>
              <a:ext uri="{FF2B5EF4-FFF2-40B4-BE49-F238E27FC236}">
                <a16:creationId xmlns:a16="http://schemas.microsoft.com/office/drawing/2014/main" xmlns="" id="{248998C1-9A4D-4FA3-B4E1-13F2B2069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718" y="923507"/>
            <a:ext cx="1466564" cy="138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6" descr="Resultado de imagen de anillo dibujo">
            <a:extLst>
              <a:ext uri="{FF2B5EF4-FFF2-40B4-BE49-F238E27FC236}">
                <a16:creationId xmlns:a16="http://schemas.microsoft.com/office/drawing/2014/main" xmlns="" id="{8B363DFE-2E99-49ED-86E9-4E6A69CEB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28" b="95532" l="4833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39" y="2599488"/>
            <a:ext cx="1574183" cy="123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8" descr="Resultado de imagen de ardilla dibujo">
            <a:extLst>
              <a:ext uri="{FF2B5EF4-FFF2-40B4-BE49-F238E27FC236}">
                <a16:creationId xmlns:a16="http://schemas.microsoft.com/office/drawing/2014/main" xmlns="" id="{073CC33F-F757-4FAA-9979-324C364A5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997" b="96144" l="1579" r="9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690" y="2719233"/>
            <a:ext cx="1224460" cy="143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6" descr="Arpa de judia, instrumento musical, arpa. PNG Clipart | PNGOcean">
            <a:extLst>
              <a:ext uri="{FF2B5EF4-FFF2-40B4-BE49-F238E27FC236}">
                <a16:creationId xmlns:a16="http://schemas.microsoft.com/office/drawing/2014/main" xmlns="" id="{EA2DE17C-3EA9-48A2-9F0B-CC9EAB3E7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740" b="96918" l="9753" r="920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637" y="3696010"/>
            <a:ext cx="1956133" cy="137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6" descr="Aviones dibujo png » PNG Image">
            <a:extLst>
              <a:ext uri="{FF2B5EF4-FFF2-40B4-BE49-F238E27FC236}">
                <a16:creationId xmlns:a16="http://schemas.microsoft.com/office/drawing/2014/main" xmlns="" id="{7D9E659A-5B9F-46AD-99F7-1B26708BC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326">
            <a:off x="6888641" y="1003718"/>
            <a:ext cx="1624378" cy="117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ángulo 90">
            <a:extLst>
              <a:ext uri="{FF2B5EF4-FFF2-40B4-BE49-F238E27FC236}">
                <a16:creationId xmlns:a16="http://schemas.microsoft.com/office/drawing/2014/main" xmlns="" id="{8878BE72-7702-4032-9EA8-A7A852C1F795}"/>
              </a:ext>
            </a:extLst>
          </p:cNvPr>
          <p:cNvSpPr/>
          <p:nvPr/>
        </p:nvSpPr>
        <p:spPr>
          <a:xfrm>
            <a:off x="-77205" y="1242769"/>
            <a:ext cx="2789261" cy="295465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187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EF280D85-4D16-454C-AA5C-8B2EA21E73C2}"/>
              </a:ext>
            </a:extLst>
          </p:cNvPr>
          <p:cNvSpPr/>
          <p:nvPr/>
        </p:nvSpPr>
        <p:spPr>
          <a:xfrm>
            <a:off x="8507392" y="4699322"/>
            <a:ext cx="486137" cy="444178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 txBox="1">
            <a:spLocks noGrp="1"/>
          </p:cNvSpPr>
          <p:nvPr>
            <p:ph type="title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LAS VOCALES</a:t>
            </a:r>
            <a:endParaRPr dirty="0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EF280D85-4D16-454C-AA5C-8B2EA21E73C2}"/>
              </a:ext>
            </a:extLst>
          </p:cNvPr>
          <p:cNvSpPr/>
          <p:nvPr/>
        </p:nvSpPr>
        <p:spPr>
          <a:xfrm>
            <a:off x="8507392" y="4699322"/>
            <a:ext cx="486137" cy="444178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89419EE8-138A-4B3C-9882-D1C8139A2057}"/>
              </a:ext>
            </a:extLst>
          </p:cNvPr>
          <p:cNvSpPr/>
          <p:nvPr/>
        </p:nvSpPr>
        <p:spPr>
          <a:xfrm>
            <a:off x="434499" y="1622391"/>
            <a:ext cx="1736437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7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E</a:t>
            </a:r>
          </a:p>
        </p:txBody>
      </p:sp>
      <p:pic>
        <p:nvPicPr>
          <p:cNvPr id="13" name="Picture 28" descr="Resultado de imagen de empanada chilena dibujo">
            <a:extLst>
              <a:ext uri="{FF2B5EF4-FFF2-40B4-BE49-F238E27FC236}">
                <a16:creationId xmlns:a16="http://schemas.microsoft.com/office/drawing/2014/main" xmlns="" id="{002B3571-2A89-4C55-92EE-7B5E1D740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796" y="841188"/>
            <a:ext cx="1779220" cy="107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Resultado de imagen de erizo dibujo color">
            <a:extLst>
              <a:ext uri="{FF2B5EF4-FFF2-40B4-BE49-F238E27FC236}">
                <a16:creationId xmlns:a16="http://schemas.microsoft.com/office/drawing/2014/main" xmlns="" id="{A9398F28-2027-412A-8F5A-A96F4BB41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873" b="93651" l="3371" r="77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40" y="1966371"/>
            <a:ext cx="1900490" cy="16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2" descr="Resultado de imagen de enano dibujo">
            <a:extLst>
              <a:ext uri="{FF2B5EF4-FFF2-40B4-BE49-F238E27FC236}">
                <a16:creationId xmlns:a16="http://schemas.microsoft.com/office/drawing/2014/main" xmlns="" id="{D36ED977-2080-4725-A3F9-E0D5AA204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76" y="3662777"/>
            <a:ext cx="1365879" cy="148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2" descr="Resultado de imagen de escalera dibujo">
            <a:extLst>
              <a:ext uri="{FF2B5EF4-FFF2-40B4-BE49-F238E27FC236}">
                <a16:creationId xmlns:a16="http://schemas.microsoft.com/office/drawing/2014/main" xmlns="" id="{6690BD19-7EE2-44BB-A16D-94AB99FDA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72" b="95122" l="9268" r="92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850" y="3662777"/>
            <a:ext cx="1544110" cy="129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8">
            <a:extLst>
              <a:ext uri="{FF2B5EF4-FFF2-40B4-BE49-F238E27FC236}">
                <a16:creationId xmlns:a16="http://schemas.microsoft.com/office/drawing/2014/main" xmlns="" id="{5A23544A-FC74-48AD-9414-C5FF57E0C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657" y="3718738"/>
            <a:ext cx="1225662" cy="107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Resultado de imagen de elefante dibujo color">
            <a:extLst>
              <a:ext uri="{FF2B5EF4-FFF2-40B4-BE49-F238E27FC236}">
                <a16:creationId xmlns:a16="http://schemas.microsoft.com/office/drawing/2014/main" xmlns="" id="{5B88EB8A-AAE4-4990-900C-A6714EA32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249" b="94798" l="1364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163" y="934425"/>
            <a:ext cx="1539743" cy="132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Resultado de imagen de estrella dibujo color">
            <a:extLst>
              <a:ext uri="{FF2B5EF4-FFF2-40B4-BE49-F238E27FC236}">
                <a16:creationId xmlns:a16="http://schemas.microsoft.com/office/drawing/2014/main" xmlns="" id="{F510FB65-5D6B-4ECD-B6F7-F6015E7DB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36" y="1984932"/>
            <a:ext cx="1391468" cy="13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Resultado de imagen de espejo dibujo color">
            <a:extLst>
              <a:ext uri="{FF2B5EF4-FFF2-40B4-BE49-F238E27FC236}">
                <a16:creationId xmlns:a16="http://schemas.microsoft.com/office/drawing/2014/main" xmlns="" id="{CC281A4D-D80A-44E3-B379-799AD7610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20889" r="77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891">
            <a:off x="2267869" y="1134201"/>
            <a:ext cx="1643840" cy="130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54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 txBox="1">
            <a:spLocks noGrp="1"/>
          </p:cNvSpPr>
          <p:nvPr>
            <p:ph type="title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LAS VOCALES</a:t>
            </a:r>
            <a:endParaRPr dirty="0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EF280D85-4D16-454C-AA5C-8B2EA21E73C2}"/>
              </a:ext>
            </a:extLst>
          </p:cNvPr>
          <p:cNvSpPr/>
          <p:nvPr/>
        </p:nvSpPr>
        <p:spPr>
          <a:xfrm>
            <a:off x="8507392" y="4699322"/>
            <a:ext cx="486137" cy="444178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Picture 30" descr="Resultado de imagen de iglu dibujo">
            <a:extLst>
              <a:ext uri="{FF2B5EF4-FFF2-40B4-BE49-F238E27FC236}">
                <a16:creationId xmlns:a16="http://schemas.microsoft.com/office/drawing/2014/main" xmlns="" id="{F4D99682-07D1-4115-8898-B2838D5FF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459" r="898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81" y="925974"/>
            <a:ext cx="2234276" cy="132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0" descr="Resultado de imagen para dibujos de indios a color | Dibujo indio ...">
            <a:extLst>
              <a:ext uri="{FF2B5EF4-FFF2-40B4-BE49-F238E27FC236}">
                <a16:creationId xmlns:a16="http://schemas.microsoft.com/office/drawing/2014/main" xmlns="" id="{BE6EABC6-3F22-45D5-A1BE-B219BA00E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4" b="9881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88" y="3266816"/>
            <a:ext cx="1214118" cy="152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Resultado de imagen de iman dibujo color">
            <a:extLst>
              <a:ext uri="{FF2B5EF4-FFF2-40B4-BE49-F238E27FC236}">
                <a16:creationId xmlns:a16="http://schemas.microsoft.com/office/drawing/2014/main" xmlns="" id="{8B59631F-7E4F-4F5D-A9B4-B07979054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784" l="93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625" y="1810541"/>
            <a:ext cx="1076655" cy="122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 descr="Icono De La Iglesia. Ilustración De Dibujos Animados De Icono De ...">
            <a:extLst>
              <a:ext uri="{FF2B5EF4-FFF2-40B4-BE49-F238E27FC236}">
                <a16:creationId xmlns:a16="http://schemas.microsoft.com/office/drawing/2014/main" xmlns="" id="{5D7F5BC8-4AB1-4989-A0DD-5D7C86BC9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08" b="9661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320" y="1969672"/>
            <a:ext cx="1426806" cy="142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2" descr="Ilustración de dibujos animados de impresora | Vector Premium">
            <a:extLst>
              <a:ext uri="{FF2B5EF4-FFF2-40B4-BE49-F238E27FC236}">
                <a16:creationId xmlns:a16="http://schemas.microsoft.com/office/drawing/2014/main" xmlns="" id="{30D2E6C8-A630-4EB6-BDC0-B96C5AC29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17" b="93525" l="3355" r="99042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712" y="3601647"/>
            <a:ext cx="1686216" cy="128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6" descr="Resultado de imagen de iisla dibujo">
            <a:extLst>
              <a:ext uri="{FF2B5EF4-FFF2-40B4-BE49-F238E27FC236}">
                <a16:creationId xmlns:a16="http://schemas.microsoft.com/office/drawing/2014/main" xmlns="" id="{F9E3436C-69BE-4455-BB94-D6840BA57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429" b="89643" l="8462" r="91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521" y="3266817"/>
            <a:ext cx="1420517" cy="152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 descr="Común Iguanas, Una Fotografía De Stock, Dibujo imagen png - imagen ...">
            <a:extLst>
              <a:ext uri="{FF2B5EF4-FFF2-40B4-BE49-F238E27FC236}">
                <a16:creationId xmlns:a16="http://schemas.microsoft.com/office/drawing/2014/main" xmlns="" id="{A7B4E9D8-E8BA-49DE-B630-8A973B7B8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7655">
            <a:off x="5191597" y="653055"/>
            <a:ext cx="2438090" cy="192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9E1E0DF4-C0CD-4D1D-940C-EB8EA72FEA4B}"/>
              </a:ext>
            </a:extLst>
          </p:cNvPr>
          <p:cNvSpPr/>
          <p:nvPr/>
        </p:nvSpPr>
        <p:spPr>
          <a:xfrm>
            <a:off x="572141" y="1076446"/>
            <a:ext cx="1214118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8750" dirty="0">
                <a:ln w="0"/>
                <a:solidFill>
                  <a:srgbClr val="66D7DD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36022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556E-7 4.5679E-6 L 5.55556E-7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 txBox="1">
            <a:spLocks noGrp="1"/>
          </p:cNvSpPr>
          <p:nvPr>
            <p:ph type="title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LAS VOCALES</a:t>
            </a:r>
            <a:endParaRPr dirty="0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EF280D85-4D16-454C-AA5C-8B2EA21E73C2}"/>
              </a:ext>
            </a:extLst>
          </p:cNvPr>
          <p:cNvSpPr/>
          <p:nvPr/>
        </p:nvSpPr>
        <p:spPr>
          <a:xfrm>
            <a:off x="8507392" y="4699322"/>
            <a:ext cx="486137" cy="444178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Picture 18" descr="Resultado de imagen de oveja dibujo color">
            <a:extLst>
              <a:ext uri="{FF2B5EF4-FFF2-40B4-BE49-F238E27FC236}">
                <a16:creationId xmlns:a16="http://schemas.microsoft.com/office/drawing/2014/main" xmlns="" id="{4E3B8F13-BE5A-454E-A488-B9B8F62F3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689" y="1045333"/>
            <a:ext cx="1212500" cy="124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8" descr="Resultado de imagen de olla dibujo color">
            <a:extLst>
              <a:ext uri="{FF2B5EF4-FFF2-40B4-BE49-F238E27FC236}">
                <a16:creationId xmlns:a16="http://schemas.microsoft.com/office/drawing/2014/main" xmlns="" id="{8227A16C-81E5-4142-BCEA-74F76DD1C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76" l="0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577" y="4274145"/>
            <a:ext cx="1565354" cy="79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2" descr="Resultado de imagen de oso dibujo color infantil">
            <a:extLst>
              <a:ext uri="{FF2B5EF4-FFF2-40B4-BE49-F238E27FC236}">
                <a16:creationId xmlns:a16="http://schemas.microsoft.com/office/drawing/2014/main" xmlns="" id="{ECF26313-1EAC-4D9C-8EAA-AB5F8711C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1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487" y="1501518"/>
            <a:ext cx="1080802" cy="130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ágenes, fotos de stock y vectores sobre Oreja | Shutterstock">
            <a:extLst>
              <a:ext uri="{FF2B5EF4-FFF2-40B4-BE49-F238E27FC236}">
                <a16:creationId xmlns:a16="http://schemas.microsoft.com/office/drawing/2014/main" xmlns="" id="{E57291BD-6EDF-465F-BE1E-D5F6D8C05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29" b="90000" l="9746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50" y="2155827"/>
            <a:ext cx="1342498" cy="144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F38EC9B-5070-4FDC-B49C-6C0E1183D3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78" b="94222" l="1778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2354" y="2664096"/>
            <a:ext cx="1494705" cy="1494705"/>
          </a:xfrm>
          <a:prstGeom prst="rect">
            <a:avLst/>
          </a:prstGeom>
        </p:spPr>
      </p:pic>
      <p:pic>
        <p:nvPicPr>
          <p:cNvPr id="10" name="Picture 2" descr="Ogro dibujo cuento de hadas, shrek PNG Clipart | PNGOcean">
            <a:extLst>
              <a:ext uri="{FF2B5EF4-FFF2-40B4-BE49-F238E27FC236}">
                <a16:creationId xmlns:a16="http://schemas.microsoft.com/office/drawing/2014/main" xmlns="" id="{E3447286-8A12-4A91-A189-B1F5B9360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40" b="97692" l="15110" r="829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500" y="2221763"/>
            <a:ext cx="1486088" cy="185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4" descr="Resultado de imagen de oruga ddibujo color infantil">
            <a:extLst>
              <a:ext uri="{FF2B5EF4-FFF2-40B4-BE49-F238E27FC236}">
                <a16:creationId xmlns:a16="http://schemas.microsoft.com/office/drawing/2014/main" xmlns="" id="{1905BBBA-3B4B-4B59-A9CF-A0E33A404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86" y="3465534"/>
            <a:ext cx="1109265" cy="144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C7F11D98-EB09-48CF-9E9B-4158F3493642}"/>
              </a:ext>
            </a:extLst>
          </p:cNvPr>
          <p:cNvSpPr/>
          <p:nvPr/>
        </p:nvSpPr>
        <p:spPr>
          <a:xfrm>
            <a:off x="299623" y="1691647"/>
            <a:ext cx="2089033" cy="2977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875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O</a:t>
            </a:r>
          </a:p>
        </p:txBody>
      </p:sp>
      <p:pic>
        <p:nvPicPr>
          <p:cNvPr id="13" name="Picture 10" descr="Dibujo de OVNI extraterrestre pintado por en Dibujos.net el día 09 ...">
            <a:extLst>
              <a:ext uri="{FF2B5EF4-FFF2-40B4-BE49-F238E27FC236}">
                <a16:creationId xmlns:a16="http://schemas.microsoft.com/office/drawing/2014/main" xmlns="" id="{763B8F7C-429B-43AE-BB23-BD123A923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88723" l="10000" r="8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928" y="537774"/>
            <a:ext cx="1834031" cy="173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8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 txBox="1">
            <a:spLocks noGrp="1"/>
          </p:cNvSpPr>
          <p:nvPr>
            <p:ph type="title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LAS VOCALES</a:t>
            </a:r>
            <a:endParaRPr dirty="0"/>
          </a:p>
        </p:txBody>
      </p:sp>
      <p:pic>
        <p:nvPicPr>
          <p:cNvPr id="4" name="Picture 22" descr="Resultado de imagen de una uña dibujo color">
            <a:extLst>
              <a:ext uri="{FF2B5EF4-FFF2-40B4-BE49-F238E27FC236}">
                <a16:creationId xmlns:a16="http://schemas.microsoft.com/office/drawing/2014/main" xmlns="" id="{AE3A5BD8-2AA8-4305-B536-0BE688F9E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511" r="466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650" r="47638"/>
          <a:stretch/>
        </p:blipFill>
        <p:spPr bwMode="auto">
          <a:xfrm>
            <a:off x="5862549" y="3250305"/>
            <a:ext cx="1222961" cy="171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6" descr="Resultado de imagen de unicornio dibujo color infantil">
            <a:extLst>
              <a:ext uri="{FF2B5EF4-FFF2-40B4-BE49-F238E27FC236}">
                <a16:creationId xmlns:a16="http://schemas.microsoft.com/office/drawing/2014/main" xmlns="" id="{14CA7F74-8813-4B60-A213-F2076C7BE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990" l="6693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41" y="923115"/>
            <a:ext cx="2310559" cy="18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ibujo del numero uno a color clipart Number Clip art clipart ...">
            <a:extLst>
              <a:ext uri="{FF2B5EF4-FFF2-40B4-BE49-F238E27FC236}">
                <a16:creationId xmlns:a16="http://schemas.microsoft.com/office/drawing/2014/main" xmlns="" id="{D554B4DD-8FBF-45AB-B76C-500922AF0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25" y="923115"/>
            <a:ext cx="741440" cy="155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ar Pictures: Urraca Dibujo Infantil">
            <a:extLst>
              <a:ext uri="{FF2B5EF4-FFF2-40B4-BE49-F238E27FC236}">
                <a16:creationId xmlns:a16="http://schemas.microsoft.com/office/drawing/2014/main" xmlns="" id="{A56F1BA6-A219-401F-A3AE-85DD8D1E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99" y="2083460"/>
            <a:ext cx="1128163" cy="146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4" descr="Resultado de imagen de uva dibujo color">
            <a:extLst>
              <a:ext uri="{FF2B5EF4-FFF2-40B4-BE49-F238E27FC236}">
                <a16:creationId xmlns:a16="http://schemas.microsoft.com/office/drawing/2014/main" xmlns="" id="{204C3681-E23A-4591-B804-3629CBFE0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0223">
            <a:off x="7436538" y="2330914"/>
            <a:ext cx="1257022" cy="183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Quimicajosejimenez">
            <a:extLst>
              <a:ext uri="{FF2B5EF4-FFF2-40B4-BE49-F238E27FC236}">
                <a16:creationId xmlns:a16="http://schemas.microsoft.com/office/drawing/2014/main" xmlns="" id="{297EED20-A4C0-42F0-9FB5-66E96377B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222" b="80222" l="3000" r="98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3769">
            <a:off x="2237605" y="3042362"/>
            <a:ext cx="2119521" cy="211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54DC9052-389E-457E-8CEE-C0036CBADBA7}"/>
              </a:ext>
            </a:extLst>
          </p:cNvPr>
          <p:cNvSpPr/>
          <p:nvPr/>
        </p:nvSpPr>
        <p:spPr>
          <a:xfrm>
            <a:off x="249351" y="1761436"/>
            <a:ext cx="2012090" cy="2977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8750" dirty="0">
                <a:ln w="0"/>
                <a:solidFill>
                  <a:srgbClr val="BAFCA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00502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D33FC9AB-70A4-445B-877B-87D5E1802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¿Donde va cada elemento?</a:t>
            </a:r>
          </a:p>
        </p:txBody>
      </p:sp>
      <p:graphicFrame>
        <p:nvGraphicFramePr>
          <p:cNvPr id="59" name="Tabla 11">
            <a:extLst>
              <a:ext uri="{FF2B5EF4-FFF2-40B4-BE49-F238E27FC236}">
                <a16:creationId xmlns:a16="http://schemas.microsoft.com/office/drawing/2014/main" xmlns="" id="{31834A49-B6AD-479D-AF79-F9A5E4748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350906"/>
              </p:ext>
            </p:extLst>
          </p:nvPr>
        </p:nvGraphicFramePr>
        <p:xfrm>
          <a:off x="385541" y="1409988"/>
          <a:ext cx="6246750" cy="3266184"/>
        </p:xfrm>
        <a:graphic>
          <a:graphicData uri="http://schemas.openxmlformats.org/drawingml/2006/table">
            <a:tbl>
              <a:tblPr firstRow="1" bandRow="1"/>
              <a:tblGrid>
                <a:gridCol w="1277313">
                  <a:extLst>
                    <a:ext uri="{9D8B030D-6E8A-4147-A177-3AD203B41FA5}">
                      <a16:colId xmlns:a16="http://schemas.microsoft.com/office/drawing/2014/main" xmlns="" val="4289293517"/>
                    </a:ext>
                  </a:extLst>
                </a:gridCol>
                <a:gridCol w="1221387">
                  <a:extLst>
                    <a:ext uri="{9D8B030D-6E8A-4147-A177-3AD203B41FA5}">
                      <a16:colId xmlns:a16="http://schemas.microsoft.com/office/drawing/2014/main" xmlns="" val="2597092645"/>
                    </a:ext>
                  </a:extLst>
                </a:gridCol>
                <a:gridCol w="1249350">
                  <a:extLst>
                    <a:ext uri="{9D8B030D-6E8A-4147-A177-3AD203B41FA5}">
                      <a16:colId xmlns:a16="http://schemas.microsoft.com/office/drawing/2014/main" xmlns="" val="3968543455"/>
                    </a:ext>
                  </a:extLst>
                </a:gridCol>
                <a:gridCol w="1249350">
                  <a:extLst>
                    <a:ext uri="{9D8B030D-6E8A-4147-A177-3AD203B41FA5}">
                      <a16:colId xmlns:a16="http://schemas.microsoft.com/office/drawing/2014/main" xmlns="" val="236262761"/>
                    </a:ext>
                  </a:extLst>
                </a:gridCol>
                <a:gridCol w="1249350">
                  <a:extLst>
                    <a:ext uri="{9D8B030D-6E8A-4147-A177-3AD203B41FA5}">
                      <a16:colId xmlns:a16="http://schemas.microsoft.com/office/drawing/2014/main" xmlns="" val="1832904122"/>
                    </a:ext>
                  </a:extLst>
                </a:gridCol>
              </a:tblGrid>
              <a:tr h="109581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/>
                        <a:t>       </a:t>
                      </a:r>
                      <a:r>
                        <a:rPr lang="es-ES" sz="4400" dirty="0">
                          <a:ln w="0"/>
                          <a:solidFill>
                            <a:srgbClr val="B7E7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endParaRPr lang="es-CL" dirty="0"/>
                    </a:p>
                  </a:txBody>
                  <a:tcPr>
                    <a:lnL w="12700" cmpd="sng">
                      <a:solidFill>
                        <a:srgbClr val="8BAB42"/>
                      </a:solidFill>
                    </a:lnL>
                    <a:lnR w="12700" cmpd="sng">
                      <a:solidFill>
                        <a:srgbClr val="8BAB42"/>
                      </a:solidFill>
                    </a:lnR>
                    <a:lnT w="12700" cmpd="sng">
                      <a:solidFill>
                        <a:srgbClr val="8BAB42"/>
                      </a:solidFill>
                    </a:lnT>
                    <a:lnB w="12700" cmpd="sng">
                      <a:solidFill>
                        <a:srgbClr val="8BAB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9F3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4400" dirty="0">
                          <a:ln w="0"/>
                          <a:solidFill>
                            <a:srgbClr val="85FF85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ES" sz="4400" dirty="0">
                          <a:ln w="0"/>
                          <a:solidFill>
                            <a:srgbClr val="BAFCAA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CL" sz="4400" dirty="0">
                          <a:solidFill>
                            <a:srgbClr val="85FF85"/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rgbClr val="8BAB42"/>
                      </a:solidFill>
                    </a:lnL>
                    <a:lnR w="12700" cmpd="sng">
                      <a:solidFill>
                        <a:srgbClr val="8BAB42"/>
                      </a:solidFill>
                    </a:lnR>
                    <a:lnT w="12700" cmpd="sng">
                      <a:solidFill>
                        <a:srgbClr val="8BAB42"/>
                      </a:solidFill>
                    </a:lnT>
                    <a:lnB w="12700" cmpd="sng">
                      <a:solidFill>
                        <a:srgbClr val="8BAB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9F3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r>
                        <a:rPr lang="es-CL" sz="4400" dirty="0">
                          <a:solidFill>
                            <a:srgbClr val="85FF85"/>
                          </a:solidFill>
                        </a:rPr>
                        <a:t>   </a:t>
                      </a:r>
                      <a:r>
                        <a:rPr lang="es-CL" sz="4400" dirty="0">
                          <a:solidFill>
                            <a:srgbClr val="FFC775"/>
                          </a:solidFill>
                        </a:rPr>
                        <a:t>I</a:t>
                      </a:r>
                    </a:p>
                  </a:txBody>
                  <a:tcPr>
                    <a:lnL w="12700" cmpd="sng">
                      <a:solidFill>
                        <a:srgbClr val="8BAB42"/>
                      </a:solidFill>
                    </a:lnL>
                    <a:lnR w="12700" cmpd="sng">
                      <a:solidFill>
                        <a:srgbClr val="8BAB42"/>
                      </a:solidFill>
                    </a:lnR>
                    <a:lnT w="12700" cmpd="sng">
                      <a:solidFill>
                        <a:srgbClr val="8BAB42"/>
                      </a:solidFill>
                    </a:lnT>
                    <a:lnB w="12700" cmpd="sng">
                      <a:solidFill>
                        <a:srgbClr val="8BAB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9F3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r>
                        <a:rPr lang="es-CL" sz="4400" dirty="0">
                          <a:solidFill>
                            <a:srgbClr val="85FF85"/>
                          </a:solidFill>
                        </a:rPr>
                        <a:t>  </a:t>
                      </a:r>
                      <a:r>
                        <a:rPr lang="es-CL" sz="4400" dirty="0">
                          <a:solidFill>
                            <a:srgbClr val="B7E7FF"/>
                          </a:solidFill>
                          <a:latin typeface="Arial Rounded MT Bold" panose="020F0704030504030204" pitchFamily="34" charset="0"/>
                        </a:rPr>
                        <a:t>O</a:t>
                      </a:r>
                      <a:endParaRPr lang="es-CL" sz="4400" dirty="0">
                        <a:solidFill>
                          <a:srgbClr val="B7E7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8BAB42"/>
                      </a:solidFill>
                    </a:lnL>
                    <a:lnR w="12700" cmpd="sng">
                      <a:solidFill>
                        <a:srgbClr val="8BAB42"/>
                      </a:solidFill>
                    </a:lnR>
                    <a:lnT w="12700" cmpd="sng">
                      <a:solidFill>
                        <a:srgbClr val="8BAB42"/>
                      </a:solidFill>
                    </a:lnT>
                    <a:lnB w="12700" cmpd="sng">
                      <a:solidFill>
                        <a:srgbClr val="8BAB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9F3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r>
                        <a:rPr lang="es-CL" sz="4400" dirty="0">
                          <a:solidFill>
                            <a:srgbClr val="85FF85"/>
                          </a:solidFill>
                        </a:rPr>
                        <a:t>  </a:t>
                      </a:r>
                      <a:r>
                        <a:rPr lang="es-CL" sz="4400" dirty="0">
                          <a:solidFill>
                            <a:srgbClr val="BAFCAA"/>
                          </a:solidFill>
                          <a:latin typeface="Arial Rounded MT Bold" panose="020F0704030504030204" pitchFamily="34" charset="0"/>
                        </a:rPr>
                        <a:t>U</a:t>
                      </a:r>
                    </a:p>
                  </a:txBody>
                  <a:tcPr>
                    <a:lnL w="12700" cmpd="sng">
                      <a:solidFill>
                        <a:srgbClr val="8BAB42"/>
                      </a:solidFill>
                    </a:lnL>
                    <a:lnR w="12700" cmpd="sng">
                      <a:solidFill>
                        <a:srgbClr val="8BAB42"/>
                      </a:solidFill>
                    </a:lnR>
                    <a:lnT w="12700" cmpd="sng">
                      <a:solidFill>
                        <a:srgbClr val="8BAB42"/>
                      </a:solidFill>
                    </a:lnT>
                    <a:lnB w="12700" cmpd="sng">
                      <a:solidFill>
                        <a:srgbClr val="8BAB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9F3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1566312"/>
                  </a:ext>
                </a:extLst>
              </a:tr>
              <a:tr h="217036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s-CL" dirty="0"/>
                    </a:p>
                  </a:txBody>
                  <a:tcPr>
                    <a:lnL w="12700" cmpd="sng">
                      <a:solidFill>
                        <a:srgbClr val="8BAB42"/>
                      </a:solidFill>
                    </a:lnL>
                    <a:lnR w="12700" cmpd="sng">
                      <a:solidFill>
                        <a:srgbClr val="8BAB42"/>
                      </a:solidFill>
                    </a:lnR>
                    <a:lnT w="12700" cmpd="sng">
                      <a:solidFill>
                        <a:srgbClr val="8BAB42"/>
                      </a:solidFill>
                    </a:lnT>
                    <a:lnB w="12700" cmpd="sng">
                      <a:solidFill>
                        <a:srgbClr val="8BAB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9F3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s-CL"/>
                    </a:p>
                  </a:txBody>
                  <a:tcPr>
                    <a:lnL w="12700" cmpd="sng">
                      <a:solidFill>
                        <a:srgbClr val="8BAB42"/>
                      </a:solidFill>
                    </a:lnL>
                    <a:lnR w="12700" cmpd="sng">
                      <a:solidFill>
                        <a:srgbClr val="8BAB42"/>
                      </a:solidFill>
                    </a:lnR>
                    <a:lnT w="12700" cmpd="sng">
                      <a:solidFill>
                        <a:srgbClr val="8BAB42"/>
                      </a:solidFill>
                    </a:lnT>
                    <a:lnB w="12700" cmpd="sng">
                      <a:solidFill>
                        <a:srgbClr val="8BAB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9F3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s-CL" dirty="0"/>
                    </a:p>
                  </a:txBody>
                  <a:tcPr>
                    <a:lnL w="12700" cmpd="sng">
                      <a:solidFill>
                        <a:srgbClr val="8BAB42"/>
                      </a:solidFill>
                    </a:lnL>
                    <a:lnR w="12700" cmpd="sng">
                      <a:solidFill>
                        <a:srgbClr val="8BAB42"/>
                      </a:solidFill>
                    </a:lnR>
                    <a:lnT w="12700" cmpd="sng">
                      <a:solidFill>
                        <a:srgbClr val="8BAB42"/>
                      </a:solidFill>
                    </a:lnT>
                    <a:lnB w="12700" cmpd="sng">
                      <a:solidFill>
                        <a:srgbClr val="8BAB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9F3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s-CL" dirty="0"/>
                    </a:p>
                  </a:txBody>
                  <a:tcPr>
                    <a:lnL w="12700" cmpd="sng">
                      <a:solidFill>
                        <a:srgbClr val="8BAB42"/>
                      </a:solidFill>
                    </a:lnL>
                    <a:lnR w="12700" cmpd="sng">
                      <a:solidFill>
                        <a:srgbClr val="8BAB42"/>
                      </a:solidFill>
                    </a:lnR>
                    <a:lnT w="12700" cmpd="sng">
                      <a:solidFill>
                        <a:srgbClr val="8BAB42"/>
                      </a:solidFill>
                    </a:lnT>
                    <a:lnB w="12700" cmpd="sng">
                      <a:solidFill>
                        <a:srgbClr val="8BAB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9F3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s-CL" dirty="0"/>
                    </a:p>
                  </a:txBody>
                  <a:tcPr>
                    <a:lnL w="12700" cmpd="sng">
                      <a:solidFill>
                        <a:srgbClr val="8BAB42"/>
                      </a:solidFill>
                    </a:lnL>
                    <a:lnR w="12700" cmpd="sng">
                      <a:solidFill>
                        <a:srgbClr val="8BAB42"/>
                      </a:solidFill>
                    </a:lnR>
                    <a:lnT w="12700" cmpd="sng">
                      <a:solidFill>
                        <a:srgbClr val="8BAB42"/>
                      </a:solidFill>
                    </a:lnT>
                    <a:lnB w="12700" cmpd="sng">
                      <a:solidFill>
                        <a:srgbClr val="8BAB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9F3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2139085"/>
                  </a:ext>
                </a:extLst>
              </a:tr>
            </a:tbl>
          </a:graphicData>
        </a:graphic>
      </p:graphicFrame>
      <p:pic>
        <p:nvPicPr>
          <p:cNvPr id="60" name="Picture 4" descr="Resultado de imagen de arbol dibujo">
            <a:extLst>
              <a:ext uri="{FF2B5EF4-FFF2-40B4-BE49-F238E27FC236}">
                <a16:creationId xmlns:a16="http://schemas.microsoft.com/office/drawing/2014/main" xmlns="" id="{249E47C3-59E0-4AD9-B709-13BCDB166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720" y="2305636"/>
            <a:ext cx="855234" cy="90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2" descr="Resultado de imagen de arcoiris dibujo">
            <a:extLst>
              <a:ext uri="{FF2B5EF4-FFF2-40B4-BE49-F238E27FC236}">
                <a16:creationId xmlns:a16="http://schemas.microsoft.com/office/drawing/2014/main" xmlns="" id="{3FBFEF51-4FAF-4E60-A48A-1E0E8CA9B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17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130" y="1682947"/>
            <a:ext cx="902959" cy="76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0" descr="Resultado de imagen de elefante dibujo color">
            <a:extLst>
              <a:ext uri="{FF2B5EF4-FFF2-40B4-BE49-F238E27FC236}">
                <a16:creationId xmlns:a16="http://schemas.microsoft.com/office/drawing/2014/main" xmlns="" id="{E79B2FE5-8FE1-4FAF-A5EA-39AE615BE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49" b="94798" l="1364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130" y="736734"/>
            <a:ext cx="996290" cy="85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2" descr="Resultado de imagen de enano dibujo">
            <a:extLst>
              <a:ext uri="{FF2B5EF4-FFF2-40B4-BE49-F238E27FC236}">
                <a16:creationId xmlns:a16="http://schemas.microsoft.com/office/drawing/2014/main" xmlns="" id="{3DE4964E-A1A9-47F7-B0A7-532D7F2F8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320" y="3267152"/>
            <a:ext cx="1018853" cy="110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4" descr="Común Iguanas, Una Fotografía De Stock, Dibujo imagen png - imagen ...">
            <a:extLst>
              <a:ext uri="{FF2B5EF4-FFF2-40B4-BE49-F238E27FC236}">
                <a16:creationId xmlns:a16="http://schemas.microsoft.com/office/drawing/2014/main" xmlns="" id="{26000DA2-D8CE-4B70-929A-F48AE0765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922" y="556410"/>
            <a:ext cx="1431849" cy="113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0" descr="Resultado de imagen de iglu dibujo">
            <a:extLst>
              <a:ext uri="{FF2B5EF4-FFF2-40B4-BE49-F238E27FC236}">
                <a16:creationId xmlns:a16="http://schemas.microsoft.com/office/drawing/2014/main" xmlns="" id="{4ED08D81-39B3-48CC-B9FC-F0BBC7FB1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459" r="898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502" y="4384652"/>
            <a:ext cx="1147671" cy="67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38" descr="Resultado de imagen de olla dibujo color">
            <a:extLst>
              <a:ext uri="{FF2B5EF4-FFF2-40B4-BE49-F238E27FC236}">
                <a16:creationId xmlns:a16="http://schemas.microsoft.com/office/drawing/2014/main" xmlns="" id="{CEF7BD2B-7EBE-4A0C-BA26-449721763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976" l="0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35" y="2468459"/>
            <a:ext cx="1035340" cy="73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52" descr="Resultado de imagen de oso dibujo color infantil">
            <a:extLst>
              <a:ext uri="{FF2B5EF4-FFF2-40B4-BE49-F238E27FC236}">
                <a16:creationId xmlns:a16="http://schemas.microsoft.com/office/drawing/2014/main" xmlns="" id="{E6C0363B-C7FE-4005-A799-13FA15014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21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726" y="3267152"/>
            <a:ext cx="704697" cy="85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54" descr="Resultado de imagen de uva dibujo color">
            <a:extLst>
              <a:ext uri="{FF2B5EF4-FFF2-40B4-BE49-F238E27FC236}">
                <a16:creationId xmlns:a16="http://schemas.microsoft.com/office/drawing/2014/main" xmlns="" id="{04DF59A7-BB21-47D8-B8BA-C4760800C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1459">
            <a:off x="6964587" y="1571301"/>
            <a:ext cx="572199" cy="8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2" descr="Resultado de imagen de una uña dibujo color">
            <a:extLst>
              <a:ext uri="{FF2B5EF4-FFF2-40B4-BE49-F238E27FC236}">
                <a16:creationId xmlns:a16="http://schemas.microsoft.com/office/drawing/2014/main" xmlns="" id="{6F2AD28A-15CA-4CA4-B961-4D1FF92C1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4511" r="466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650" r="47638"/>
          <a:stretch/>
        </p:blipFill>
        <p:spPr bwMode="auto">
          <a:xfrm>
            <a:off x="7033726" y="4172253"/>
            <a:ext cx="611479" cy="85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3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6 0.02068 L -0.00886 0.02068 C -0.00209 0.05926 -0.00643 0.04599 3.61111E-6 0.06327 C 0.00139 0.07068 0.00156 0.07068 0.0026 0.07901 C 0.00295 0.08272 0.0033 0.08673 0.00382 0.09043 C 0.00451 0.09414 0.00573 0.09784 0.00642 0.10154 C 0.00694 0.10525 0.00729 0.10895 0.00764 0.11296 C 0.00885 0.12562 0.00937 0.1355 0.01024 0.14877 C 0.01007 0.15309 0.01284 0.2034 0.00764 0.22531 C 0.00694 0.2284 0.0059 0.23117 0.00503 0.23426 C 0.00451 0.23642 0.00451 0.2392 0.00382 0.24105 C 0.00277 0.24383 0.00121 0.24537 3.61111E-6 0.24784 C -0.00521 0.25926 0.00069 0.25093 -0.00625 0.25926 C -0.01025 0.27284 -0.00747 0.26574 -0.01511 0.27932 C -0.0165 0.28148 -0.01736 0.28457 -0.01893 0.28611 C -0.02066 0.28766 -0.02257 0.28858 -0.02396 0.29074 C -0.02639 0.29383 -0.02743 0.30031 -0.03039 0.30185 C -0.0316 0.30278 -0.03282 0.3034 -0.0342 0.30401 C -0.03577 0.30494 -0.0375 0.30556 -0.03924 0.30648 C -0.04132 0.30772 -0.04323 0.31019 -0.04549 0.3108 C -0.04966 0.31235 -0.054 0.31235 -0.05816 0.31327 C -0.06077 0.31358 -0.0632 0.31482 -0.0658 0.31543 C -0.0717 0.31636 -0.07761 0.31667 -0.08351 0.31759 C -0.08768 0.31821 -0.09202 0.31975 -0.09618 0.31975 C -0.11424 0.32099 -0.13247 0.3213 -0.1507 0.32222 C -0.15573 0.32377 -0.16077 0.32562 -0.1658 0.32654 C -0.18056 0.32963 -0.17344 0.32809 -0.18733 0.33117 C -0.19202 0.33395 -0.19184 0.33395 -0.1974 0.3358 C -0.20087 0.33642 -0.20417 0.33704 -0.20764 0.33796 C -0.25365 0.35062 -0.18802 0.33272 -0.21771 0.34229 C -0.22483 0.34475 -0.24184 0.34691 -0.24688 0.34691 L -0.3823 0.34908 C -0.38351 0.35 -0.38507 0.35 -0.38611 0.35154 C -0.38733 0.35309 -0.38733 0.35679 -0.38855 0.35803 C -0.40313 0.37438 -0.39289 0.35679 -0.3974 0.36482 L -0.3974 0.36482 " pathEditMode="relative" ptsTypes="AAAAAAAAAAAAAAAAAAAAAAAAAAAAAAAAAAAA">
                                      <p:cBhvr>
                                        <p:cTn id="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0.01019 L 0.00555 0.01019 C 0.00468 0.01667 0.00382 0.02346 0.00295 0.03025 C 0.00225 0.03488 3.05556E-6 0.04476 -0.00087 0.04815 C -0.00122 0.05278 -0.00139 0.05741 -0.00209 0.06173 C -0.00261 0.0642 -0.00382 0.06605 -0.00469 0.06852 C -0.00695 0.07562 -0.00747 0.08241 -0.01233 0.08642 C -0.01389 0.08797 -0.0158 0.0892 -0.01736 0.09105 C -0.01823 0.09229 -0.01893 0.09414 -0.01979 0.09568 C -0.02188 0.09877 -0.02413 0.10124 -0.02622 0.10463 C -0.02761 0.10649 -0.02848 0.10957 -0.03004 0.11142 C -0.03143 0.11297 -0.03334 0.11266 -0.03507 0.11358 C -0.04358 0.12871 -0.03924 0.125 -0.04636 0.12933 C -0.04775 0.13241 -0.04879 0.1355 -0.05018 0.13828 C -0.05139 0.14013 -0.05295 0.14105 -0.054 0.14291 C -0.05591 0.14568 -0.05729 0.14908 -0.05903 0.15186 C -0.06111 0.15494 -0.06337 0.15772 -0.06545 0.16081 C -0.07118 0.16976 -0.06667 0.16605 -0.07309 0.16976 C -0.07431 0.17192 -0.07535 0.1747 -0.07674 0.17655 C -0.08889 0.19198 -0.0757 0.1713 -0.08559 0.1855 C -0.08663 0.18673 -0.08716 0.1892 -0.0882 0.19013 C -0.09375 0.19507 -0.09861 0.19537 -0.10469 0.19692 C -0.10591 0.19754 -0.10712 0.19846 -0.10851 0.19908 C -0.11181 0.20062 -0.11528 0.20155 -0.11858 0.2034 C -0.1217 0.20525 -0.12448 0.20834 -0.12743 0.21019 C -0.12952 0.21142 -0.1316 0.21173 -0.13386 0.21266 C -0.13507 0.21297 -0.13629 0.2142 -0.1375 0.21482 C -0.14861 0.22037 -0.13733 0.21389 -0.14636 0.21914 C -0.15382 0.22809 -0.14757 0.22223 -0.16163 0.22593 C -0.17049 0.2284 -0.16302 0.22747 -0.1717 0.23272 C -0.17448 0.23457 -0.1849 0.23673 -0.18698 0.23735 C -0.19497 0.24198 -0.18594 0.23704 -0.19827 0.24167 C -0.20174 0.24321 -0.20504 0.24537 -0.20851 0.2463 L -0.21598 0.24846 C -0.21823 0.24908 -0.22032 0.25031 -0.2224 0.25093 C -0.22622 0.25186 -0.23004 0.25217 -0.23386 0.25309 C -0.23716 0.25463 -0.24045 0.25679 -0.24393 0.25741 C -0.25538 0.2605 -0.24983 0.25896 -0.26042 0.26204 C -0.26875 0.26698 -0.25973 0.26235 -0.27552 0.26667 C -0.27726 0.26698 -0.27882 0.26852 -0.28056 0.26883 C -0.28525 0.26976 -0.28993 0.27007 -0.29445 0.27099 C -0.29618 0.2713 -0.30625 0.27439 -0.30851 0.27562 C -0.31111 0.27686 -0.31337 0.27933 -0.31598 0.27994 L -0.32361 0.28241 C -0.3342 0.28581 -0.32587 0.28334 -0.33507 0.28673 C -0.33976 0.28858 -0.34202 0.28889 -0.34636 0.29136 C -0.34896 0.2926 -0.354 0.29568 -0.354 0.29568 C -0.35486 0.29723 -0.35556 0.29908 -0.3566 0.30031 C -0.36059 0.30494 -0.36354 0.30525 -0.36788 0.30926 C -0.37657 0.31698 -0.3658 0.31173 -0.37813 0.31605 C -0.38264 0.32439 -0.3783 0.31821 -0.38698 0.32284 C -0.38907 0.32408 -0.39115 0.32624 -0.39323 0.32717 C -0.3974 0.32933 -0.40174 0.32994 -0.40591 0.33179 C -0.40729 0.33241 -0.40851 0.33334 -0.40973 0.33396 C -0.41146 0.33488 -0.4132 0.33519 -0.41476 0.33642 C -0.4165 0.33735 -0.41806 0.33951 -0.41979 0.34075 C -0.42153 0.34198 -0.42327 0.34229 -0.42483 0.34291 C -0.42622 0.34383 -0.42743 0.34476 -0.42865 0.34537 C -0.43125 0.3463 -0.43386 0.34661 -0.43629 0.34754 C -0.43837 0.34815 -0.44045 0.34908 -0.44271 0.3497 C -0.45104 0.35217 -0.45521 0.35278 -0.46424 0.35433 C -0.48299 0.36112 -0.44966 0.3497 -0.4908 0.35865 C -0.49427 0.35957 -0.49757 0.36173 -0.50087 0.36328 C -0.50695 0.36605 -0.51354 0.36482 -0.51979 0.36544 C -0.53264 0.3713 -0.51441 0.36358 -0.53629 0.37007 C -0.53768 0.37037 -0.53872 0.37223 -0.54011 0.37223 C -0.56163 0.37377 -0.58316 0.37377 -0.60469 0.3747 L -0.65278 0.37686 C -0.66163 0.3821 -0.65764 0.38118 -0.66407 0.38118 L -0.66407 0.38118 " pathEditMode="relative" ptsTypes="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432 L -0.01059 -0.00432 C -0.01111 0.03086 -0.01111 0.06605 -0.01198 0.10123 C -0.01215 0.10926 -0.01337 0.11234 -0.01441 0.11944 C -0.01493 0.12284 -0.01597 0.13148 -0.01701 0.13518 C -0.01771 0.13765 -0.01857 0.13981 -0.01962 0.14197 C -0.02153 0.14599 -0.02326 0.15062 -0.02587 0.15308 C -0.0276 0.15463 -0.02916 0.15648 -0.0309 0.15771 C -0.03333 0.15926 -0.03594 0.1608 -0.03854 0.16204 L -0.04618 0.16667 L -0.06128 0.17562 C -0.06128 0.17562 -0.06892 0.18025 -0.06892 0.18025 C -0.07274 0.18086 -0.07656 0.18148 -0.08038 0.18241 C -0.08246 0.18302 -0.08455 0.18426 -0.08663 0.18457 C -0.09045 0.18549 -0.09427 0.18611 -0.09809 0.18704 C -0.0993 0.18765 -0.10052 0.18889 -0.10191 0.1892 L -0.12969 0.19383 C -0.13246 0.1929 -0.13819 0.19383 -0.13975 0.18704 C -0.14028 0.18487 -0.13975 0.18241 -0.13975 0.18025 L -0.13975 0.18025 " pathEditMode="relative" ptsTypes="AAAAAAAAAAAAAAAAAAAA">
                                      <p:cBhvr>
                                        <p:cTn id="1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-0.00061 L 0.01181 -0.00061 C 0.01007 0.00525 0.00816 0.01112 0.0066 0.01729 C 0.00278 0.03272 0.00886 0.0142 0.00278 0.03303 C 0.00209 0.03519 0.00104 0.03735 0.00035 0.03982 C -0.00069 0.0426 -0.00121 0.04599 -0.00225 0.04877 C -0.00625 0.06019 -0.00521 0.05525 -0.00972 0.06451 C -0.01371 0.07254 -0.01736 0.08334 -0.02239 0.0892 C -0.02378 0.09075 -0.025 0.09198 -0.02621 0.09383 C -0.03055 0.0997 -0.02882 0.10278 -0.03646 0.1071 C -0.05121 0.11605 -0.03646 0.10741 -0.05278 0.11636 C -0.05416 0.11698 -0.05538 0.11791 -0.05659 0.11852 C -0.0592 0.11945 -0.06163 0.11976 -0.06423 0.12068 C -0.06597 0.1213 -0.06753 0.12223 -0.06927 0.12315 C -0.07135 0.12377 -0.07361 0.12439 -0.07569 0.12531 C -0.07812 0.12655 -0.08055 0.12902 -0.08316 0.12963 C -0.11215 0.13704 -0.0717 0.12593 -0.10087 0.13642 C -0.10434 0.13766 -0.10764 0.13797 -0.11111 0.13889 C -0.11979 0.14383 -0.1092 0.13828 -0.125 0.14321 C -0.12639 0.14383 -0.12743 0.14476 -0.12882 0.14537 C -0.12951 0.14599 -0.14253 0.15186 -0.14531 0.15217 C -0.15486 0.1534 -0.16458 0.15371 -0.1743 0.15463 C -0.19566 0.15988 -0.16701 0.15309 -0.20225 0.15896 C -0.20469 0.15957 -0.20729 0.16081 -0.20972 0.16112 C -0.21493 0.16235 -0.21996 0.16266 -0.225 0.16358 C -0.2283 0.1642 -0.23177 0.16513 -0.23507 0.16575 C -0.24913 0.16821 -0.26146 0.16883 -0.27569 0.17037 C -0.32916 0.18612 -0.29271 0.17624 -0.425 0.17037 C -0.42847 0.17007 -0.43159 0.16636 -0.43507 0.16575 L -0.44653 0.16358 C -0.45312 0.15896 -0.45503 0.15649 -0.46302 0.15679 C -0.47448 0.15741 -0.49722 0.16112 -0.49722 0.16112 C -0.50955 0.16852 -0.49653 0.16142 -0.52621 0.16575 C -0.52847 0.16605 -0.53038 0.1676 -0.53264 0.16791 C -0.54028 0.16914 -0.58281 0.17223 -0.58837 0.17254 C -0.61128 0.17933 -0.58472 0.17192 -0.63767 0.17717 C -0.65469 0.17871 -0.63611 0.17871 -0.64774 0.18149 C -0.65278 0.18272 -0.65798 0.18303 -0.66302 0.18365 C -0.6651 0.18457 -0.66719 0.1855 -0.66927 0.18612 C -0.67448 0.18735 -0.68576 0.18951 -0.6908 0.19044 L -0.70087 0.19291 C -0.71545 0.19939 -0.70382 0.19476 -0.73507 0.19723 L -0.76041 0.19939 C -0.77587 0.20865 -0.76024 0.20031 -0.77569 0.20618 C -0.77691 0.20679 -0.77812 0.20834 -0.77951 0.20865 C -0.78663 0.20926 -0.79375 0.20865 -0.80087 0.20865 L -0.80087 0.20865 L -0.80087 0.20865 " pathEditMode="relative" ptsTypes="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 -0.01111 L -0.0184 -0.01111 C -0.02153 -0.00524 -0.02413 0.00124 -0.02743 0.00679 C -0.03229 0.01482 -0.03368 0.01482 -0.03872 0.01791 C -0.04566 0.03025 -0.04149 0.02562 -0.05139 0.03149 L -0.05521 0.03365 L -0.05903 0.03581 C -0.0651 0.04291 -0.06042 0.03858 -0.06788 0.0426 L -0.07917 0.04939 C -0.08056 0.05 -0.08177 0.05093 -0.08299 0.05155 L -0.08819 0.05402 C -0.12847 0.05309 -0.17691 0.05402 -0.21979 0.04939 C -0.22448 0.04877 -0.22899 0.04784 -0.23368 0.04723 C -0.24219 0.04568 -0.25052 0.04445 -0.25903 0.0426 C -0.27969 0.03797 -0.27917 0.05031 -0.27917 0.03581 L -0.27917 0.03581 " pathEditMode="relative" ptsTypes="AAAAAAAAAAAAAAAA"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278 L -3.61111E-6 -0.00278 C -0.00156 0.00587 -0.00312 0.01975 -0.00642 0.0287 C -0.02066 0.06667 -0.00764 0.02994 -0.02031 0.05772 C -0.02222 0.06204 -0.02326 0.06759 -0.02534 0.0713 C -0.02795 0.07593 -0.03159 0.07809 -0.0342 0.08241 C -0.03663 0.08642 -0.03819 0.09198 -0.04062 0.09599 C -0.04288 0.09969 -0.04583 0.10154 -0.04826 0.10494 C -0.05225 0.11142 -0.05538 0.11945 -0.05954 0.12531 C -0.071 0.14136 -0.06145 0.1287 -0.07864 0.14784 C -0.08107 0.15062 -0.08368 0.1537 -0.08611 0.15679 C -0.08784 0.15895 -0.08941 0.16173 -0.09132 0.16358 C -0.09357 0.16605 -0.09635 0.1679 -0.09878 0.17037 C -0.10104 0.17222 -0.10295 0.175 -0.1052 0.17716 C -0.10816 0.17994 -0.11336 0.18426 -0.11649 0.18611 C -0.11996 0.18796 -0.12361 0.18766 -0.12673 0.19043 C -0.12829 0.19198 -0.1302 0.19321 -0.13177 0.19506 C -0.13281 0.1963 -0.13316 0.19877 -0.1342 0.19938 C -0.13715 0.20124 -0.1401 0.20093 -0.14305 0.20185 C -0.15573 0.2108 -0.14409 0.20309 -0.16458 0.21296 C -0.18836 0.22438 -0.16788 0.21512 -0.18489 0.22438 C -0.18836 0.22593 -0.20052 0.23056 -0.20139 0.23087 C -0.20399 0.2321 -0.20642 0.23457 -0.20902 0.23549 C -0.21319 0.23735 -0.22725 0.23951 -0.23055 0.24012 C -0.23211 0.24074 -0.23385 0.24136 -0.23559 0.24229 C -0.2368 0.2429 -0.23802 0.24414 -0.23941 0.24445 C -0.24236 0.24568 -0.24531 0.24599 -0.24826 0.24691 C -0.25243 0.24938 -0.25329 0.25 -0.25833 0.25124 C -0.2625 0.25216 -0.26684 0.25247 -0.271 0.2534 C -0.27361 0.25401 -0.27604 0.25494 -0.27864 0.25587 C -0.28038 0.25648 -0.28194 0.25772 -0.28368 0.25803 C -0.28784 0.25895 -0.29201 0.25957 -0.29635 0.26019 C -0.30764 0.26698 -0.2934 0.25895 -0.32031 0.26698 C -0.33975 0.27284 -0.33038 0.27068 -0.34826 0.27377 C -0.35677 0.2787 -0.34635 0.27315 -0.36093 0.2784 C -0.36215 0.2787 -0.36336 0.27994 -0.36475 0.28056 C -0.36805 0.28148 -0.37135 0.28179 -0.37482 0.28272 C -0.37743 0.28333 -0.37986 0.28426 -0.38246 0.28488 C -0.38368 0.2858 -0.38489 0.28673 -0.38628 0.28735 C -0.41267 0.30062 -0.45017 0.29105 -0.46979 0.29167 C -0.5026 0.31111 -0.47517 0.29568 -0.56597 0.29167 C -0.56857 0.29167 -0.571 0.28982 -0.57361 0.28951 C -0.58038 0.28827 -0.58698 0.28796 -0.59375 0.28735 C -0.60069 0.28303 -0.59566 0.2858 -0.60642 0.28272 C -0.6125 0.28117 -0.61805 0.27901 -0.62413 0.2784 C -0.63385 0.27716 -0.64357 0.27685 -0.65329 0.27593 C -0.66649 0.2713 -0.65468 0.275 -0.67743 0.27161 C -0.68125 0.27099 -0.68489 0.27006 -0.68871 0.26914 C -0.69861 0.26698 -0.70034 0.26543 -0.71163 0.26482 C -0.72795 0.26358 -0.74444 0.26327 -0.76093 0.26266 C -0.76215 0.26173 -0.76336 0.2608 -0.76475 0.26019 C -0.78038 0.25525 -0.76996 0.2608 -0.77864 0.25587 C -0.78159 0.25031 -0.78454 0.24475 -0.78871 0.24229 C -0.79305 0.23982 -0.79166 0.24167 -0.79375 0.23766 L -0.79375 0.23766 " pathEditMode="relative" ptsTypes="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 0.01759 L -0.0217 0.01759 C -0.02482 0.0213 -0.02743 0.02562 -0.03073 0.0287 C -0.03212 0.03025 -0.03403 0.03025 -0.03576 0.03086 C -0.03698 0.03148 -0.03837 0.03241 -0.03958 0.03333 C -0.04132 0.03457 -0.04271 0.03673 -0.04462 0.03765 C -0.0467 0.03889 -0.04878 0.03889 -0.05087 0.03981 C -0.05746 0.04321 -0.05764 0.04475 -0.06354 0.0466 C -0.06649 0.04753 -0.06944 0.04815 -0.07239 0.04907 C -0.07361 0.04969 -0.075 0.05062 -0.07621 0.05123 C -0.08611 0.05556 -0.09201 0.05432 -0.10399 0.05586 C -0.10712 0.05648 -0.11007 0.05679 -0.11302 0.05802 C -0.11423 0.05833 -0.11545 0.05988 -0.11666 0.06019 C -0.12309 0.06265 -0.13368 0.06389 -0.13958 0.06481 C -0.14722 0.06944 -0.1401 0.06574 -0.15347 0.06914 C -0.15555 0.06975 -0.15764 0.07068 -0.15972 0.0716 C -0.16111 0.07191 -0.16232 0.07315 -0.16354 0.07377 C -0.16649 0.07469 -0.16944 0.07531 -0.17239 0.07593 C -0.175 0.07654 -0.17743 0.07747 -0.18003 0.07839 C -0.18784 0.07778 -0.22396 0.07747 -0.23958 0.07377 C -0.2408 0.07346 -0.24201 0.07191 -0.2434 0.0716 C -0.24583 0.07037 -0.24843 0.07037 -0.25087 0.06914 C -0.25225 0.06883 -0.25347 0.06759 -0.25468 0.06698 C -0.26232 0.0642 -0.27153 0.06358 -0.27882 0.06235 C -0.28264 0.06173 -0.28646 0.06111 -0.2901 0.06019 C -0.29653 0.05741 -0.29357 0.05802 -0.29896 0.05802 L -0.29896 0.05802 " pathEditMode="relative" ptsTypes="AAAAAAAAAAAAAAAAAAAAAAAAAAA">
                                      <p:cBhvr>
                                        <p:cTn id="3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179 L 0.00573 -0.0179 C 0.00139 -0.01203 -0.00278 -0.00586 -0.00695 -2.59259E-6 C -0.00816 0.00155 -0.00972 0.00247 -0.01077 0.00432 C -0.01649 0.01451 -0.00972 0.00895 -0.01719 0.01358 C -0.0184 0.01574 -0.01945 0.01852 -0.02101 0.02006 C -0.03368 0.03457 -0.02726 0.02469 -0.03872 0.03364 C -0.04011 0.03488 -0.04115 0.03704 -0.04254 0.03827 C -0.0441 0.03951 -0.04584 0.03951 -0.04757 0.04043 C -0.04931 0.04167 -0.05087 0.04383 -0.05261 0.04506 C -0.05556 0.04692 -0.05851 0.04784 -0.06146 0.04939 C -0.06406 0.05093 -0.06649 0.05309 -0.0691 0.05401 C -0.07118 0.05463 -0.07327 0.05525 -0.07535 0.05618 C -0.0842 0.06019 -0.07344 0.05648 -0.0842 0.06297 C -0.08629 0.0642 -0.08854 0.0642 -0.09063 0.06513 C -0.09722 0.06821 -0.09427 0.07006 -0.10452 0.07192 L -0.11719 0.07408 C -0.12309 0.075 -0.12899 0.07562 -0.1349 0.07655 C -0.13785 0.07685 -0.1408 0.07809 -0.14375 0.07871 C -0.15209 0.08025 -0.16059 0.0821 -0.1691 0.08334 C -0.19479 0.08642 -0.1809 0.08488 -0.21077 0.08766 C -0.21424 0.08858 -0.21754 0.09013 -0.22101 0.09013 C -0.28472 0.09013 -0.28195 0.08982 -0.32483 0.0855 C -0.32691 0.08457 -0.32899 0.08395 -0.33108 0.08334 C -0.33281 0.08241 -0.33438 0.08118 -0.33611 0.08087 L -0.48299 0.07655 C -0.48629 0.07562 -0.48976 0.07531 -0.49306 0.07408 C -0.49479 0.07377 -0.49653 0.07253 -0.49827 0.07192 C -0.50035 0.07099 -0.50243 0.07037 -0.50452 0.06976 C -0.50712 0.06883 -0.50955 0.06821 -0.51215 0.0676 C -0.51632 0.06605 -0.52049 0.0642 -0.52483 0.06297 C -0.52726 0.06235 -0.52986 0.06173 -0.53229 0.06081 C -0.53368 0.06019 -0.5349 0.05895 -0.53611 0.05834 C -0.5434 0.05556 -0.55 0.05525 -0.55764 0.05401 C -0.56146 0.0534 -0.56528 0.05278 -0.5691 0.05185 C -0.57118 0.05124 -0.57327 0.05 -0.57535 0.04939 C -0.57917 0.04846 -0.58299 0.04815 -0.58681 0.04722 C -0.58976 0.04661 -0.59271 0.04568 -0.59566 0.04506 C -0.59827 0.04352 -0.60052 0.04105 -0.6033 0.04043 C -0.62639 0.03642 -0.61163 0.03858 -0.64757 0.03611 C -0.65174 0.03519 -0.65608 0.03519 -0.66024 0.03364 C -0.66285 0.03272 -0.66563 0.03179 -0.66788 0.02932 C -0.67049 0.02593 -0.67205 0.02315 -0.67535 0.02253 C -0.67709 0.02192 -0.67882 0.02253 -0.68038 0.02253 L -0.68038 0.02253 " pathEditMode="relative" ptsTypes="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0.00803 L -0.00885 0.00803 C -0.01267 0.00865 -0.01649 0.00896 -0.02031 0.01019 C -0.0217 0.0105 -0.02291 0.01173 -0.02413 0.01235 C -0.02586 0.01328 -0.0276 0.01389 -0.02916 0.01482 C -0.03941 0.01389 -0.04947 0.0142 -0.05954 0.01235 C -0.06302 0.01173 -0.06632 0.00896 -0.06979 0.00803 C -0.08072 0.00463 -0.07482 0.00618 -0.0875 0.0034 C -0.08871 0.00278 -0.08993 0.00186 -0.09132 0.00124 C -0.10243 -0.00463 -0.09097 0.00216 -0.10017 -0.00339 C -0.10607 -0.01388 -0.09843 -0.00185 -0.10781 -0.01018 C -0.10885 -0.01111 -0.1092 -0.01358 -0.11024 -0.0145 C -0.11267 -0.01666 -0.11527 -0.01759 -0.11788 -0.01913 L -0.1217 -0.02129 L -0.12552 -0.02376 C -0.13333 -0.03765 -0.12204 -0.01882 -0.13177 -0.03055 C -0.13333 -0.03209 -0.1342 -0.03518 -0.13559 -0.03703 C -0.13715 -0.03919 -0.13906 -0.04012 -0.14062 -0.04166 C -0.14392 -0.04753 -0.14809 -0.05401 -0.14965 -0.06203 C -0.15555 -0.09413 -0.14947 -0.0608 -0.15329 -0.08456 C -0.15382 -0.08672 -0.15451 -0.08888 -0.15468 -0.09135 C -0.15503 -0.09814 -0.15468 -0.10493 -0.15468 -0.11142 L -0.15468 -0.11142 " pathEditMode="relative" ptsTypes="AAAAAAAAAAAAAAAAAAAAAAA">
                                      <p:cBhvr>
                                        <p:cTn id="4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6 -0.01173 L -0.02396 -0.01173 C -0.04375 -0.01389 -0.04323 -0.01327 -0.05955 -0.01636 C -0.0842 -0.0213 -0.05833 -0.01605 -0.07587 -0.02099 C -0.07934 -0.02192 -0.08264 -0.02253 -0.08611 -0.02315 C -0.08733 -0.02377 -0.08854 -0.025 -0.08993 -0.02531 C -0.10503 -0.03087 -0.12066 -0.03241 -0.13542 -0.04105 C -0.14323 -0.04568 -0.13524 -0.04136 -0.14809 -0.04568 C -0.16267 -0.05031 -0.19115 -0.05957 -0.20625 -0.06821 C -0.2099 -0.07006 -0.21267 -0.07593 -0.21649 -0.07716 C -0.22969 -0.08117 -0.21858 -0.07716 -0.2316 -0.08395 C -0.2434 -0.09012 -0.25521 -0.0963 -0.26701 -0.10185 C -0.26997 -0.10309 -0.27292 -0.10309 -0.27587 -0.10401 C -0.2776 -0.10463 -0.27934 -0.10556 -0.2809 -0.10648 C -0.28229 -0.1071 -0.28351 -0.10833 -0.28472 -0.10864 C -0.28819 -0.10957 -0.29149 -0.10988 -0.29497 -0.1108 C -0.30104 -0.11266 -0.30069 -0.11327 -0.30625 -0.11543 C -0.30833 -0.11605 -0.31059 -0.11667 -0.31267 -0.11759 C -0.31389 -0.11821 -0.3151 -0.11945 -0.31649 -0.11975 C -0.32448 -0.12315 -0.33264 -0.12438 -0.34045 -0.12901 C -0.35052 -0.13488 -0.33889 -0.12809 -0.36076 -0.13796 C -0.36198 -0.13858 -0.36319 -0.13951 -0.36458 -0.14012 C -0.36701 -0.14105 -0.36962 -0.14167 -0.37205 -0.14229 C -0.38576 -0.14599 -0.38229 -0.14475 -0.40122 -0.14692 C -0.4033 -0.14753 -0.40538 -0.14908 -0.40747 -0.14908 C -0.44983 -0.14908 -0.53403 -0.21975 -0.53403 -0.14475 L -0.53403 -0.14475 " pathEditMode="relative" ptsTypes="AAAAAAAAAAAAAAAAAAAAAAAAAAA">
                                      <p:cBhvr>
                                        <p:cTn id="5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#StayAtHome Games by Slidesgo">
  <a:themeElements>
    <a:clrScheme name="Simple Light">
      <a:dk1>
        <a:srgbClr val="000000"/>
      </a:dk1>
      <a:lt1>
        <a:srgbClr val="FFFFFF"/>
      </a:lt1>
      <a:dk2>
        <a:srgbClr val="66D7DD"/>
      </a:dk2>
      <a:lt2>
        <a:srgbClr val="A9E7EA"/>
      </a:lt2>
      <a:accent1>
        <a:srgbClr val="F2A668"/>
      </a:accent1>
      <a:accent2>
        <a:srgbClr val="E87070"/>
      </a:accent2>
      <a:accent3>
        <a:srgbClr val="F4E482"/>
      </a:accent3>
      <a:accent4>
        <a:srgbClr val="A7E882"/>
      </a:accent4>
      <a:accent5>
        <a:srgbClr val="799CF2"/>
      </a:accent5>
      <a:accent6>
        <a:srgbClr val="E8764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41</Words>
  <Application>Microsoft Office PowerPoint</Application>
  <PresentationFormat>Presentación en pantalla (16:9)</PresentationFormat>
  <Paragraphs>21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Arial Rounded MT Bold</vt:lpstr>
      <vt:lpstr>DM Sans</vt:lpstr>
      <vt:lpstr>Londrina Solid</vt:lpstr>
      <vt:lpstr>#StayAtHome Games by Slidesgo</vt:lpstr>
      <vt:lpstr>#JUGARYAPRENDER</vt:lpstr>
      <vt:lpstr>NUESTRO JUEGO</vt:lpstr>
      <vt:lpstr>LAS VOCALES</vt:lpstr>
      <vt:lpstr>LAS VOCALES</vt:lpstr>
      <vt:lpstr>LAS VOCALES</vt:lpstr>
      <vt:lpstr>LAS VOCALES</vt:lpstr>
      <vt:lpstr>LAS VOCALES</vt:lpstr>
      <vt:lpstr>¿Donde va cada elemento?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#JUGARYAPRENDER</dc:title>
  <dc:creator>Profesor 10</dc:creator>
  <cp:lastModifiedBy>HP</cp:lastModifiedBy>
  <cp:revision>25</cp:revision>
  <dcterms:modified xsi:type="dcterms:W3CDTF">2021-03-03T16:11:16Z</dcterms:modified>
</cp:coreProperties>
</file>