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74" d="100"/>
          <a:sy n="74" d="100"/>
        </p:scale>
        <p:origin x="-486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1ACB-8021-445C-9A62-5D40206C9F0E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8DE1D-A2B8-4476-9E34-640CF5DADF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888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8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81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502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917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419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71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45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628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0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19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414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482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08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A1D49-E9CF-407A-9797-4D5C587607E6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83F37-9BC7-44D8-A82E-743767E4C1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691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219308" y="5750005"/>
            <a:ext cx="5493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Profesor Emerson González</a:t>
            </a:r>
          </a:p>
          <a:p>
            <a:pPr algn="ctr"/>
            <a:r>
              <a:rPr lang="es-ES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Química </a:t>
            </a:r>
            <a:r>
              <a:rPr lang="es-E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1º E.M.  </a:t>
            </a:r>
            <a:endParaRPr lang="es-CL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701" y="1"/>
            <a:ext cx="4465548" cy="584942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04" y="0"/>
            <a:ext cx="1905000" cy="1905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297" y="-229457"/>
            <a:ext cx="5746108" cy="5380233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2794710" y="4368746"/>
            <a:ext cx="4829578" cy="258221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i="1" dirty="0" smtClean="0"/>
              <a:t>I.U.P.A.C.</a:t>
            </a:r>
          </a:p>
          <a:p>
            <a:pPr algn="ctr"/>
            <a:r>
              <a:rPr lang="es-ES" sz="3600" b="1" i="1" dirty="0" smtClean="0"/>
              <a:t>Tabla Periódica </a:t>
            </a:r>
          </a:p>
          <a:p>
            <a:pPr algn="ctr"/>
            <a:r>
              <a:rPr lang="es-ES" sz="3600" b="1" i="1" dirty="0" smtClean="0"/>
              <a:t>Clase N°2  </a:t>
            </a:r>
          </a:p>
          <a:p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2420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18903" y="1293223"/>
            <a:ext cx="96795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/>
              <a:t>Estimado estudiante adjunto clase correspondiente al día de hoy 18 de marzo de 2021, en donde deben pasar a su cuaderno de asignatura lo siguiente: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4000" i="1" dirty="0" smtClean="0"/>
              <a:t>Investigar significado de las siglas I.U.P.A.C.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4000" i="1" smtClean="0"/>
              <a:t>Realizar mapas conceptuales </a:t>
            </a:r>
            <a:r>
              <a:rPr lang="es-ES" sz="4000" i="1" dirty="0" smtClean="0"/>
              <a:t>sobre la tabla periódica de los elementos.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26175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men de las normas IUPAC 2005 de nomenclatura de Química Inorgánica para  su uso en enseñanza secundaria y recomendaciones didácticas – RSE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4" y="1358537"/>
            <a:ext cx="5239385" cy="455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691152" y="365761"/>
            <a:ext cx="10315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Investigar que significan las siglas IUPAC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81531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pa conceptual sobre la tabla periodica | Mapa conseptual, Mapa conceptual,  Enseñanza de quím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" y="222386"/>
            <a:ext cx="11587934" cy="641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46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uadros sinópticos sobre la tabla periódica de los elementos | Cuadro  Comparat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91" y="272914"/>
            <a:ext cx="10960917" cy="633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916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65</Words>
  <Application>Microsoft Office PowerPoint</Application>
  <PresentationFormat>Personalizado</PresentationFormat>
  <Paragraphs>10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 16</dc:creator>
  <cp:lastModifiedBy>HP</cp:lastModifiedBy>
  <cp:revision>11</cp:revision>
  <dcterms:created xsi:type="dcterms:W3CDTF">2020-11-11T15:46:30Z</dcterms:created>
  <dcterms:modified xsi:type="dcterms:W3CDTF">2021-03-18T16:23:32Z</dcterms:modified>
</cp:coreProperties>
</file>