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Educación física  2° medio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Profesor David Arriagada.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167425"/>
            <a:ext cx="8706119" cy="23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0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Velocidad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 </a:t>
            </a:r>
            <a:r>
              <a:rPr lang="es-ES" b="1" dirty="0"/>
              <a:t>velocidad</a:t>
            </a:r>
            <a:r>
              <a:rPr lang="es-ES" dirty="0"/>
              <a:t> es la capacidad </a:t>
            </a:r>
            <a:r>
              <a:rPr lang="es-ES" b="1" dirty="0"/>
              <a:t>física</a:t>
            </a:r>
            <a:r>
              <a:rPr lang="es-ES" dirty="0"/>
              <a:t> que nos permite llevar a cabo acciones motrices en el menor tiempo posible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Para desarrollarla depende de factores musculares, nerviosos, genéticos y </a:t>
            </a:r>
            <a:r>
              <a:rPr lang="es-ES" dirty="0" err="1" smtClean="0"/>
              <a:t>t°</a:t>
            </a:r>
            <a:r>
              <a:rPr lang="es-ES" dirty="0" smtClean="0"/>
              <a:t> del musculo.</a:t>
            </a:r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192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Evolución a nivel escolar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8 a 12 años existe una mejora paulatina  en ella.</a:t>
            </a:r>
          </a:p>
          <a:p>
            <a:endParaRPr lang="es-ES" dirty="0"/>
          </a:p>
          <a:p>
            <a:r>
              <a:rPr lang="es-ES" dirty="0" smtClean="0"/>
              <a:t>13 a 19 años aumenta la velocidad de reacción y desplazamiento.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54" y="3656438"/>
            <a:ext cx="7096125" cy="27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Flexibilidad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apacidad </a:t>
            </a:r>
            <a:r>
              <a:rPr lang="es-ES" dirty="0"/>
              <a:t>que tiene una articulación para realizar un movimiento articular con la máxima amplitud </a:t>
            </a:r>
            <a:r>
              <a:rPr lang="es-ES" dirty="0" smtClean="0"/>
              <a:t>posible.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 F</a:t>
            </a:r>
            <a:r>
              <a:rPr lang="es-ES" dirty="0" smtClean="0"/>
              <a:t>actores que influyen, el </a:t>
            </a:r>
            <a:r>
              <a:rPr lang="es-ES" dirty="0"/>
              <a:t>tipo de articulación y la capacidad de estiramiento de los músculos </a:t>
            </a:r>
            <a:r>
              <a:rPr lang="es-ES" dirty="0" smtClean="0"/>
              <a:t>implica del </a:t>
            </a:r>
            <a:r>
              <a:rPr lang="es-ES" dirty="0"/>
              <a:t>tipo de articulación y la capacidad de estiramiento de los músculos </a:t>
            </a:r>
            <a:r>
              <a:rPr lang="es-ES" dirty="0" smtClean="0"/>
              <a:t>implicados.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10" y="4217784"/>
            <a:ext cx="4581525" cy="20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Flexibilidad anatómica:</a:t>
            </a:r>
            <a:r>
              <a:rPr lang="es-ES" dirty="0"/>
              <a:t> es la capacidad de distensión de músculos y ligamentos, las posibilidades estructurales de garantizar la amplitud de un determinado movimiento a partir del grado de libertad que posea cada articulación de forma natural;</a:t>
            </a:r>
          </a:p>
          <a:p>
            <a:r>
              <a:rPr lang="es-ES" b="1" dirty="0"/>
              <a:t>Flexibilidad activa:</a:t>
            </a:r>
            <a:r>
              <a:rPr lang="es-ES" dirty="0"/>
              <a:t> es la amplitud máxima de una articulación o de movimiento que puede alcanzar una persona sin ayuda externa, lo cual sucede únicamente a través de la contracción y distensión voluntaria de los músculos del cuerpo.</a:t>
            </a:r>
          </a:p>
          <a:p>
            <a:r>
              <a:rPr lang="es-ES" b="1" dirty="0"/>
              <a:t>Flexibilidad pasiva:</a:t>
            </a:r>
            <a:r>
              <a:rPr lang="es-ES" dirty="0"/>
              <a:t> es la amplitud máxima de una articulación o de un movimiento a través de la acción de fuerzas externas, es decir, mediante la ayuda de un compañero, un aparato, el propio peso corporal etc.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148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B</a:t>
            </a:r>
            <a:r>
              <a:rPr lang="es-ES" sz="3600" dirty="0" smtClean="0"/>
              <a:t>uscar </a:t>
            </a:r>
            <a:r>
              <a:rPr lang="es-ES" sz="3600" dirty="0"/>
              <a:t>2</a:t>
            </a:r>
            <a:r>
              <a:rPr lang="es-ES" sz="3600" dirty="0" smtClean="0"/>
              <a:t> ejemplos para cada uno de los conceptos vistos en clases.</a:t>
            </a:r>
          </a:p>
          <a:p>
            <a:pPr algn="ctr"/>
            <a:r>
              <a:rPr lang="es-ES" sz="3600" smtClean="0"/>
              <a:t>Registrándolo </a:t>
            </a:r>
            <a:r>
              <a:rPr lang="es-ES" sz="3600" dirty="0" smtClean="0"/>
              <a:t>en tu cuaderno.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3262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03032"/>
            <a:ext cx="12003110" cy="5215943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Objetivo</a:t>
            </a:r>
            <a:r>
              <a:rPr lang="es-ES" sz="4800" dirty="0" smtClean="0"/>
              <a:t>: </a:t>
            </a:r>
            <a:br>
              <a:rPr lang="es-ES" sz="4800" dirty="0" smtClean="0"/>
            </a:br>
            <a:r>
              <a:rPr lang="es-ES" sz="4800" dirty="0" smtClean="0"/>
              <a:t>Conocer los conceptos de Resistencia cardiovascular, fuerza, velocidad y flexibilidad.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65039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Resistencia cardiovascular.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 </a:t>
            </a:r>
            <a:r>
              <a:rPr lang="es-ES" dirty="0" smtClean="0"/>
              <a:t>Capacidad </a:t>
            </a:r>
            <a:r>
              <a:rPr lang="es-ES" dirty="0"/>
              <a:t>de realizar un trabajo de forma eficiente durante el máximo tiempo posible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N</a:t>
            </a:r>
            <a:r>
              <a:rPr lang="es-ES" dirty="0" smtClean="0"/>
              <a:t>o </a:t>
            </a:r>
            <a:r>
              <a:rPr lang="es-ES" dirty="0"/>
              <a:t>solo se refiere a los trabajos tipo </a:t>
            </a:r>
            <a:r>
              <a:rPr lang="es-ES" b="1" dirty="0" smtClean="0"/>
              <a:t>aeróbicos.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dirty="0" smtClean="0"/>
              <a:t>Implica trabajos de fuerza, donde el trabajo es mas </a:t>
            </a:r>
            <a:r>
              <a:rPr lang="es-ES" dirty="0" err="1" smtClean="0"/>
              <a:t>inteso</a:t>
            </a:r>
            <a:r>
              <a:rPr lang="es-ES" dirty="0" smtClean="0"/>
              <a:t> y la duración es mas acotada.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82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Beneficios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Aumento en nuestras paredes del corazón.</a:t>
            </a:r>
          </a:p>
          <a:p>
            <a:endParaRPr lang="es-ES" dirty="0" smtClean="0"/>
          </a:p>
          <a:p>
            <a:r>
              <a:rPr lang="es-ES" dirty="0" smtClean="0"/>
              <a:t>Mayor flujo sanguíneo.</a:t>
            </a:r>
          </a:p>
          <a:p>
            <a:endParaRPr lang="es-ES" dirty="0" smtClean="0"/>
          </a:p>
          <a:p>
            <a:r>
              <a:rPr lang="es-ES" dirty="0" smtClean="0"/>
              <a:t>Aumento en el volumen sistólico (cantidad de sangre antes de ser </a:t>
            </a:r>
            <a:r>
              <a:rPr lang="es-ES" dirty="0" err="1" smtClean="0"/>
              <a:t>explusada</a:t>
            </a:r>
            <a:r>
              <a:rPr lang="es-ES" dirty="0" smtClean="0"/>
              <a:t>).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 D</a:t>
            </a:r>
            <a:r>
              <a:rPr lang="es-ES" dirty="0" smtClean="0"/>
              <a:t>ebido a lo anterior, aumenta </a:t>
            </a:r>
            <a:r>
              <a:rPr lang="es-ES" dirty="0"/>
              <a:t>el oxígeno que es transportado a nuestros músculos.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464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Tipos de resistencias </a:t>
            </a:r>
            <a:r>
              <a:rPr lang="es-ES" dirty="0" err="1" smtClean="0"/>
              <a:t>cardio</a:t>
            </a:r>
            <a:r>
              <a:rPr lang="es-ES" dirty="0" smtClean="0"/>
              <a:t> vasculares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3200" b="1" dirty="0"/>
              <a:t>A</a:t>
            </a:r>
            <a:r>
              <a:rPr lang="es-ES" sz="3200" b="1" dirty="0" smtClean="0"/>
              <a:t>eróbicas</a:t>
            </a:r>
            <a:r>
              <a:rPr lang="es-ES" sz="3200" dirty="0"/>
              <a:t>, </a:t>
            </a:r>
            <a:endParaRPr lang="es-ES" sz="3200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sz="2400" dirty="0"/>
              <a:t>L</a:t>
            </a:r>
            <a:r>
              <a:rPr lang="es-ES" sz="2400" dirty="0" smtClean="0"/>
              <a:t>as </a:t>
            </a:r>
            <a:r>
              <a:rPr lang="es-ES" sz="2400" dirty="0"/>
              <a:t>que utilizan el tipo de vía aeróbica. Son aquellas actividades de intensidad baja a moderada y que duran bastante tiempo. Para su realización, el músculo necesita tener oxígeno.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4779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jemplos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097" y="2071721"/>
            <a:ext cx="2600325" cy="1762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342" y="2071721"/>
            <a:ext cx="3028950" cy="1762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12" y="2214595"/>
            <a:ext cx="3095625" cy="1983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830" y="440055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8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Relación </a:t>
            </a:r>
            <a:br>
              <a:rPr lang="es-ES" dirty="0" smtClean="0"/>
            </a:br>
            <a:r>
              <a:rPr lang="es-ES" dirty="0" smtClean="0"/>
              <a:t>Intensidad – duración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640169"/>
            <a:ext cx="10481235" cy="34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Fuerza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</a:t>
            </a:r>
            <a:r>
              <a:rPr lang="es-ES" sz="2400" dirty="0" smtClean="0"/>
              <a:t>apacidad </a:t>
            </a:r>
            <a:r>
              <a:rPr lang="es-ES" sz="2400" dirty="0"/>
              <a:t>de un músculo o un grupo de músculos que ejercen tensión contra una carga durante la contracción muscular.</a:t>
            </a:r>
            <a:r>
              <a:rPr lang="es-ES" sz="2400" dirty="0" smtClean="0"/>
              <a:t>​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Existen diferentes tipos de fuerzas (absoluta, isométrica máxima, máxima excéntrica, etc.)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9283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i="1" dirty="0"/>
              <a:t>Los factores </a:t>
            </a:r>
            <a:r>
              <a:rPr lang="es-CL" i="1" dirty="0" smtClean="0"/>
              <a:t>estructurales</a:t>
            </a:r>
            <a:br>
              <a:rPr lang="es-CL" i="1" dirty="0" smtClean="0"/>
            </a:br>
            <a:r>
              <a:rPr lang="es-CL" i="1" dirty="0" smtClean="0"/>
              <a:t>“hipertrofia”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hipertrofia muscular es el aumento del tamaño del diámetro transversal de </a:t>
            </a:r>
            <a:r>
              <a:rPr lang="es-ES" dirty="0" smtClean="0"/>
              <a:t>las fibras </a:t>
            </a:r>
            <a:r>
              <a:rPr lang="es-ES" dirty="0"/>
              <a:t>debido a un aumento de la cantidad de filamentos contráctiles de actina </a:t>
            </a:r>
            <a:r>
              <a:rPr lang="es-ES" dirty="0" smtClean="0"/>
              <a:t>y </a:t>
            </a:r>
            <a:r>
              <a:rPr lang="es-ES" dirty="0" err="1" smtClean="0"/>
              <a:t>miosina</a:t>
            </a:r>
            <a:r>
              <a:rPr lang="es-ES" dirty="0" smtClean="0"/>
              <a:t>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77" y="3209590"/>
            <a:ext cx="6194738" cy="2447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5" y="3852527"/>
            <a:ext cx="3121719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251</Words>
  <Application>Microsoft Office PowerPoint</Application>
  <PresentationFormat>Personalizado</PresentationFormat>
  <Paragraphs>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Ion</vt:lpstr>
      <vt:lpstr>Educación física  2° medio</vt:lpstr>
      <vt:lpstr> Objetivo:  Conocer los conceptos de Resistencia cardiovascular, fuerza, velocidad y flexibilidad.</vt:lpstr>
      <vt:lpstr>Resistencia cardiovascular.</vt:lpstr>
      <vt:lpstr>Beneficios </vt:lpstr>
      <vt:lpstr>Tipos de resistencias cardio vasculares </vt:lpstr>
      <vt:lpstr>Ejemplos</vt:lpstr>
      <vt:lpstr>Relación  Intensidad – duración </vt:lpstr>
      <vt:lpstr>Fuerza </vt:lpstr>
      <vt:lpstr>Los factores estructurales “hipertrofia”</vt:lpstr>
      <vt:lpstr>Velocidad </vt:lpstr>
      <vt:lpstr>Evolución a nivel escolar </vt:lpstr>
      <vt:lpstr>Flexibilidad </vt:lpstr>
      <vt:lpstr>Tipos</vt:lpstr>
      <vt:lpstr>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 2° medio</dc:title>
  <dc:creator>Admin</dc:creator>
  <cp:lastModifiedBy>HP</cp:lastModifiedBy>
  <cp:revision>9</cp:revision>
  <dcterms:created xsi:type="dcterms:W3CDTF">2021-03-24T15:51:43Z</dcterms:created>
  <dcterms:modified xsi:type="dcterms:W3CDTF">2021-03-25T15:43:02Z</dcterms:modified>
</cp:coreProperties>
</file>