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Leiva Ordonez" initials="LLO" lastIdx="1" clrIdx="0">
    <p:extLst>
      <p:ext uri="{19B8F6BF-5375-455C-9EA6-DF929625EA0E}">
        <p15:presenceInfo xmlns:p15="http://schemas.microsoft.com/office/powerpoint/2012/main" xmlns="" userId="Luis Leiva Ordo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6T12:12:33.239" idx="1">
    <p:pos x="10" y="10"/>
    <p:text/>
    <p:extLst>
      <p:ext uri="{C676402C-5697-4E1C-873F-D02D1690AC5C}">
        <p15:threadingInfo xmlns:p15="http://schemas.microsoft.com/office/powerpoint/2012/main" xmlns="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625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9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804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86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43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6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80936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3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511884-B55A-4181-AC65-EBFC1740BB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85DE7E-9C62-420E-B918-1F882F39C24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292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Recordar algunos contenidos año anterior.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600" dirty="0"/>
              <a:t>Chile en el mapa.</a:t>
            </a:r>
          </a:p>
          <a:p>
            <a:r>
              <a:rPr lang="es-ES" sz="2600" dirty="0"/>
              <a:t>Símbolos patrios.</a:t>
            </a:r>
          </a:p>
          <a:p>
            <a:r>
              <a:rPr lang="es-ES" sz="2600" dirty="0"/>
              <a:t>Paisajes naturales.</a:t>
            </a:r>
          </a:p>
          <a:p>
            <a:r>
              <a:rPr lang="es-ES" sz="2600" dirty="0"/>
              <a:t>Paisajes culturales.</a:t>
            </a:r>
          </a:p>
          <a:p>
            <a:r>
              <a:rPr lang="es-ES" sz="2600" dirty="0"/>
              <a:t>Profesiones y oficios.</a:t>
            </a:r>
          </a:p>
          <a:p>
            <a:endParaRPr lang="es-ES" dirty="0"/>
          </a:p>
          <a:p>
            <a:pPr marL="0" indent="0" algn="r">
              <a:buNone/>
            </a:pPr>
            <a:r>
              <a:rPr lang="es-ES" sz="2200" b="1" dirty="0"/>
              <a:t>Profesora: Ingrid Coronado Urrutia</a:t>
            </a:r>
          </a:p>
          <a:p>
            <a:pPr marL="0" indent="0" algn="r">
              <a:buNone/>
            </a:pPr>
            <a:r>
              <a:rPr lang="es-ES" sz="2200" b="1" dirty="0"/>
              <a:t>Historia, geografía y ciencias sociales.</a:t>
            </a:r>
          </a:p>
          <a:p>
            <a:pPr marL="0" indent="0" algn="r">
              <a:buNone/>
            </a:pPr>
            <a:r>
              <a:rPr lang="es-ES" sz="2200" b="1" dirty="0"/>
              <a:t>2° </a:t>
            </a:r>
            <a:r>
              <a:rPr lang="es-ES" sz="2200" b="1"/>
              <a:t>año </a:t>
            </a:r>
            <a:r>
              <a:rPr lang="es-ES" sz="2200" b="1" smtClean="0"/>
              <a:t>Básico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52492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DFEF8384-2545-4ACD-9071-49DD1CFC4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3" name="Freeform 22">
            <a:extLst>
              <a:ext uri="{FF2B5EF4-FFF2-40B4-BE49-F238E27FC236}">
                <a16:creationId xmlns:a16="http://schemas.microsoft.com/office/drawing/2014/main" xmlns="" id="{F77DB8FA-61A7-4DE7-A777-6D258D172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4854" y="643464"/>
            <a:ext cx="3437290" cy="4374850"/>
          </a:xfrm>
        </p:spPr>
        <p:txBody>
          <a:bodyPr>
            <a:normAutofit/>
          </a:bodyPr>
          <a:lstStyle/>
          <a:p>
            <a:r>
              <a:rPr lang="es-ES" sz="3300" b="1">
                <a:solidFill>
                  <a:srgbClr val="2A1A00"/>
                </a:solidFill>
              </a:rPr>
              <a:t>Chile en nuestro continente</a:t>
            </a:r>
            <a:endParaRPr lang="en-US" sz="3300" b="1">
              <a:solidFill>
                <a:srgbClr val="2A1A00"/>
              </a:solidFill>
            </a:endParaRPr>
          </a:p>
        </p:txBody>
      </p:sp>
      <p:pic>
        <p:nvPicPr>
          <p:cNvPr id="1026" name="Picture 2" descr="Destacado Chile en el mapa de América del Sur con la bandera nacional Foto de archivo - 302707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r="11794" b="3"/>
          <a:stretch/>
        </p:blipFill>
        <p:spPr bwMode="auto">
          <a:xfrm>
            <a:off x="4695444" y="92570"/>
            <a:ext cx="6557563" cy="64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95108" y="8872539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solidFill>
                  <a:srgbClr val="FF0000"/>
                </a:solidFill>
              </a:rPr>
              <a:t>Nuestros Símbolos Patrios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560" y="1486421"/>
            <a:ext cx="3476253" cy="2319609"/>
          </a:xfrm>
          <a:prstGeom prst="rect">
            <a:avLst/>
          </a:prstGeom>
        </p:spPr>
      </p:pic>
      <p:pic>
        <p:nvPicPr>
          <p:cNvPr id="2050" name="Picture 2" descr="Coat of arms of Chile (c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2" y="4343921"/>
            <a:ext cx="2994751" cy="20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ile Huas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58" y="1319609"/>
            <a:ext cx="2638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pihues chilenos: ¿Dónde encontrar los más bellos? - Guiote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19" y="4432470"/>
            <a:ext cx="3674672" cy="19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9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Elementos del Paisaje Natural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30 Fotos de Chile: Sus Mejores Paisaj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4" y="1259613"/>
            <a:ext cx="3961163" cy="26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s mejores arcos naturales del mundo | Lugares increibles, Paisajes  chilenos, Paisaj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0" y="1259613"/>
            <a:ext cx="3830176" cy="25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sequía pone en peligro el bosque nativo chile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3" y="4062548"/>
            <a:ext cx="3913324" cy="24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sierto de Atacama, emprende un viaje por las estrellas I Chile Trav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0" y="4062548"/>
            <a:ext cx="3830176" cy="25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6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C04BEACE-FBD5-4931-8952-859B190718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4000" y="0"/>
            <a:ext cx="1193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900" y="5118754"/>
            <a:ext cx="9474200" cy="1163835"/>
          </a:xfrm>
        </p:spPr>
        <p:txBody>
          <a:bodyPr anchor="t">
            <a:normAutofit/>
          </a:bodyPr>
          <a:lstStyle/>
          <a:p>
            <a:r>
              <a:rPr lang="es-ES" sz="3700" b="1"/>
              <a:t>Elementos del Paisaje Cultural</a:t>
            </a:r>
            <a:endParaRPr lang="en-US" sz="3700" b="1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814DE93B-CEEE-42C4-BC4F-6979111A9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5370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383" r="23556" b="-1"/>
          <a:stretch/>
        </p:blipFill>
        <p:spPr>
          <a:xfrm>
            <a:off x="760095" y="734671"/>
            <a:ext cx="3172463" cy="3168646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A70698BE-B265-4DE2-A894-E40E74D1C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4771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098" name="Picture 2" descr="https://tipsparatuviaje.com/wp-content/uploads/2019/03/isla-grande-de-chilo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r="23036" b="-3"/>
          <a:stretch/>
        </p:blipFill>
        <p:spPr bwMode="auto">
          <a:xfrm>
            <a:off x="4519497" y="734672"/>
            <a:ext cx="3172463" cy="3168646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4535BC34-F2A2-4014-9B2B-2D3B28222B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84172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5350" r="26591" b="-2"/>
          <a:stretch/>
        </p:blipFill>
        <p:spPr>
          <a:xfrm>
            <a:off x="8278901" y="734672"/>
            <a:ext cx="3172463" cy="3168646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643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solidFill>
                  <a:srgbClr val="FF0000"/>
                </a:solidFill>
              </a:rPr>
              <a:t>Profesiones y Oficios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i.pinimg.com/564x/2e/b2/7e/2eb27e29891403ef0ebacfe68b8a6c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046" y="1388625"/>
            <a:ext cx="9468851" cy="50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16476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45</TotalTime>
  <Words>58</Words>
  <Application>Microsoft Office PowerPoint</Application>
  <PresentationFormat>Personalizado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Distintivo</vt:lpstr>
      <vt:lpstr>Recordar algunos contenidos año anterior.</vt:lpstr>
      <vt:lpstr>Chile en nuestro continente</vt:lpstr>
      <vt:lpstr>Nuestros Símbolos Patrios</vt:lpstr>
      <vt:lpstr>Elementos del Paisaje Natural</vt:lpstr>
      <vt:lpstr>Elementos del Paisaje Cultural</vt:lpstr>
      <vt:lpstr>Profesiones y Oficios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Chile en nuestro continente</dc:title>
  <dc:creator>Admin</dc:creator>
  <cp:lastModifiedBy>HP</cp:lastModifiedBy>
  <cp:revision>14</cp:revision>
  <dcterms:created xsi:type="dcterms:W3CDTF">2021-03-16T12:24:00Z</dcterms:created>
  <dcterms:modified xsi:type="dcterms:W3CDTF">2021-03-16T15:47:57Z</dcterms:modified>
</cp:coreProperties>
</file>