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6" d="100"/>
          <a:sy n="76" d="100"/>
        </p:scale>
        <p:origin x="-408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FF3D4-19FE-445A-A8EA-6FD10F59224F}" type="datetimeFigureOut">
              <a:rPr lang="es-CL" smtClean="0"/>
              <a:t>24-03-2021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9551C-B26C-4F7A-AF41-C17BA10A929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2552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F59CFF-D455-481A-9A7D-42055F0490A6}" type="slidenum">
              <a:rPr lang="es-ES" altLang="es-CL" sz="1200" u="none">
                <a:solidFill>
                  <a:srgbClr val="000000"/>
                </a:solidFill>
              </a:rPr>
              <a:pPr eaLnBrk="1" hangingPunct="1"/>
              <a:t>3</a:t>
            </a:fld>
            <a:endParaRPr lang="es-ES" altLang="es-CL" sz="1200" u="none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_tradnl" altLang="es-CL" smtClean="0">
                <a:latin typeface="Arial" panose="020B0604020202020204" pitchFamily="34" charset="0"/>
              </a:rPr>
              <a:t>Estimado profesor:   se sugiere que en esta diapositiva UD. explique y se explaye sobre el rol de cada uno de los integrantes de la sociedad feudal, todo ello con el fin de maximizar el desarrollo de la clase.</a:t>
            </a:r>
          </a:p>
        </p:txBody>
      </p:sp>
    </p:spTree>
    <p:extLst>
      <p:ext uri="{BB962C8B-B14F-4D97-AF65-F5344CB8AC3E}">
        <p14:creationId xmlns:p14="http://schemas.microsoft.com/office/powerpoint/2010/main" val="66117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5EC4763-DAAC-46F3-B2FA-E96F7A675263}" type="slidenum">
              <a:rPr lang="es-ES" altLang="es-CL" sz="1200" u="none">
                <a:solidFill>
                  <a:srgbClr val="000000"/>
                </a:solidFill>
              </a:rPr>
              <a:pPr eaLnBrk="1" hangingPunct="1"/>
              <a:t>4</a:t>
            </a:fld>
            <a:endParaRPr lang="es-ES" altLang="es-CL" sz="1200" u="none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" altLang="es-CL" smtClean="0">
                <a:latin typeface="Arial" panose="020B0604020202020204" pitchFamily="34" charset="0"/>
              </a:rPr>
              <a:t>Esta diapositiva tiene el objetivo de aplicar los conceptos de la diapositiva anterior a la realidad francesa del siglo XVIII.</a:t>
            </a:r>
          </a:p>
          <a:p>
            <a:pPr algn="just" eaLnBrk="1" hangingPunct="1"/>
            <a:r>
              <a:rPr lang="es-ES" altLang="es-CL" smtClean="0">
                <a:latin typeface="Arial" panose="020B0604020202020204" pitchFamily="34" charset="0"/>
              </a:rPr>
              <a:t>Es importante que el profesor les recuerde a los estudiantes que los derechos feudales son: la Corvea (pago en trabajo de las tierras señoriales), la Talla (impuesto arbitrario que se cobraba según la necesidad del señor), la gabela (pago por el uso del molino, del lagar y el horno) y el diezmo (derechos parroquiales).</a:t>
            </a:r>
          </a:p>
          <a:p>
            <a:pPr eaLnBrk="1" hangingPunct="1"/>
            <a:r>
              <a:rPr lang="es-ES" altLang="es-CL" smtClean="0">
                <a:latin typeface="Arial" panose="020B0604020202020204" pitchFamily="34" charset="0"/>
              </a:rPr>
              <a:t>Imagen: Aristocracia francesa del siglo XVIII.</a:t>
            </a:r>
          </a:p>
        </p:txBody>
      </p:sp>
    </p:spTree>
    <p:extLst>
      <p:ext uri="{BB962C8B-B14F-4D97-AF65-F5344CB8AC3E}">
        <p14:creationId xmlns:p14="http://schemas.microsoft.com/office/powerpoint/2010/main" val="3239365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B8F4BC6-C66E-4ECA-BF67-77C6C54F6148}" type="slidenum">
              <a:rPr lang="es-ES" altLang="es-CL" sz="1200" u="none">
                <a:solidFill>
                  <a:srgbClr val="000000"/>
                </a:solidFill>
              </a:rPr>
              <a:pPr eaLnBrk="1" hangingPunct="1"/>
              <a:t>6</a:t>
            </a:fld>
            <a:endParaRPr lang="es-ES" altLang="es-CL" sz="1200" u="none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" altLang="es-CL" smtClean="0">
                <a:latin typeface="Arial" panose="020B0604020202020204" pitchFamily="34" charset="0"/>
              </a:rPr>
              <a:t>Imagen: Rousseau</a:t>
            </a:r>
          </a:p>
        </p:txBody>
      </p:sp>
    </p:spTree>
    <p:extLst>
      <p:ext uri="{BB962C8B-B14F-4D97-AF65-F5344CB8AC3E}">
        <p14:creationId xmlns:p14="http://schemas.microsoft.com/office/powerpoint/2010/main" val="1833479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9D0EF7D-DD9A-479D-B175-5DC00538320A}" type="slidenum">
              <a:rPr lang="es-ES" altLang="es-CL" sz="1200" u="none">
                <a:solidFill>
                  <a:srgbClr val="000000"/>
                </a:solidFill>
              </a:rPr>
              <a:pPr eaLnBrk="1" hangingPunct="1"/>
              <a:t>7</a:t>
            </a:fld>
            <a:endParaRPr lang="es-ES" altLang="es-CL" sz="1200" u="none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" altLang="es-CL" smtClean="0">
                <a:latin typeface="Arial" panose="020B0604020202020204" pitchFamily="34" charset="0"/>
              </a:rPr>
              <a:t>Imagen: Montesquieu.</a:t>
            </a:r>
          </a:p>
        </p:txBody>
      </p:sp>
    </p:spTree>
    <p:extLst>
      <p:ext uri="{BB962C8B-B14F-4D97-AF65-F5344CB8AC3E}">
        <p14:creationId xmlns:p14="http://schemas.microsoft.com/office/powerpoint/2010/main" val="3011748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2EA51A2-858D-46E1-9AEE-E0676DAE343E}" type="slidenum">
              <a:rPr lang="es-ES" altLang="es-CL" sz="1200" u="none">
                <a:solidFill>
                  <a:srgbClr val="000000"/>
                </a:solidFill>
              </a:rPr>
              <a:pPr eaLnBrk="1" hangingPunct="1"/>
              <a:t>8</a:t>
            </a:fld>
            <a:endParaRPr lang="es-ES" altLang="es-CL" sz="1200" u="none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" altLang="es-CL" smtClean="0">
                <a:latin typeface="Arial" panose="020B0604020202020204" pitchFamily="34" charset="0"/>
              </a:rPr>
              <a:t>Imagen: Voltaire.</a:t>
            </a:r>
          </a:p>
        </p:txBody>
      </p:sp>
    </p:spTree>
    <p:extLst>
      <p:ext uri="{BB962C8B-B14F-4D97-AF65-F5344CB8AC3E}">
        <p14:creationId xmlns:p14="http://schemas.microsoft.com/office/powerpoint/2010/main" val="2027139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2C112C-C965-4394-BCB3-240AF60FEEF9}" type="slidenum">
              <a:rPr lang="es-ES" altLang="es-CL" sz="1200" u="none">
                <a:solidFill>
                  <a:srgbClr val="000000"/>
                </a:solidFill>
              </a:rPr>
              <a:pPr eaLnBrk="1" hangingPunct="1"/>
              <a:t>9</a:t>
            </a:fld>
            <a:endParaRPr lang="es-ES" altLang="es-CL" sz="1200" u="none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/>
            <a:endParaRPr lang="es-ES_tradnl" altLang="es-CL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309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CD0166-455F-48C0-A0C8-4946786C5964}" type="slidenum">
              <a:rPr lang="es-ES" altLang="es-CL" sz="1200" u="none">
                <a:solidFill>
                  <a:srgbClr val="000000"/>
                </a:solidFill>
              </a:rPr>
              <a:pPr eaLnBrk="1" hangingPunct="1"/>
              <a:t>10</a:t>
            </a:fld>
            <a:endParaRPr lang="es-ES" altLang="es-CL" sz="1200" u="none">
              <a:solidFill>
                <a:srgbClr val="000000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" altLang="es-CL" smtClean="0">
                <a:latin typeface="Arial" panose="020B0604020202020204" pitchFamily="34" charset="0"/>
              </a:rPr>
              <a:t>Imagen: Estados Generales.</a:t>
            </a:r>
          </a:p>
        </p:txBody>
      </p:sp>
    </p:spTree>
    <p:extLst>
      <p:ext uri="{BB962C8B-B14F-4D97-AF65-F5344CB8AC3E}">
        <p14:creationId xmlns:p14="http://schemas.microsoft.com/office/powerpoint/2010/main" val="33367980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2199DC8-240B-4ED6-A538-97B7A31BBDE2}" type="slidenum">
              <a:rPr lang="es-ES" altLang="es-CL" sz="1200" u="none">
                <a:solidFill>
                  <a:srgbClr val="000000"/>
                </a:solidFill>
              </a:rPr>
              <a:pPr eaLnBrk="1" hangingPunct="1"/>
              <a:t>11</a:t>
            </a:fld>
            <a:endParaRPr lang="es-ES" altLang="es-CL" sz="1200" u="none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" altLang="es-CL" smtClean="0">
                <a:latin typeface="Arial" panose="020B0604020202020204" pitchFamily="34" charset="0"/>
              </a:rPr>
              <a:t>Imagen: Juramento del salón del Juego de la pelota.</a:t>
            </a:r>
          </a:p>
        </p:txBody>
      </p:sp>
    </p:spTree>
    <p:extLst>
      <p:ext uri="{BB962C8B-B14F-4D97-AF65-F5344CB8AC3E}">
        <p14:creationId xmlns:p14="http://schemas.microsoft.com/office/powerpoint/2010/main" val="3854171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3921" y="2130844"/>
            <a:ext cx="10364160" cy="147026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9761" y="3886804"/>
            <a:ext cx="8534399" cy="1751779"/>
          </a:xfrm>
        </p:spPr>
        <p:txBody>
          <a:bodyPr/>
          <a:lstStyle>
            <a:lvl1pPr marL="0" indent="0" algn="ctr">
              <a:buNone/>
              <a:defRPr/>
            </a:lvl1pPr>
            <a:lvl2pPr marL="401376" indent="0" algn="ctr">
              <a:buNone/>
              <a:defRPr/>
            </a:lvl2pPr>
            <a:lvl3pPr marL="802752" indent="0" algn="ctr">
              <a:buNone/>
              <a:defRPr/>
            </a:lvl3pPr>
            <a:lvl4pPr marL="1204128" indent="0" algn="ctr">
              <a:buNone/>
              <a:defRPr/>
            </a:lvl4pPr>
            <a:lvl5pPr marL="1605504" indent="0" algn="ctr">
              <a:buNone/>
              <a:defRPr/>
            </a:lvl5pPr>
            <a:lvl6pPr marL="2006879" indent="0" algn="ctr">
              <a:buNone/>
              <a:defRPr/>
            </a:lvl6pPr>
            <a:lvl7pPr marL="2408255" indent="0" algn="ctr">
              <a:buNone/>
              <a:defRPr/>
            </a:lvl7pPr>
            <a:lvl8pPr marL="2809631" indent="0" algn="ctr">
              <a:buNone/>
              <a:defRPr/>
            </a:lvl8pPr>
            <a:lvl9pPr marL="3211007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7824F1-D7F8-4C7D-8E74-19117BE78DBA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80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A28CC-43E8-4B46-9950-86EF9DD228FE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1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41601" y="274543"/>
            <a:ext cx="2741760" cy="585180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0560" y="274543"/>
            <a:ext cx="8046721" cy="585180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9E784-CB4A-4C5D-8FAE-925711EAC51F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237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3922" y="2130844"/>
            <a:ext cx="10364160" cy="147026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9763" y="3886805"/>
            <a:ext cx="8534399" cy="1751779"/>
          </a:xfrm>
        </p:spPr>
        <p:txBody>
          <a:bodyPr/>
          <a:lstStyle>
            <a:lvl1pPr marL="0" indent="0" algn="ctr">
              <a:buNone/>
              <a:defRPr/>
            </a:lvl1pPr>
            <a:lvl2pPr marL="291338" indent="0" algn="ctr">
              <a:buNone/>
              <a:defRPr/>
            </a:lvl2pPr>
            <a:lvl3pPr marL="582675" indent="0" algn="ctr">
              <a:buNone/>
              <a:defRPr/>
            </a:lvl3pPr>
            <a:lvl4pPr marL="874014" indent="0" algn="ctr">
              <a:buNone/>
              <a:defRPr/>
            </a:lvl4pPr>
            <a:lvl5pPr marL="1165352" indent="0" algn="ctr">
              <a:buNone/>
              <a:defRPr/>
            </a:lvl5pPr>
            <a:lvl6pPr marL="1456689" indent="0" algn="ctr">
              <a:buNone/>
              <a:defRPr/>
            </a:lvl6pPr>
            <a:lvl7pPr marL="1748026" indent="0" algn="ctr">
              <a:buNone/>
              <a:defRPr/>
            </a:lvl7pPr>
            <a:lvl8pPr marL="2039364" indent="0" algn="ctr">
              <a:buNone/>
              <a:defRPr/>
            </a:lvl8pPr>
            <a:lvl9pPr marL="2330702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7824F1-D7F8-4C7D-8E74-19117BE78DBA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958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29A46-9C77-48BA-8B7D-E12DFB59FB25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92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841" y="4406624"/>
            <a:ext cx="10362241" cy="1362959"/>
          </a:xfrm>
        </p:spPr>
        <p:txBody>
          <a:bodyPr anchor="t"/>
          <a:lstStyle>
            <a:lvl1pPr algn="l">
              <a:defRPr sz="2549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841" y="2907090"/>
            <a:ext cx="10362241" cy="1499534"/>
          </a:xfrm>
        </p:spPr>
        <p:txBody>
          <a:bodyPr anchor="b"/>
          <a:lstStyle>
            <a:lvl1pPr marL="0" indent="0">
              <a:buNone/>
              <a:defRPr sz="1275"/>
            </a:lvl1pPr>
            <a:lvl2pPr marL="291338" indent="0">
              <a:buNone/>
              <a:defRPr sz="1147"/>
            </a:lvl2pPr>
            <a:lvl3pPr marL="582675" indent="0">
              <a:buNone/>
              <a:defRPr sz="1020"/>
            </a:lvl3pPr>
            <a:lvl4pPr marL="874014" indent="0">
              <a:buNone/>
              <a:defRPr sz="892"/>
            </a:lvl4pPr>
            <a:lvl5pPr marL="1165352" indent="0">
              <a:buNone/>
              <a:defRPr sz="892"/>
            </a:lvl5pPr>
            <a:lvl6pPr marL="1456689" indent="0">
              <a:buNone/>
              <a:defRPr sz="892"/>
            </a:lvl6pPr>
            <a:lvl7pPr marL="1748026" indent="0">
              <a:buNone/>
              <a:defRPr sz="892"/>
            </a:lvl7pPr>
            <a:lvl8pPr marL="2039364" indent="0">
              <a:buNone/>
              <a:defRPr sz="892"/>
            </a:lvl8pPr>
            <a:lvl9pPr marL="2330702" indent="0">
              <a:buNone/>
              <a:defRPr sz="892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DA11F-CD49-45A1-9CF5-ED8B1A35F217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619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0561" y="1599876"/>
            <a:ext cx="5393281" cy="4526475"/>
          </a:xfrm>
        </p:spPr>
        <p:txBody>
          <a:bodyPr/>
          <a:lstStyle>
            <a:lvl1pPr>
              <a:defRPr sz="1784"/>
            </a:lvl1pPr>
            <a:lvl2pPr>
              <a:defRPr sz="1529"/>
            </a:lvl2pPr>
            <a:lvl3pPr>
              <a:defRPr sz="1275"/>
            </a:lvl3pPr>
            <a:lvl4pPr>
              <a:defRPr sz="1147"/>
            </a:lvl4pPr>
            <a:lvl5pPr>
              <a:defRPr sz="1147"/>
            </a:lvl5pPr>
            <a:lvl6pPr>
              <a:defRPr sz="1147"/>
            </a:lvl6pPr>
            <a:lvl7pPr>
              <a:defRPr sz="1147"/>
            </a:lvl7pPr>
            <a:lvl8pPr>
              <a:defRPr sz="1147"/>
            </a:lvl8pPr>
            <a:lvl9pPr>
              <a:defRPr sz="114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88161" y="1599876"/>
            <a:ext cx="5395200" cy="4526475"/>
          </a:xfrm>
        </p:spPr>
        <p:txBody>
          <a:bodyPr/>
          <a:lstStyle>
            <a:lvl1pPr>
              <a:defRPr sz="1784"/>
            </a:lvl1pPr>
            <a:lvl2pPr>
              <a:defRPr sz="1529"/>
            </a:lvl2pPr>
            <a:lvl3pPr>
              <a:defRPr sz="1275"/>
            </a:lvl3pPr>
            <a:lvl4pPr>
              <a:defRPr sz="1147"/>
            </a:lvl4pPr>
            <a:lvl5pPr>
              <a:defRPr sz="1147"/>
            </a:lvl5pPr>
            <a:lvl6pPr>
              <a:defRPr sz="1147"/>
            </a:lvl6pPr>
            <a:lvl7pPr>
              <a:defRPr sz="1147"/>
            </a:lvl7pPr>
            <a:lvl8pPr>
              <a:defRPr sz="1147"/>
            </a:lvl8pPr>
            <a:lvl9pPr>
              <a:defRPr sz="1147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D5C3B4-169F-4785-94F1-0BA715AEBD98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911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0561" y="1535768"/>
            <a:ext cx="5385601" cy="639672"/>
          </a:xfrm>
        </p:spPr>
        <p:txBody>
          <a:bodyPr anchor="b"/>
          <a:lstStyle>
            <a:lvl1pPr marL="0" indent="0">
              <a:buNone/>
              <a:defRPr sz="1529" b="1"/>
            </a:lvl1pPr>
            <a:lvl2pPr marL="291338" indent="0">
              <a:buNone/>
              <a:defRPr sz="1275" b="1"/>
            </a:lvl2pPr>
            <a:lvl3pPr marL="582675" indent="0">
              <a:buNone/>
              <a:defRPr sz="1147" b="1"/>
            </a:lvl3pPr>
            <a:lvl4pPr marL="874014" indent="0">
              <a:buNone/>
              <a:defRPr sz="1020" b="1"/>
            </a:lvl4pPr>
            <a:lvl5pPr marL="1165352" indent="0">
              <a:buNone/>
              <a:defRPr sz="1020" b="1"/>
            </a:lvl5pPr>
            <a:lvl6pPr marL="1456689" indent="0">
              <a:buNone/>
              <a:defRPr sz="1020" b="1"/>
            </a:lvl6pPr>
            <a:lvl7pPr marL="1748026" indent="0">
              <a:buNone/>
              <a:defRPr sz="1020" b="1"/>
            </a:lvl7pPr>
            <a:lvl8pPr marL="2039364" indent="0">
              <a:buNone/>
              <a:defRPr sz="1020" b="1"/>
            </a:lvl8pPr>
            <a:lvl9pPr marL="2330702" indent="0">
              <a:buNone/>
              <a:defRPr sz="102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0561" y="2175440"/>
            <a:ext cx="5385601" cy="3950910"/>
          </a:xfrm>
        </p:spPr>
        <p:txBody>
          <a:bodyPr/>
          <a:lstStyle>
            <a:lvl1pPr>
              <a:defRPr sz="1529"/>
            </a:lvl1pPr>
            <a:lvl2pPr>
              <a:defRPr sz="1275"/>
            </a:lvl2pPr>
            <a:lvl3pPr>
              <a:defRPr sz="1147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922" y="1535768"/>
            <a:ext cx="5389441" cy="639672"/>
          </a:xfrm>
        </p:spPr>
        <p:txBody>
          <a:bodyPr anchor="b"/>
          <a:lstStyle>
            <a:lvl1pPr marL="0" indent="0">
              <a:buNone/>
              <a:defRPr sz="1529" b="1"/>
            </a:lvl1pPr>
            <a:lvl2pPr marL="291338" indent="0">
              <a:buNone/>
              <a:defRPr sz="1275" b="1"/>
            </a:lvl2pPr>
            <a:lvl3pPr marL="582675" indent="0">
              <a:buNone/>
              <a:defRPr sz="1147" b="1"/>
            </a:lvl3pPr>
            <a:lvl4pPr marL="874014" indent="0">
              <a:buNone/>
              <a:defRPr sz="1020" b="1"/>
            </a:lvl4pPr>
            <a:lvl5pPr marL="1165352" indent="0">
              <a:buNone/>
              <a:defRPr sz="1020" b="1"/>
            </a:lvl5pPr>
            <a:lvl6pPr marL="1456689" indent="0">
              <a:buNone/>
              <a:defRPr sz="1020" b="1"/>
            </a:lvl6pPr>
            <a:lvl7pPr marL="1748026" indent="0">
              <a:buNone/>
              <a:defRPr sz="1020" b="1"/>
            </a:lvl7pPr>
            <a:lvl8pPr marL="2039364" indent="0">
              <a:buNone/>
              <a:defRPr sz="1020" b="1"/>
            </a:lvl8pPr>
            <a:lvl9pPr marL="2330702" indent="0">
              <a:buNone/>
              <a:defRPr sz="102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922" y="2175440"/>
            <a:ext cx="5389441" cy="3950910"/>
          </a:xfrm>
        </p:spPr>
        <p:txBody>
          <a:bodyPr/>
          <a:lstStyle>
            <a:lvl1pPr>
              <a:defRPr sz="1529"/>
            </a:lvl1pPr>
            <a:lvl2pPr>
              <a:defRPr sz="1275"/>
            </a:lvl2pPr>
            <a:lvl3pPr>
              <a:defRPr sz="1147"/>
            </a:lvl3pPr>
            <a:lvl4pPr>
              <a:defRPr sz="1020"/>
            </a:lvl4pPr>
            <a:lvl5pPr>
              <a:defRPr sz="1020"/>
            </a:lvl5pPr>
            <a:lvl6pPr>
              <a:defRPr sz="1020"/>
            </a:lvl6pPr>
            <a:lvl7pPr>
              <a:defRPr sz="1020"/>
            </a:lvl7pPr>
            <a:lvl8pPr>
              <a:defRPr sz="1020"/>
            </a:lvl8pPr>
            <a:lvl9pPr>
              <a:defRPr sz="102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AB114-98F4-4772-B2AB-1F3D760ECEEC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599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055BD8-FFDE-430A-9B64-F04FAB80D15B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736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62AA2-8EB6-4F30-AB22-56DC78896138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054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0561" y="273151"/>
            <a:ext cx="4010881" cy="1162278"/>
          </a:xfrm>
        </p:spPr>
        <p:txBody>
          <a:bodyPr anchor="b"/>
          <a:lstStyle>
            <a:lvl1pPr algn="l">
              <a:defRPr sz="1275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7361" y="273149"/>
            <a:ext cx="6816000" cy="5853200"/>
          </a:xfrm>
        </p:spPr>
        <p:txBody>
          <a:bodyPr/>
          <a:lstStyle>
            <a:lvl1pPr>
              <a:defRPr sz="2038"/>
            </a:lvl1pPr>
            <a:lvl2pPr>
              <a:defRPr sz="1784"/>
            </a:lvl2pPr>
            <a:lvl3pPr>
              <a:defRPr sz="1529"/>
            </a:lvl3pPr>
            <a:lvl4pPr>
              <a:defRPr sz="1275"/>
            </a:lvl4pPr>
            <a:lvl5pPr>
              <a:defRPr sz="1275"/>
            </a:lvl5pPr>
            <a:lvl6pPr>
              <a:defRPr sz="1275"/>
            </a:lvl6pPr>
            <a:lvl7pPr>
              <a:defRPr sz="1275"/>
            </a:lvl7pPr>
            <a:lvl8pPr>
              <a:defRPr sz="1275"/>
            </a:lvl8pPr>
            <a:lvl9pPr>
              <a:defRPr sz="12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0561" y="1435428"/>
            <a:ext cx="4010881" cy="4690922"/>
          </a:xfrm>
        </p:spPr>
        <p:txBody>
          <a:bodyPr/>
          <a:lstStyle>
            <a:lvl1pPr marL="0" indent="0">
              <a:buNone/>
              <a:defRPr sz="892"/>
            </a:lvl1pPr>
            <a:lvl2pPr marL="291338" indent="0">
              <a:buNone/>
              <a:defRPr sz="765"/>
            </a:lvl2pPr>
            <a:lvl3pPr marL="582675" indent="0">
              <a:buNone/>
              <a:defRPr sz="637"/>
            </a:lvl3pPr>
            <a:lvl4pPr marL="874014" indent="0">
              <a:buNone/>
              <a:defRPr sz="573"/>
            </a:lvl4pPr>
            <a:lvl5pPr marL="1165352" indent="0">
              <a:buNone/>
              <a:defRPr sz="573"/>
            </a:lvl5pPr>
            <a:lvl6pPr marL="1456689" indent="0">
              <a:buNone/>
              <a:defRPr sz="573"/>
            </a:lvl6pPr>
            <a:lvl7pPr marL="1748026" indent="0">
              <a:buNone/>
              <a:defRPr sz="573"/>
            </a:lvl7pPr>
            <a:lvl8pPr marL="2039364" indent="0">
              <a:buNone/>
              <a:defRPr sz="573"/>
            </a:lvl8pPr>
            <a:lvl9pPr marL="2330702" indent="0">
              <a:buNone/>
              <a:defRPr sz="57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C6CF0E-3B4D-441F-A971-0BE263C9C5AA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0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29A46-9C77-48BA-8B7D-E12DFB59FB25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431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0401" y="4801020"/>
            <a:ext cx="7315200" cy="565809"/>
          </a:xfrm>
        </p:spPr>
        <p:txBody>
          <a:bodyPr anchor="b"/>
          <a:lstStyle>
            <a:lvl1pPr algn="l">
              <a:defRPr sz="1275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90401" y="613192"/>
            <a:ext cx="7315200" cy="4113964"/>
          </a:xfrm>
        </p:spPr>
        <p:txBody>
          <a:bodyPr/>
          <a:lstStyle>
            <a:lvl1pPr marL="0" indent="0">
              <a:buNone/>
              <a:defRPr sz="2038"/>
            </a:lvl1pPr>
            <a:lvl2pPr marL="291338" indent="0">
              <a:buNone/>
              <a:defRPr sz="1784"/>
            </a:lvl2pPr>
            <a:lvl3pPr marL="582675" indent="0">
              <a:buNone/>
              <a:defRPr sz="1529"/>
            </a:lvl3pPr>
            <a:lvl4pPr marL="874014" indent="0">
              <a:buNone/>
              <a:defRPr sz="1275"/>
            </a:lvl4pPr>
            <a:lvl5pPr marL="1165352" indent="0">
              <a:buNone/>
              <a:defRPr sz="1275"/>
            </a:lvl5pPr>
            <a:lvl6pPr marL="1456689" indent="0">
              <a:buNone/>
              <a:defRPr sz="1275"/>
            </a:lvl6pPr>
            <a:lvl7pPr marL="1748026" indent="0">
              <a:buNone/>
              <a:defRPr sz="1275"/>
            </a:lvl7pPr>
            <a:lvl8pPr marL="2039364" indent="0">
              <a:buNone/>
              <a:defRPr sz="1275"/>
            </a:lvl8pPr>
            <a:lvl9pPr marL="2330702" indent="0">
              <a:buNone/>
              <a:defRPr sz="1275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90401" y="5366829"/>
            <a:ext cx="7315200" cy="805512"/>
          </a:xfrm>
        </p:spPr>
        <p:txBody>
          <a:bodyPr/>
          <a:lstStyle>
            <a:lvl1pPr marL="0" indent="0">
              <a:buNone/>
              <a:defRPr sz="892"/>
            </a:lvl1pPr>
            <a:lvl2pPr marL="291338" indent="0">
              <a:buNone/>
              <a:defRPr sz="765"/>
            </a:lvl2pPr>
            <a:lvl3pPr marL="582675" indent="0">
              <a:buNone/>
              <a:defRPr sz="637"/>
            </a:lvl3pPr>
            <a:lvl4pPr marL="874014" indent="0">
              <a:buNone/>
              <a:defRPr sz="573"/>
            </a:lvl4pPr>
            <a:lvl5pPr marL="1165352" indent="0">
              <a:buNone/>
              <a:defRPr sz="573"/>
            </a:lvl5pPr>
            <a:lvl6pPr marL="1456689" indent="0">
              <a:buNone/>
              <a:defRPr sz="573"/>
            </a:lvl6pPr>
            <a:lvl7pPr marL="1748026" indent="0">
              <a:buNone/>
              <a:defRPr sz="573"/>
            </a:lvl7pPr>
            <a:lvl8pPr marL="2039364" indent="0">
              <a:buNone/>
              <a:defRPr sz="573"/>
            </a:lvl8pPr>
            <a:lvl9pPr marL="2330702" indent="0">
              <a:buNone/>
              <a:defRPr sz="573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233483-C12D-4DC7-B8A4-1B5D1EF0E5F0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206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EA28CC-43E8-4B46-9950-86EF9DD228FE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351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41601" y="274543"/>
            <a:ext cx="2741760" cy="585180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0562" y="274543"/>
            <a:ext cx="8046721" cy="585180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9E784-CB4A-4C5D-8FAE-925711EAC51F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62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840" y="4406624"/>
            <a:ext cx="10362241" cy="1362959"/>
          </a:xfrm>
        </p:spPr>
        <p:txBody>
          <a:bodyPr anchor="t"/>
          <a:lstStyle>
            <a:lvl1pPr algn="l">
              <a:defRPr sz="3512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840" y="2907090"/>
            <a:ext cx="10362241" cy="1499534"/>
          </a:xfrm>
        </p:spPr>
        <p:txBody>
          <a:bodyPr anchor="b"/>
          <a:lstStyle>
            <a:lvl1pPr marL="0" indent="0">
              <a:buNone/>
              <a:defRPr sz="1756"/>
            </a:lvl1pPr>
            <a:lvl2pPr marL="401376" indent="0">
              <a:buNone/>
              <a:defRPr sz="1580"/>
            </a:lvl2pPr>
            <a:lvl3pPr marL="802752" indent="0">
              <a:buNone/>
              <a:defRPr sz="1405"/>
            </a:lvl3pPr>
            <a:lvl4pPr marL="1204128" indent="0">
              <a:buNone/>
              <a:defRPr sz="1229"/>
            </a:lvl4pPr>
            <a:lvl5pPr marL="1605504" indent="0">
              <a:buNone/>
              <a:defRPr sz="1229"/>
            </a:lvl5pPr>
            <a:lvl6pPr marL="2006879" indent="0">
              <a:buNone/>
              <a:defRPr sz="1229"/>
            </a:lvl6pPr>
            <a:lvl7pPr marL="2408255" indent="0">
              <a:buNone/>
              <a:defRPr sz="1229"/>
            </a:lvl7pPr>
            <a:lvl8pPr marL="2809631" indent="0">
              <a:buNone/>
              <a:defRPr sz="1229"/>
            </a:lvl8pPr>
            <a:lvl9pPr marL="3211007" indent="0">
              <a:buNone/>
              <a:defRPr sz="1229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6DA11F-CD49-45A1-9CF5-ED8B1A35F217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04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0560" y="1599875"/>
            <a:ext cx="5393281" cy="4526475"/>
          </a:xfrm>
        </p:spPr>
        <p:txBody>
          <a:bodyPr/>
          <a:lstStyle>
            <a:lvl1pPr>
              <a:defRPr sz="2458"/>
            </a:lvl1pPr>
            <a:lvl2pPr>
              <a:defRPr sz="2107"/>
            </a:lvl2pPr>
            <a:lvl3pPr>
              <a:defRPr sz="1756"/>
            </a:lvl3pPr>
            <a:lvl4pPr>
              <a:defRPr sz="1580"/>
            </a:lvl4pPr>
            <a:lvl5pPr>
              <a:defRPr sz="1580"/>
            </a:lvl5pPr>
            <a:lvl6pPr>
              <a:defRPr sz="1580"/>
            </a:lvl6pPr>
            <a:lvl7pPr>
              <a:defRPr sz="1580"/>
            </a:lvl7pPr>
            <a:lvl8pPr>
              <a:defRPr sz="1580"/>
            </a:lvl8pPr>
            <a:lvl9pPr>
              <a:defRPr sz="158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88161" y="1599875"/>
            <a:ext cx="5395200" cy="4526475"/>
          </a:xfrm>
        </p:spPr>
        <p:txBody>
          <a:bodyPr/>
          <a:lstStyle>
            <a:lvl1pPr>
              <a:defRPr sz="2458"/>
            </a:lvl1pPr>
            <a:lvl2pPr>
              <a:defRPr sz="2107"/>
            </a:lvl2pPr>
            <a:lvl3pPr>
              <a:defRPr sz="1756"/>
            </a:lvl3pPr>
            <a:lvl4pPr>
              <a:defRPr sz="1580"/>
            </a:lvl4pPr>
            <a:lvl5pPr>
              <a:defRPr sz="1580"/>
            </a:lvl5pPr>
            <a:lvl6pPr>
              <a:defRPr sz="1580"/>
            </a:lvl6pPr>
            <a:lvl7pPr>
              <a:defRPr sz="1580"/>
            </a:lvl7pPr>
            <a:lvl8pPr>
              <a:defRPr sz="1580"/>
            </a:lvl8pPr>
            <a:lvl9pPr>
              <a:defRPr sz="158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D5C3B4-169F-4785-94F1-0BA715AEBD98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3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0560" y="1535768"/>
            <a:ext cx="5385601" cy="639672"/>
          </a:xfrm>
        </p:spPr>
        <p:txBody>
          <a:bodyPr anchor="b"/>
          <a:lstStyle>
            <a:lvl1pPr marL="0" indent="0">
              <a:buNone/>
              <a:defRPr sz="2107" b="1"/>
            </a:lvl1pPr>
            <a:lvl2pPr marL="401376" indent="0">
              <a:buNone/>
              <a:defRPr sz="1756" b="1"/>
            </a:lvl2pPr>
            <a:lvl3pPr marL="802752" indent="0">
              <a:buNone/>
              <a:defRPr sz="1580" b="1"/>
            </a:lvl3pPr>
            <a:lvl4pPr marL="1204128" indent="0">
              <a:buNone/>
              <a:defRPr sz="1405" b="1"/>
            </a:lvl4pPr>
            <a:lvl5pPr marL="1605504" indent="0">
              <a:buNone/>
              <a:defRPr sz="1405" b="1"/>
            </a:lvl5pPr>
            <a:lvl6pPr marL="2006879" indent="0">
              <a:buNone/>
              <a:defRPr sz="1405" b="1"/>
            </a:lvl6pPr>
            <a:lvl7pPr marL="2408255" indent="0">
              <a:buNone/>
              <a:defRPr sz="1405" b="1"/>
            </a:lvl7pPr>
            <a:lvl8pPr marL="2809631" indent="0">
              <a:buNone/>
              <a:defRPr sz="1405" b="1"/>
            </a:lvl8pPr>
            <a:lvl9pPr marL="3211007" indent="0">
              <a:buNone/>
              <a:defRPr sz="140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0560" y="2175440"/>
            <a:ext cx="5385601" cy="3950910"/>
          </a:xfrm>
        </p:spPr>
        <p:txBody>
          <a:bodyPr/>
          <a:lstStyle>
            <a:lvl1pPr>
              <a:defRPr sz="2107"/>
            </a:lvl1pPr>
            <a:lvl2pPr>
              <a:defRPr sz="1756"/>
            </a:lvl2pPr>
            <a:lvl3pPr>
              <a:defRPr sz="1580"/>
            </a:lvl3pPr>
            <a:lvl4pPr>
              <a:defRPr sz="1405"/>
            </a:lvl4pPr>
            <a:lvl5pPr>
              <a:defRPr sz="1405"/>
            </a:lvl5pPr>
            <a:lvl6pPr>
              <a:defRPr sz="1405"/>
            </a:lvl6pPr>
            <a:lvl7pPr>
              <a:defRPr sz="1405"/>
            </a:lvl7pPr>
            <a:lvl8pPr>
              <a:defRPr sz="1405"/>
            </a:lvl8pPr>
            <a:lvl9pPr>
              <a:defRPr sz="140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920" y="1535768"/>
            <a:ext cx="5389441" cy="639672"/>
          </a:xfrm>
        </p:spPr>
        <p:txBody>
          <a:bodyPr anchor="b"/>
          <a:lstStyle>
            <a:lvl1pPr marL="0" indent="0">
              <a:buNone/>
              <a:defRPr sz="2107" b="1"/>
            </a:lvl1pPr>
            <a:lvl2pPr marL="401376" indent="0">
              <a:buNone/>
              <a:defRPr sz="1756" b="1"/>
            </a:lvl2pPr>
            <a:lvl3pPr marL="802752" indent="0">
              <a:buNone/>
              <a:defRPr sz="1580" b="1"/>
            </a:lvl3pPr>
            <a:lvl4pPr marL="1204128" indent="0">
              <a:buNone/>
              <a:defRPr sz="1405" b="1"/>
            </a:lvl4pPr>
            <a:lvl5pPr marL="1605504" indent="0">
              <a:buNone/>
              <a:defRPr sz="1405" b="1"/>
            </a:lvl5pPr>
            <a:lvl6pPr marL="2006879" indent="0">
              <a:buNone/>
              <a:defRPr sz="1405" b="1"/>
            </a:lvl6pPr>
            <a:lvl7pPr marL="2408255" indent="0">
              <a:buNone/>
              <a:defRPr sz="1405" b="1"/>
            </a:lvl7pPr>
            <a:lvl8pPr marL="2809631" indent="0">
              <a:buNone/>
              <a:defRPr sz="1405" b="1"/>
            </a:lvl8pPr>
            <a:lvl9pPr marL="3211007" indent="0">
              <a:buNone/>
              <a:defRPr sz="140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920" y="2175440"/>
            <a:ext cx="5389441" cy="3950910"/>
          </a:xfrm>
        </p:spPr>
        <p:txBody>
          <a:bodyPr/>
          <a:lstStyle>
            <a:lvl1pPr>
              <a:defRPr sz="2107"/>
            </a:lvl1pPr>
            <a:lvl2pPr>
              <a:defRPr sz="1756"/>
            </a:lvl2pPr>
            <a:lvl3pPr>
              <a:defRPr sz="1580"/>
            </a:lvl3pPr>
            <a:lvl4pPr>
              <a:defRPr sz="1405"/>
            </a:lvl4pPr>
            <a:lvl5pPr>
              <a:defRPr sz="1405"/>
            </a:lvl5pPr>
            <a:lvl6pPr>
              <a:defRPr sz="1405"/>
            </a:lvl6pPr>
            <a:lvl7pPr>
              <a:defRPr sz="1405"/>
            </a:lvl7pPr>
            <a:lvl8pPr>
              <a:defRPr sz="1405"/>
            </a:lvl8pPr>
            <a:lvl9pPr>
              <a:defRPr sz="140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AB114-98F4-4772-B2AB-1F3D760ECEEC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084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055BD8-FFDE-430A-9B64-F04FAB80D15B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51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762AA2-8EB6-4F30-AB22-56DC78896138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30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0560" y="273150"/>
            <a:ext cx="4010881" cy="1162278"/>
          </a:xfrm>
        </p:spPr>
        <p:txBody>
          <a:bodyPr anchor="b"/>
          <a:lstStyle>
            <a:lvl1pPr algn="l">
              <a:defRPr sz="1756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7361" y="273149"/>
            <a:ext cx="6816000" cy="5853200"/>
          </a:xfrm>
        </p:spPr>
        <p:txBody>
          <a:bodyPr/>
          <a:lstStyle>
            <a:lvl1pPr>
              <a:defRPr sz="2809"/>
            </a:lvl1pPr>
            <a:lvl2pPr>
              <a:defRPr sz="2458"/>
            </a:lvl2pPr>
            <a:lvl3pPr>
              <a:defRPr sz="2107"/>
            </a:lvl3pPr>
            <a:lvl4pPr>
              <a:defRPr sz="1756"/>
            </a:lvl4pPr>
            <a:lvl5pPr>
              <a:defRPr sz="1756"/>
            </a:lvl5pPr>
            <a:lvl6pPr>
              <a:defRPr sz="1756"/>
            </a:lvl6pPr>
            <a:lvl7pPr>
              <a:defRPr sz="1756"/>
            </a:lvl7pPr>
            <a:lvl8pPr>
              <a:defRPr sz="1756"/>
            </a:lvl8pPr>
            <a:lvl9pPr>
              <a:defRPr sz="1756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0560" y="1435428"/>
            <a:ext cx="4010881" cy="4690922"/>
          </a:xfrm>
        </p:spPr>
        <p:txBody>
          <a:bodyPr/>
          <a:lstStyle>
            <a:lvl1pPr marL="0" indent="0">
              <a:buNone/>
              <a:defRPr sz="1229"/>
            </a:lvl1pPr>
            <a:lvl2pPr marL="401376" indent="0">
              <a:buNone/>
              <a:defRPr sz="1053"/>
            </a:lvl2pPr>
            <a:lvl3pPr marL="802752" indent="0">
              <a:buNone/>
              <a:defRPr sz="878"/>
            </a:lvl3pPr>
            <a:lvl4pPr marL="1204128" indent="0">
              <a:buNone/>
              <a:defRPr sz="790"/>
            </a:lvl4pPr>
            <a:lvl5pPr marL="1605504" indent="0">
              <a:buNone/>
              <a:defRPr sz="790"/>
            </a:lvl5pPr>
            <a:lvl6pPr marL="2006879" indent="0">
              <a:buNone/>
              <a:defRPr sz="790"/>
            </a:lvl6pPr>
            <a:lvl7pPr marL="2408255" indent="0">
              <a:buNone/>
              <a:defRPr sz="790"/>
            </a:lvl7pPr>
            <a:lvl8pPr marL="2809631" indent="0">
              <a:buNone/>
              <a:defRPr sz="790"/>
            </a:lvl8pPr>
            <a:lvl9pPr marL="3211007" indent="0">
              <a:buNone/>
              <a:defRPr sz="79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C6CF0E-3B4D-441F-A971-0BE263C9C5AA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70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90401" y="4801019"/>
            <a:ext cx="7315200" cy="565809"/>
          </a:xfrm>
        </p:spPr>
        <p:txBody>
          <a:bodyPr anchor="b"/>
          <a:lstStyle>
            <a:lvl1pPr algn="l">
              <a:defRPr sz="1756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90401" y="613192"/>
            <a:ext cx="7315200" cy="4113964"/>
          </a:xfrm>
        </p:spPr>
        <p:txBody>
          <a:bodyPr/>
          <a:lstStyle>
            <a:lvl1pPr marL="0" indent="0">
              <a:buNone/>
              <a:defRPr sz="2809"/>
            </a:lvl1pPr>
            <a:lvl2pPr marL="401376" indent="0">
              <a:buNone/>
              <a:defRPr sz="2458"/>
            </a:lvl2pPr>
            <a:lvl3pPr marL="802752" indent="0">
              <a:buNone/>
              <a:defRPr sz="2107"/>
            </a:lvl3pPr>
            <a:lvl4pPr marL="1204128" indent="0">
              <a:buNone/>
              <a:defRPr sz="1756"/>
            </a:lvl4pPr>
            <a:lvl5pPr marL="1605504" indent="0">
              <a:buNone/>
              <a:defRPr sz="1756"/>
            </a:lvl5pPr>
            <a:lvl6pPr marL="2006879" indent="0">
              <a:buNone/>
              <a:defRPr sz="1756"/>
            </a:lvl6pPr>
            <a:lvl7pPr marL="2408255" indent="0">
              <a:buNone/>
              <a:defRPr sz="1756"/>
            </a:lvl7pPr>
            <a:lvl8pPr marL="2809631" indent="0">
              <a:buNone/>
              <a:defRPr sz="1756"/>
            </a:lvl8pPr>
            <a:lvl9pPr marL="3211007" indent="0">
              <a:buNone/>
              <a:defRPr sz="1756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90401" y="5366828"/>
            <a:ext cx="7315200" cy="805512"/>
          </a:xfrm>
        </p:spPr>
        <p:txBody>
          <a:bodyPr/>
          <a:lstStyle>
            <a:lvl1pPr marL="0" indent="0">
              <a:buNone/>
              <a:defRPr sz="1229"/>
            </a:lvl1pPr>
            <a:lvl2pPr marL="401376" indent="0">
              <a:buNone/>
              <a:defRPr sz="1053"/>
            </a:lvl2pPr>
            <a:lvl3pPr marL="802752" indent="0">
              <a:buNone/>
              <a:defRPr sz="878"/>
            </a:lvl3pPr>
            <a:lvl4pPr marL="1204128" indent="0">
              <a:buNone/>
              <a:defRPr sz="790"/>
            </a:lvl4pPr>
            <a:lvl5pPr marL="1605504" indent="0">
              <a:buNone/>
              <a:defRPr sz="790"/>
            </a:lvl5pPr>
            <a:lvl6pPr marL="2006879" indent="0">
              <a:buNone/>
              <a:defRPr sz="790"/>
            </a:lvl6pPr>
            <a:lvl7pPr marL="2408255" indent="0">
              <a:buNone/>
              <a:defRPr sz="790"/>
            </a:lvl7pPr>
            <a:lvl8pPr marL="2809631" indent="0">
              <a:buNone/>
              <a:defRPr sz="790"/>
            </a:lvl8pPr>
            <a:lvl9pPr marL="3211007" indent="0">
              <a:buNone/>
              <a:defRPr sz="79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233483-C12D-4DC7-B8A4-1B5D1EF0E5F0}" type="slidenum">
              <a:rPr lang="es-ES" altLang="es-CL">
                <a:solidFill>
                  <a:srgbClr val="000000"/>
                </a:solidFill>
              </a:rPr>
              <a:pPr/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5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0560" y="274543"/>
            <a:ext cx="10972801" cy="114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212" tIns="51106" rIns="102212" bIns="511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0560" y="1599875"/>
            <a:ext cx="10972801" cy="452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212" tIns="51106" rIns="102212" bIns="51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texto del patrón</a:t>
            </a:r>
          </a:p>
          <a:p>
            <a:pPr lvl="1"/>
            <a:r>
              <a:rPr lang="es-ES" altLang="es-CL" smtClean="0"/>
              <a:t>Segundo nivel</a:t>
            </a:r>
          </a:p>
          <a:p>
            <a:pPr lvl="2"/>
            <a:r>
              <a:rPr lang="es-ES" altLang="es-CL" smtClean="0"/>
              <a:t>Tercer nivel</a:t>
            </a:r>
          </a:p>
          <a:p>
            <a:pPr lvl="3"/>
            <a:r>
              <a:rPr lang="es-ES" altLang="es-CL" smtClean="0"/>
              <a:t>Cuarto nivel</a:t>
            </a:r>
          </a:p>
          <a:p>
            <a:pPr lvl="4"/>
            <a:r>
              <a:rPr lang="es-ES" altLang="es-C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0560" y="6244808"/>
            <a:ext cx="2843521" cy="476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212" tIns="51106" rIns="102212" bIns="51106" numCol="1" anchor="t" anchorCtr="0" compatLnSpc="1">
            <a:prstTxWarp prst="textNoShape">
              <a:avLst/>
            </a:prstTxWarp>
          </a:bodyPr>
          <a:lstStyle>
            <a:lvl1pPr algn="l">
              <a:defRPr sz="1405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6401" y="6244808"/>
            <a:ext cx="3859200" cy="476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212" tIns="51106" rIns="102212" bIns="51106" numCol="1" anchor="t" anchorCtr="0" compatLnSpc="1">
            <a:prstTxWarp prst="textNoShape">
              <a:avLst/>
            </a:prstTxWarp>
          </a:bodyPr>
          <a:lstStyle>
            <a:lvl1pPr algn="ctr">
              <a:defRPr sz="1405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921" y="6244808"/>
            <a:ext cx="2845440" cy="476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212" tIns="51106" rIns="102212" bIns="51106" numCol="1" anchor="t" anchorCtr="0" compatLnSpc="1">
            <a:prstTxWarp prst="textNoShape">
              <a:avLst/>
            </a:prstTxWarp>
          </a:bodyPr>
          <a:lstStyle>
            <a:lvl1pPr>
              <a:defRPr sz="1405" u="none">
                <a:solidFill>
                  <a:schemeClr val="tx1"/>
                </a:solidFill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E71F3F5-19C2-46EC-9A87-6A1B0D40C292}" type="slidenum">
              <a:rPr lang="es-ES" altLang="es-CL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3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897521" rtl="0" eaLnBrk="0" fontAlgn="base" hangingPunct="0">
        <a:spcBef>
          <a:spcPct val="0"/>
        </a:spcBef>
        <a:spcAft>
          <a:spcPct val="0"/>
        </a:spcAft>
        <a:defRPr sz="4302">
          <a:solidFill>
            <a:schemeClr val="tx2"/>
          </a:solidFill>
          <a:latin typeface="+mj-lt"/>
          <a:ea typeface="+mj-ea"/>
          <a:cs typeface="+mj-cs"/>
        </a:defRPr>
      </a:lvl1pPr>
      <a:lvl2pPr algn="ctr" defTabSz="897521" rtl="0" eaLnBrk="0" fontAlgn="base" hangingPunct="0">
        <a:spcBef>
          <a:spcPct val="0"/>
        </a:spcBef>
        <a:spcAft>
          <a:spcPct val="0"/>
        </a:spcAft>
        <a:defRPr sz="4302">
          <a:solidFill>
            <a:schemeClr val="tx2"/>
          </a:solidFill>
          <a:latin typeface="Arial" charset="0"/>
        </a:defRPr>
      </a:lvl2pPr>
      <a:lvl3pPr algn="ctr" defTabSz="897521" rtl="0" eaLnBrk="0" fontAlgn="base" hangingPunct="0">
        <a:spcBef>
          <a:spcPct val="0"/>
        </a:spcBef>
        <a:spcAft>
          <a:spcPct val="0"/>
        </a:spcAft>
        <a:defRPr sz="4302">
          <a:solidFill>
            <a:schemeClr val="tx2"/>
          </a:solidFill>
          <a:latin typeface="Arial" charset="0"/>
        </a:defRPr>
      </a:lvl3pPr>
      <a:lvl4pPr algn="ctr" defTabSz="897521" rtl="0" eaLnBrk="0" fontAlgn="base" hangingPunct="0">
        <a:spcBef>
          <a:spcPct val="0"/>
        </a:spcBef>
        <a:spcAft>
          <a:spcPct val="0"/>
        </a:spcAft>
        <a:defRPr sz="4302">
          <a:solidFill>
            <a:schemeClr val="tx2"/>
          </a:solidFill>
          <a:latin typeface="Arial" charset="0"/>
        </a:defRPr>
      </a:lvl4pPr>
      <a:lvl5pPr algn="ctr" defTabSz="897521" rtl="0" eaLnBrk="0" fontAlgn="base" hangingPunct="0">
        <a:spcBef>
          <a:spcPct val="0"/>
        </a:spcBef>
        <a:spcAft>
          <a:spcPct val="0"/>
        </a:spcAft>
        <a:defRPr sz="4302">
          <a:solidFill>
            <a:schemeClr val="tx2"/>
          </a:solidFill>
          <a:latin typeface="Arial" charset="0"/>
        </a:defRPr>
      </a:lvl5pPr>
      <a:lvl6pPr marL="401376" algn="ctr" defTabSz="897521" rtl="0" fontAlgn="base">
        <a:spcBef>
          <a:spcPct val="0"/>
        </a:spcBef>
        <a:spcAft>
          <a:spcPct val="0"/>
        </a:spcAft>
        <a:defRPr sz="4302">
          <a:solidFill>
            <a:schemeClr val="tx2"/>
          </a:solidFill>
          <a:latin typeface="Arial" charset="0"/>
        </a:defRPr>
      </a:lvl6pPr>
      <a:lvl7pPr marL="802752" algn="ctr" defTabSz="897521" rtl="0" fontAlgn="base">
        <a:spcBef>
          <a:spcPct val="0"/>
        </a:spcBef>
        <a:spcAft>
          <a:spcPct val="0"/>
        </a:spcAft>
        <a:defRPr sz="4302">
          <a:solidFill>
            <a:schemeClr val="tx2"/>
          </a:solidFill>
          <a:latin typeface="Arial" charset="0"/>
        </a:defRPr>
      </a:lvl7pPr>
      <a:lvl8pPr marL="1204128" algn="ctr" defTabSz="897521" rtl="0" fontAlgn="base">
        <a:spcBef>
          <a:spcPct val="0"/>
        </a:spcBef>
        <a:spcAft>
          <a:spcPct val="0"/>
        </a:spcAft>
        <a:defRPr sz="4302">
          <a:solidFill>
            <a:schemeClr val="tx2"/>
          </a:solidFill>
          <a:latin typeface="Arial" charset="0"/>
        </a:defRPr>
      </a:lvl8pPr>
      <a:lvl9pPr marL="1605504" algn="ctr" defTabSz="897521" rtl="0" fontAlgn="base">
        <a:spcBef>
          <a:spcPct val="0"/>
        </a:spcBef>
        <a:spcAft>
          <a:spcPct val="0"/>
        </a:spcAft>
        <a:defRPr sz="4302">
          <a:solidFill>
            <a:schemeClr val="tx2"/>
          </a:solidFill>
          <a:latin typeface="Arial" charset="0"/>
        </a:defRPr>
      </a:lvl9pPr>
    </p:titleStyle>
    <p:bodyStyle>
      <a:lvl1pPr marL="337267" indent="-337267" algn="l" defTabSz="897521" rtl="0" eaLnBrk="0" fontAlgn="base" hangingPunct="0">
        <a:spcBef>
          <a:spcPct val="20000"/>
        </a:spcBef>
        <a:spcAft>
          <a:spcPct val="0"/>
        </a:spcAft>
        <a:buChar char="•"/>
        <a:defRPr sz="3160">
          <a:solidFill>
            <a:schemeClr val="tx1"/>
          </a:solidFill>
          <a:latin typeface="+mn-lt"/>
          <a:ea typeface="+mn-ea"/>
          <a:cs typeface="+mn-cs"/>
        </a:defRPr>
      </a:lvl1pPr>
      <a:lvl2pPr marL="728888" indent="-280127" algn="l" defTabSz="897521" rtl="0" eaLnBrk="0" fontAlgn="base" hangingPunct="0">
        <a:spcBef>
          <a:spcPct val="20000"/>
        </a:spcBef>
        <a:spcAft>
          <a:spcPct val="0"/>
        </a:spcAft>
        <a:buChar char="–"/>
        <a:defRPr sz="2721">
          <a:solidFill>
            <a:schemeClr val="tx1"/>
          </a:solidFill>
          <a:latin typeface="+mn-lt"/>
        </a:defRPr>
      </a:lvl2pPr>
      <a:lvl3pPr marL="1121902" indent="-224381" algn="l" defTabSz="897521" rtl="0" eaLnBrk="0" fontAlgn="base" hangingPunct="0">
        <a:spcBef>
          <a:spcPct val="20000"/>
        </a:spcBef>
        <a:spcAft>
          <a:spcPct val="0"/>
        </a:spcAft>
        <a:buChar char="•"/>
        <a:defRPr sz="2370">
          <a:solidFill>
            <a:schemeClr val="tx1"/>
          </a:solidFill>
          <a:latin typeface="+mn-lt"/>
        </a:defRPr>
      </a:lvl3pPr>
      <a:lvl4pPr marL="1570662" indent="-224381" algn="l" defTabSz="897521" rtl="0" eaLnBrk="0" fontAlgn="base" hangingPunct="0">
        <a:spcBef>
          <a:spcPct val="20000"/>
        </a:spcBef>
        <a:spcAft>
          <a:spcPct val="0"/>
        </a:spcAft>
        <a:buChar char="–"/>
        <a:defRPr sz="1931">
          <a:solidFill>
            <a:schemeClr val="tx1"/>
          </a:solidFill>
          <a:latin typeface="+mn-lt"/>
        </a:defRPr>
      </a:lvl4pPr>
      <a:lvl5pPr marL="2019423" indent="-225774" algn="l" defTabSz="897521" rtl="0" eaLnBrk="0" fontAlgn="base" hangingPunct="0">
        <a:spcBef>
          <a:spcPct val="20000"/>
        </a:spcBef>
        <a:spcAft>
          <a:spcPct val="0"/>
        </a:spcAft>
        <a:buChar char="»"/>
        <a:defRPr sz="1931">
          <a:solidFill>
            <a:schemeClr val="tx1"/>
          </a:solidFill>
          <a:latin typeface="+mn-lt"/>
        </a:defRPr>
      </a:lvl5pPr>
      <a:lvl6pPr marL="2420799" indent="-225774" algn="l" defTabSz="897521" rtl="0" fontAlgn="base">
        <a:spcBef>
          <a:spcPct val="20000"/>
        </a:spcBef>
        <a:spcAft>
          <a:spcPct val="0"/>
        </a:spcAft>
        <a:buChar char="»"/>
        <a:defRPr sz="1931">
          <a:solidFill>
            <a:schemeClr val="tx1"/>
          </a:solidFill>
          <a:latin typeface="+mn-lt"/>
        </a:defRPr>
      </a:lvl6pPr>
      <a:lvl7pPr marL="2822175" indent="-225774" algn="l" defTabSz="897521" rtl="0" fontAlgn="base">
        <a:spcBef>
          <a:spcPct val="20000"/>
        </a:spcBef>
        <a:spcAft>
          <a:spcPct val="0"/>
        </a:spcAft>
        <a:buChar char="»"/>
        <a:defRPr sz="1931">
          <a:solidFill>
            <a:schemeClr val="tx1"/>
          </a:solidFill>
          <a:latin typeface="+mn-lt"/>
        </a:defRPr>
      </a:lvl7pPr>
      <a:lvl8pPr marL="3223550" indent="-225774" algn="l" defTabSz="897521" rtl="0" fontAlgn="base">
        <a:spcBef>
          <a:spcPct val="20000"/>
        </a:spcBef>
        <a:spcAft>
          <a:spcPct val="0"/>
        </a:spcAft>
        <a:buChar char="»"/>
        <a:defRPr sz="1931">
          <a:solidFill>
            <a:schemeClr val="tx1"/>
          </a:solidFill>
          <a:latin typeface="+mn-lt"/>
        </a:defRPr>
      </a:lvl8pPr>
      <a:lvl9pPr marL="3624926" indent="-225774" algn="l" defTabSz="897521" rtl="0" fontAlgn="base">
        <a:spcBef>
          <a:spcPct val="20000"/>
        </a:spcBef>
        <a:spcAft>
          <a:spcPct val="0"/>
        </a:spcAft>
        <a:buChar char="»"/>
        <a:defRPr sz="1931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802752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1pPr>
      <a:lvl2pPr marL="401376" algn="l" defTabSz="802752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2pPr>
      <a:lvl3pPr marL="802752" algn="l" defTabSz="802752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3pPr>
      <a:lvl4pPr marL="1204128" algn="l" defTabSz="802752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4pPr>
      <a:lvl5pPr marL="1605504" algn="l" defTabSz="802752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5pPr>
      <a:lvl6pPr marL="2006879" algn="l" defTabSz="802752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6pPr>
      <a:lvl7pPr marL="2408255" algn="l" defTabSz="802752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7pPr>
      <a:lvl8pPr marL="2809631" algn="l" defTabSz="802752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8pPr>
      <a:lvl9pPr marL="3211007" algn="l" defTabSz="802752" rtl="0" eaLnBrk="1" latinLnBrk="0" hangingPunct="1">
        <a:defRPr sz="15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50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0562" y="274543"/>
            <a:ext cx="10972801" cy="114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212" tIns="51106" rIns="102212" bIns="511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0562" y="1599876"/>
            <a:ext cx="10972801" cy="452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212" tIns="51106" rIns="102212" bIns="51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texto del patrón</a:t>
            </a:r>
          </a:p>
          <a:p>
            <a:pPr lvl="1"/>
            <a:r>
              <a:rPr lang="es-ES" altLang="es-CL" smtClean="0"/>
              <a:t>Segundo nivel</a:t>
            </a:r>
          </a:p>
          <a:p>
            <a:pPr lvl="2"/>
            <a:r>
              <a:rPr lang="es-ES" altLang="es-CL" smtClean="0"/>
              <a:t>Tercer nivel</a:t>
            </a:r>
          </a:p>
          <a:p>
            <a:pPr lvl="3"/>
            <a:r>
              <a:rPr lang="es-ES" altLang="es-CL" smtClean="0"/>
              <a:t>Cuarto nivel</a:t>
            </a:r>
          </a:p>
          <a:p>
            <a:pPr lvl="4"/>
            <a:r>
              <a:rPr lang="es-ES" altLang="es-C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0561" y="6244809"/>
            <a:ext cx="2843521" cy="476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212" tIns="51106" rIns="102212" bIns="51106" numCol="1" anchor="t" anchorCtr="0" compatLnSpc="1">
            <a:prstTxWarp prst="textNoShape">
              <a:avLst/>
            </a:prstTxWarp>
          </a:bodyPr>
          <a:lstStyle>
            <a:lvl1pPr algn="l">
              <a:defRPr sz="102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6402" y="6244809"/>
            <a:ext cx="3859200" cy="476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212" tIns="51106" rIns="102212" bIns="51106" numCol="1" anchor="t" anchorCtr="0" compatLnSpc="1">
            <a:prstTxWarp prst="textNoShape">
              <a:avLst/>
            </a:prstTxWarp>
          </a:bodyPr>
          <a:lstStyle>
            <a:lvl1pPr algn="ctr">
              <a:defRPr sz="1020" u="none">
                <a:solidFill>
                  <a:schemeClr val="tx1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921" y="6244809"/>
            <a:ext cx="2845440" cy="476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2212" tIns="51106" rIns="102212" bIns="51106" numCol="1" anchor="t" anchorCtr="0" compatLnSpc="1">
            <a:prstTxWarp prst="textNoShape">
              <a:avLst/>
            </a:prstTxWarp>
          </a:bodyPr>
          <a:lstStyle>
            <a:lvl1pPr>
              <a:defRPr sz="1020" u="none">
                <a:solidFill>
                  <a:schemeClr val="tx1"/>
                </a:solidFill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E71F3F5-19C2-46EC-9A87-6A1B0D40C292}" type="slidenum">
              <a:rPr lang="es-ES" altLang="es-CL">
                <a:solidFill>
                  <a:srgbClr val="000000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‹Nº›</a:t>
            </a:fld>
            <a:endParaRPr lang="es-ES" altLang="es-C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45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51463" rtl="0" eaLnBrk="0" fontAlgn="base" hangingPunct="0">
        <a:spcBef>
          <a:spcPct val="0"/>
        </a:spcBef>
        <a:spcAft>
          <a:spcPct val="0"/>
        </a:spcAft>
        <a:defRPr sz="3123">
          <a:solidFill>
            <a:schemeClr val="tx2"/>
          </a:solidFill>
          <a:latin typeface="+mj-lt"/>
          <a:ea typeface="+mj-ea"/>
          <a:cs typeface="+mj-cs"/>
        </a:defRPr>
      </a:lvl1pPr>
      <a:lvl2pPr algn="ctr" defTabSz="651463" rtl="0" eaLnBrk="0" fontAlgn="base" hangingPunct="0">
        <a:spcBef>
          <a:spcPct val="0"/>
        </a:spcBef>
        <a:spcAft>
          <a:spcPct val="0"/>
        </a:spcAft>
        <a:defRPr sz="3123">
          <a:solidFill>
            <a:schemeClr val="tx2"/>
          </a:solidFill>
          <a:latin typeface="Arial" charset="0"/>
        </a:defRPr>
      </a:lvl2pPr>
      <a:lvl3pPr algn="ctr" defTabSz="651463" rtl="0" eaLnBrk="0" fontAlgn="base" hangingPunct="0">
        <a:spcBef>
          <a:spcPct val="0"/>
        </a:spcBef>
        <a:spcAft>
          <a:spcPct val="0"/>
        </a:spcAft>
        <a:defRPr sz="3123">
          <a:solidFill>
            <a:schemeClr val="tx2"/>
          </a:solidFill>
          <a:latin typeface="Arial" charset="0"/>
        </a:defRPr>
      </a:lvl3pPr>
      <a:lvl4pPr algn="ctr" defTabSz="651463" rtl="0" eaLnBrk="0" fontAlgn="base" hangingPunct="0">
        <a:spcBef>
          <a:spcPct val="0"/>
        </a:spcBef>
        <a:spcAft>
          <a:spcPct val="0"/>
        </a:spcAft>
        <a:defRPr sz="3123">
          <a:solidFill>
            <a:schemeClr val="tx2"/>
          </a:solidFill>
          <a:latin typeface="Arial" charset="0"/>
        </a:defRPr>
      </a:lvl4pPr>
      <a:lvl5pPr algn="ctr" defTabSz="651463" rtl="0" eaLnBrk="0" fontAlgn="base" hangingPunct="0">
        <a:spcBef>
          <a:spcPct val="0"/>
        </a:spcBef>
        <a:spcAft>
          <a:spcPct val="0"/>
        </a:spcAft>
        <a:defRPr sz="3123">
          <a:solidFill>
            <a:schemeClr val="tx2"/>
          </a:solidFill>
          <a:latin typeface="Arial" charset="0"/>
        </a:defRPr>
      </a:lvl5pPr>
      <a:lvl6pPr marL="291338" algn="ctr" defTabSz="651463" rtl="0" fontAlgn="base">
        <a:spcBef>
          <a:spcPct val="0"/>
        </a:spcBef>
        <a:spcAft>
          <a:spcPct val="0"/>
        </a:spcAft>
        <a:defRPr sz="3123">
          <a:solidFill>
            <a:schemeClr val="tx2"/>
          </a:solidFill>
          <a:latin typeface="Arial" charset="0"/>
        </a:defRPr>
      </a:lvl6pPr>
      <a:lvl7pPr marL="582675" algn="ctr" defTabSz="651463" rtl="0" fontAlgn="base">
        <a:spcBef>
          <a:spcPct val="0"/>
        </a:spcBef>
        <a:spcAft>
          <a:spcPct val="0"/>
        </a:spcAft>
        <a:defRPr sz="3123">
          <a:solidFill>
            <a:schemeClr val="tx2"/>
          </a:solidFill>
          <a:latin typeface="Arial" charset="0"/>
        </a:defRPr>
      </a:lvl7pPr>
      <a:lvl8pPr marL="874014" algn="ctr" defTabSz="651463" rtl="0" fontAlgn="base">
        <a:spcBef>
          <a:spcPct val="0"/>
        </a:spcBef>
        <a:spcAft>
          <a:spcPct val="0"/>
        </a:spcAft>
        <a:defRPr sz="3123">
          <a:solidFill>
            <a:schemeClr val="tx2"/>
          </a:solidFill>
          <a:latin typeface="Arial" charset="0"/>
        </a:defRPr>
      </a:lvl8pPr>
      <a:lvl9pPr marL="1165352" algn="ctr" defTabSz="651463" rtl="0" fontAlgn="base">
        <a:spcBef>
          <a:spcPct val="0"/>
        </a:spcBef>
        <a:spcAft>
          <a:spcPct val="0"/>
        </a:spcAft>
        <a:defRPr sz="3123">
          <a:solidFill>
            <a:schemeClr val="tx2"/>
          </a:solidFill>
          <a:latin typeface="Arial" charset="0"/>
        </a:defRPr>
      </a:lvl9pPr>
    </p:titleStyle>
    <p:bodyStyle>
      <a:lvl1pPr marL="244804" indent="-244804" algn="l" defTabSz="651463" rtl="0" eaLnBrk="0" fontAlgn="base" hangingPunct="0">
        <a:spcBef>
          <a:spcPct val="20000"/>
        </a:spcBef>
        <a:spcAft>
          <a:spcPct val="0"/>
        </a:spcAft>
        <a:buChar char="•"/>
        <a:defRPr sz="2294">
          <a:solidFill>
            <a:schemeClr val="tx1"/>
          </a:solidFill>
          <a:latin typeface="+mn-lt"/>
          <a:ea typeface="+mn-ea"/>
          <a:cs typeface="+mn-cs"/>
        </a:defRPr>
      </a:lvl1pPr>
      <a:lvl2pPr marL="529062" indent="-203330" algn="l" defTabSz="651463" rtl="0" eaLnBrk="0" fontAlgn="base" hangingPunct="0">
        <a:spcBef>
          <a:spcPct val="20000"/>
        </a:spcBef>
        <a:spcAft>
          <a:spcPct val="0"/>
        </a:spcAft>
        <a:buChar char="–"/>
        <a:defRPr sz="1975">
          <a:solidFill>
            <a:schemeClr val="tx1"/>
          </a:solidFill>
          <a:latin typeface="+mn-lt"/>
        </a:defRPr>
      </a:lvl2pPr>
      <a:lvl3pPr marL="814330" indent="-162866" algn="l" defTabSz="651463" rtl="0" eaLnBrk="0" fontAlgn="base" hangingPunct="0">
        <a:spcBef>
          <a:spcPct val="20000"/>
        </a:spcBef>
        <a:spcAft>
          <a:spcPct val="0"/>
        </a:spcAft>
        <a:buChar char="•"/>
        <a:defRPr sz="1721">
          <a:solidFill>
            <a:schemeClr val="tx1"/>
          </a:solidFill>
          <a:latin typeface="+mn-lt"/>
        </a:defRPr>
      </a:lvl3pPr>
      <a:lvl4pPr marL="1140061" indent="-162866" algn="l" defTabSz="651463" rtl="0" eaLnBrk="0" fontAlgn="base" hangingPunct="0">
        <a:spcBef>
          <a:spcPct val="20000"/>
        </a:spcBef>
        <a:spcAft>
          <a:spcPct val="0"/>
        </a:spcAft>
        <a:buChar char="–"/>
        <a:defRPr sz="1402">
          <a:solidFill>
            <a:schemeClr val="tx1"/>
          </a:solidFill>
          <a:latin typeface="+mn-lt"/>
        </a:defRPr>
      </a:lvl4pPr>
      <a:lvl5pPr marL="1465794" indent="-163878" algn="l" defTabSz="651463" rtl="0" eaLnBrk="0" fontAlgn="base" hangingPunct="0">
        <a:spcBef>
          <a:spcPct val="20000"/>
        </a:spcBef>
        <a:spcAft>
          <a:spcPct val="0"/>
        </a:spcAft>
        <a:buChar char="»"/>
        <a:defRPr sz="1402">
          <a:solidFill>
            <a:schemeClr val="tx1"/>
          </a:solidFill>
          <a:latin typeface="+mn-lt"/>
        </a:defRPr>
      </a:lvl5pPr>
      <a:lvl6pPr marL="1757132" indent="-163878" algn="l" defTabSz="651463" rtl="0" fontAlgn="base">
        <a:spcBef>
          <a:spcPct val="20000"/>
        </a:spcBef>
        <a:spcAft>
          <a:spcPct val="0"/>
        </a:spcAft>
        <a:buChar char="»"/>
        <a:defRPr sz="1402">
          <a:solidFill>
            <a:schemeClr val="tx1"/>
          </a:solidFill>
          <a:latin typeface="+mn-lt"/>
        </a:defRPr>
      </a:lvl6pPr>
      <a:lvl7pPr marL="2048469" indent="-163878" algn="l" defTabSz="651463" rtl="0" fontAlgn="base">
        <a:spcBef>
          <a:spcPct val="20000"/>
        </a:spcBef>
        <a:spcAft>
          <a:spcPct val="0"/>
        </a:spcAft>
        <a:buChar char="»"/>
        <a:defRPr sz="1402">
          <a:solidFill>
            <a:schemeClr val="tx1"/>
          </a:solidFill>
          <a:latin typeface="+mn-lt"/>
        </a:defRPr>
      </a:lvl7pPr>
      <a:lvl8pPr marL="2339806" indent="-163878" algn="l" defTabSz="651463" rtl="0" fontAlgn="base">
        <a:spcBef>
          <a:spcPct val="20000"/>
        </a:spcBef>
        <a:spcAft>
          <a:spcPct val="0"/>
        </a:spcAft>
        <a:buChar char="»"/>
        <a:defRPr sz="1402">
          <a:solidFill>
            <a:schemeClr val="tx1"/>
          </a:solidFill>
          <a:latin typeface="+mn-lt"/>
        </a:defRPr>
      </a:lvl8pPr>
      <a:lvl9pPr marL="2631144" indent="-163878" algn="l" defTabSz="651463" rtl="0" fontAlgn="base">
        <a:spcBef>
          <a:spcPct val="20000"/>
        </a:spcBef>
        <a:spcAft>
          <a:spcPct val="0"/>
        </a:spcAft>
        <a:buChar char="»"/>
        <a:defRPr sz="1402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582675" rtl="0" eaLnBrk="1" latinLnBrk="0" hangingPunct="1">
        <a:defRPr sz="1147" kern="1200">
          <a:solidFill>
            <a:schemeClr val="tx1"/>
          </a:solidFill>
          <a:latin typeface="+mn-lt"/>
          <a:ea typeface="+mn-ea"/>
          <a:cs typeface="+mn-cs"/>
        </a:defRPr>
      </a:lvl1pPr>
      <a:lvl2pPr marL="291338" algn="l" defTabSz="582675" rtl="0" eaLnBrk="1" latinLnBrk="0" hangingPunct="1">
        <a:defRPr sz="1147" kern="1200">
          <a:solidFill>
            <a:schemeClr val="tx1"/>
          </a:solidFill>
          <a:latin typeface="+mn-lt"/>
          <a:ea typeface="+mn-ea"/>
          <a:cs typeface="+mn-cs"/>
        </a:defRPr>
      </a:lvl2pPr>
      <a:lvl3pPr marL="582675" algn="l" defTabSz="582675" rtl="0" eaLnBrk="1" latinLnBrk="0" hangingPunct="1">
        <a:defRPr sz="1147" kern="1200">
          <a:solidFill>
            <a:schemeClr val="tx1"/>
          </a:solidFill>
          <a:latin typeface="+mn-lt"/>
          <a:ea typeface="+mn-ea"/>
          <a:cs typeface="+mn-cs"/>
        </a:defRPr>
      </a:lvl3pPr>
      <a:lvl4pPr marL="874014" algn="l" defTabSz="582675" rtl="0" eaLnBrk="1" latinLnBrk="0" hangingPunct="1">
        <a:defRPr sz="1147" kern="1200">
          <a:solidFill>
            <a:schemeClr val="tx1"/>
          </a:solidFill>
          <a:latin typeface="+mn-lt"/>
          <a:ea typeface="+mn-ea"/>
          <a:cs typeface="+mn-cs"/>
        </a:defRPr>
      </a:lvl4pPr>
      <a:lvl5pPr marL="1165352" algn="l" defTabSz="582675" rtl="0" eaLnBrk="1" latinLnBrk="0" hangingPunct="1">
        <a:defRPr sz="1147" kern="1200">
          <a:solidFill>
            <a:schemeClr val="tx1"/>
          </a:solidFill>
          <a:latin typeface="+mn-lt"/>
          <a:ea typeface="+mn-ea"/>
          <a:cs typeface="+mn-cs"/>
        </a:defRPr>
      </a:lvl5pPr>
      <a:lvl6pPr marL="1456689" algn="l" defTabSz="582675" rtl="0" eaLnBrk="1" latinLnBrk="0" hangingPunct="1">
        <a:defRPr sz="1147" kern="1200">
          <a:solidFill>
            <a:schemeClr val="tx1"/>
          </a:solidFill>
          <a:latin typeface="+mn-lt"/>
          <a:ea typeface="+mn-ea"/>
          <a:cs typeface="+mn-cs"/>
        </a:defRPr>
      </a:lvl6pPr>
      <a:lvl7pPr marL="1748026" algn="l" defTabSz="582675" rtl="0" eaLnBrk="1" latinLnBrk="0" hangingPunct="1">
        <a:defRPr sz="1147" kern="1200">
          <a:solidFill>
            <a:schemeClr val="tx1"/>
          </a:solidFill>
          <a:latin typeface="+mn-lt"/>
          <a:ea typeface="+mn-ea"/>
          <a:cs typeface="+mn-cs"/>
        </a:defRPr>
      </a:lvl7pPr>
      <a:lvl8pPr marL="2039364" algn="l" defTabSz="582675" rtl="0" eaLnBrk="1" latinLnBrk="0" hangingPunct="1">
        <a:defRPr sz="1147" kern="1200">
          <a:solidFill>
            <a:schemeClr val="tx1"/>
          </a:solidFill>
          <a:latin typeface="+mn-lt"/>
          <a:ea typeface="+mn-ea"/>
          <a:cs typeface="+mn-cs"/>
        </a:defRPr>
      </a:lvl8pPr>
      <a:lvl9pPr marL="2330702" algn="l" defTabSz="582675" rtl="0" eaLnBrk="1" latinLnBrk="0" hangingPunct="1">
        <a:defRPr sz="11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http://campus.cepechonline.cl/file.php/9/HCS/im_clases%2010/H_U_10_4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REVOLUCIÓN FRANCESA 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999379" y="3239359"/>
            <a:ext cx="6194637" cy="2399224"/>
          </a:xfrm>
        </p:spPr>
        <p:txBody>
          <a:bodyPr/>
          <a:lstStyle/>
          <a:p>
            <a:r>
              <a:rPr lang="es-ES" sz="2107" dirty="0"/>
              <a:t>Objetivo: Comprender el legado socio-político de la revolución Francesa  </a:t>
            </a:r>
            <a:endParaRPr lang="es-CL" sz="2107" dirty="0"/>
          </a:p>
        </p:txBody>
      </p:sp>
      <p:sp>
        <p:nvSpPr>
          <p:cNvPr id="2" name="CuadroTexto 1"/>
          <p:cNvSpPr txBox="1"/>
          <p:nvPr/>
        </p:nvSpPr>
        <p:spPr>
          <a:xfrm flipH="1">
            <a:off x="2492820" y="584385"/>
            <a:ext cx="4298531" cy="109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580" dirty="0">
                <a:solidFill>
                  <a:srgbClr val="000000"/>
                </a:solidFill>
              </a:rPr>
              <a:t>Historia, Geografía y Ciencias Sociales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580" dirty="0">
                <a:solidFill>
                  <a:srgbClr val="000000"/>
                </a:solidFill>
              </a:rPr>
              <a:t>Cuarto Medio 2021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580" dirty="0">
                <a:solidFill>
                  <a:srgbClr val="000000"/>
                </a:solidFill>
              </a:rPr>
              <a:t>Miriam Ross Martínez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CL" sz="1756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116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082378" y="363735"/>
            <a:ext cx="7964533" cy="634096"/>
          </a:xfrm>
          <a:noFill/>
        </p:spPr>
        <p:txBody>
          <a:bodyPr/>
          <a:lstStyle/>
          <a:p>
            <a:pPr eaLnBrk="1" hangingPunct="1"/>
            <a:r>
              <a:rPr lang="es-ES" altLang="es-CL" sz="2721" b="1" i="1">
                <a:solidFill>
                  <a:schemeClr val="accent2"/>
                </a:solidFill>
                <a:latin typeface="Arial Black" panose="020B0A04020102020204" pitchFamily="34" charset="0"/>
              </a:rPr>
              <a:t>La crisis política y económica.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549545" y="1279342"/>
            <a:ext cx="2681323" cy="2792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756" b="1" u="none" dirty="0">
                <a:solidFill>
                  <a:srgbClr val="000000"/>
                </a:solidFill>
              </a:rPr>
              <a:t>Ante la Crisis Económica surge la necesidad de extender la obligatoriedad del impuesto a los estamentos superiores</a:t>
            </a:r>
            <a:r>
              <a:rPr lang="es-ES" altLang="es-CL" sz="1756" u="none" dirty="0">
                <a:solidFill>
                  <a:srgbClr val="000000"/>
                </a:solidFill>
              </a:rPr>
              <a:t>.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756" b="1" u="none" dirty="0">
                <a:solidFill>
                  <a:srgbClr val="000000"/>
                </a:solidFill>
              </a:rPr>
              <a:t>Primer Estado</a:t>
            </a:r>
          </a:p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756" b="1" u="none" dirty="0">
                <a:solidFill>
                  <a:srgbClr val="000000"/>
                </a:solidFill>
              </a:rPr>
              <a:t>Segundo Estado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113037" y="4945955"/>
            <a:ext cx="7869767" cy="1171413"/>
          </a:xfrm>
          <a:prstGeom prst="rect">
            <a:avLst/>
          </a:prstGeom>
          <a:solidFill>
            <a:srgbClr val="EAF9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756" b="1" u="none" dirty="0">
                <a:solidFill>
                  <a:srgbClr val="000000"/>
                </a:solidFill>
              </a:rPr>
              <a:t>La negativa de los nobles,</a:t>
            </a:r>
            <a:r>
              <a:rPr lang="es-ES" altLang="es-CL" sz="1756" u="none" dirty="0">
                <a:solidFill>
                  <a:srgbClr val="000000"/>
                </a:solidFill>
              </a:rPr>
              <a:t> llevó a Luis XVI a considerar la necesidad, en 1788, de convocar a los </a:t>
            </a:r>
            <a:r>
              <a:rPr lang="es-ES" altLang="es-CL" sz="1756" b="1" u="none" dirty="0">
                <a:solidFill>
                  <a:srgbClr val="000000"/>
                </a:solidFill>
              </a:rPr>
              <a:t>Estados Generales</a:t>
            </a:r>
            <a:r>
              <a:rPr lang="es-ES" altLang="es-CL" sz="1756" u="none" dirty="0">
                <a:solidFill>
                  <a:srgbClr val="000000"/>
                </a:solidFill>
              </a:rPr>
              <a:t>, para resolver la cuestión de los impuestos. Esta reunión era la instancia de representación de los tres estamentos. </a:t>
            </a:r>
          </a:p>
        </p:txBody>
      </p:sp>
      <p:pic>
        <p:nvPicPr>
          <p:cNvPr id="16389" name="Picture 5" descr="Estados Genera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038" y="1059151"/>
            <a:ext cx="5120157" cy="3626197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01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018271" y="189532"/>
            <a:ext cx="7211979" cy="691235"/>
          </a:xfrm>
          <a:noFill/>
        </p:spPr>
        <p:txBody>
          <a:bodyPr/>
          <a:lstStyle/>
          <a:p>
            <a:pPr eaLnBrk="1" hangingPunct="1"/>
            <a:r>
              <a:rPr lang="es-ES" altLang="es-CL" sz="2458" b="1" i="1">
                <a:solidFill>
                  <a:schemeClr val="accent2"/>
                </a:solidFill>
                <a:latin typeface="Arial Black" panose="020B0A04020102020204" pitchFamily="34" charset="0"/>
              </a:rPr>
              <a:t>El Juramento del Salón del Juego de  Pelota.</a:t>
            </a: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1987611" y="932332"/>
            <a:ext cx="7458650" cy="1441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756" b="1" u="none" dirty="0">
                <a:solidFill>
                  <a:srgbClr val="000000"/>
                </a:solidFill>
              </a:rPr>
              <a:t>El clero y la Nobleza se negaron a votar la propuesta del Rey sobre los impuestos</a:t>
            </a:r>
            <a:r>
              <a:rPr lang="es-ES" altLang="es-CL" sz="1756" u="none" dirty="0">
                <a:solidFill>
                  <a:srgbClr val="000000"/>
                </a:solidFill>
              </a:rPr>
              <a:t>. El tercer Estado se retira para formar una </a:t>
            </a:r>
            <a:r>
              <a:rPr lang="es-ES" altLang="es-CL" sz="1756" b="1" u="none" dirty="0">
                <a:solidFill>
                  <a:srgbClr val="000000"/>
                </a:solidFill>
              </a:rPr>
              <a:t>Asamblea Nacional</a:t>
            </a:r>
            <a:r>
              <a:rPr lang="es-ES" altLang="es-CL" sz="1756" u="none" dirty="0">
                <a:solidFill>
                  <a:srgbClr val="000000"/>
                </a:solidFill>
              </a:rPr>
              <a:t> (17 de junio de 1789) en el salón del juego de la pelota del Palacio de Versalles.  </a:t>
            </a:r>
            <a:r>
              <a:rPr lang="es-ES" altLang="es-CL" sz="1756" b="1" u="none" dirty="0">
                <a:solidFill>
                  <a:srgbClr val="000000"/>
                </a:solidFill>
              </a:rPr>
              <a:t>Con este “simple” acto,</a:t>
            </a:r>
            <a:r>
              <a:rPr lang="es-ES" altLang="es-CL" sz="1756" u="none" dirty="0">
                <a:solidFill>
                  <a:srgbClr val="000000"/>
                </a:solidFill>
              </a:rPr>
              <a:t> </a:t>
            </a:r>
            <a:r>
              <a:rPr lang="es-ES" altLang="es-CL" sz="1756" b="1" u="none" dirty="0">
                <a:solidFill>
                  <a:srgbClr val="000000"/>
                </a:solidFill>
              </a:rPr>
              <a:t>comienza la Revolución.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2334622" y="5957723"/>
            <a:ext cx="7079585" cy="468913"/>
          </a:xfrm>
          <a:prstGeom prst="rect">
            <a:avLst/>
          </a:prstGeom>
          <a:solidFill>
            <a:srgbClr val="FFFFCC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229" u="none">
                <a:solidFill>
                  <a:srgbClr val="000000"/>
                </a:solidFill>
              </a:rPr>
              <a:t>El 20 de junio, el Tercer Estado hizo el juramento de no disolverse, hasta que una Constitución del Estado quedara establecida.</a:t>
            </a:r>
          </a:p>
        </p:txBody>
      </p:sp>
      <p:pic>
        <p:nvPicPr>
          <p:cNvPr id="18437" name="Picture 8" descr="000348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635" y="2385876"/>
            <a:ext cx="4899965" cy="3343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15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809" dirty="0"/>
              <a:t>Grupos moderados: </a:t>
            </a:r>
            <a:r>
              <a:rPr lang="es-CL" sz="2809" dirty="0" err="1"/>
              <a:t>Monarquianos</a:t>
            </a:r>
            <a:r>
              <a:rPr lang="es-CL" sz="2809" dirty="0"/>
              <a:t>, nobles o Constitucionalistas.</a:t>
            </a:r>
          </a:p>
          <a:p>
            <a:r>
              <a:rPr lang="es-CL" sz="2809" dirty="0"/>
              <a:t>Defendían: Monarquía Constitucional  </a:t>
            </a:r>
          </a:p>
          <a:p>
            <a:pPr marL="0" indent="0">
              <a:buNone/>
            </a:pPr>
            <a:r>
              <a:rPr lang="es-CL" sz="2809" dirty="0"/>
              <a:t>                   Voto Censitario </a:t>
            </a:r>
          </a:p>
          <a:p>
            <a:r>
              <a:rPr lang="es-CL" sz="2809" dirty="0">
                <a:solidFill>
                  <a:srgbClr val="FF0000"/>
                </a:solidFill>
              </a:rPr>
              <a:t>Figuras: Marqués de </a:t>
            </a:r>
            <a:r>
              <a:rPr lang="es-CL" sz="2809" dirty="0" err="1">
                <a:solidFill>
                  <a:srgbClr val="FF0000"/>
                </a:solidFill>
              </a:rPr>
              <a:t>Mirabeau</a:t>
            </a:r>
            <a:r>
              <a:rPr lang="es-CL" sz="2809" dirty="0">
                <a:solidFill>
                  <a:srgbClr val="FF0000"/>
                </a:solidFill>
              </a:rPr>
              <a:t>, Marqués de la </a:t>
            </a:r>
            <a:r>
              <a:rPr lang="es-CL" sz="2809" dirty="0" err="1">
                <a:solidFill>
                  <a:srgbClr val="FF0000"/>
                </a:solidFill>
              </a:rPr>
              <a:t>Fayette</a:t>
            </a:r>
            <a:r>
              <a:rPr lang="es-CL" sz="2809" dirty="0">
                <a:solidFill>
                  <a:srgbClr val="FF0000"/>
                </a:solidFill>
              </a:rPr>
              <a:t>.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81530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06005" y="1139359"/>
            <a:ext cx="5781004" cy="512854"/>
          </a:xfrm>
          <a:noFill/>
        </p:spPr>
        <p:txBody>
          <a:bodyPr/>
          <a:lstStyle/>
          <a:p>
            <a:pPr eaLnBrk="1" hangingPunct="1"/>
            <a:r>
              <a:rPr lang="es-ES" altLang="es-CL" sz="2294" b="1" i="1" dirty="0">
                <a:solidFill>
                  <a:schemeClr val="accent2"/>
                </a:solidFill>
                <a:latin typeface="Arial Black" panose="020B0A04020102020204" pitchFamily="34" charset="0"/>
              </a:rPr>
              <a:t>ANTECEDENTES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3067423" y="2430095"/>
            <a:ext cx="1567901" cy="458181"/>
          </a:xfrm>
          <a:prstGeom prst="rect">
            <a:avLst/>
          </a:prstGeom>
          <a:solidFill>
            <a:srgbClr val="0000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65129" tIns="32565" rIns="65129" bIns="32565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275" b="1" u="none" dirty="0">
                <a:solidFill>
                  <a:srgbClr val="FFFFFF"/>
                </a:solidFill>
                <a:latin typeface="Verdana" panose="020B0604030504040204" pitchFamily="34" charset="0"/>
              </a:rPr>
              <a:t>1. EL ANTIGUO RÉGIMEN.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7569828" y="2481685"/>
            <a:ext cx="1465735" cy="458181"/>
          </a:xfrm>
          <a:prstGeom prst="rect">
            <a:avLst/>
          </a:prstGeom>
          <a:solidFill>
            <a:srgbClr val="000066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65129" tIns="32565" rIns="65129" bIns="32565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275" b="1" u="none">
                <a:solidFill>
                  <a:srgbClr val="FFFFFF"/>
                </a:solidFill>
                <a:latin typeface="Verdana" panose="020B0604030504040204" pitchFamily="34" charset="0"/>
              </a:rPr>
              <a:t>2. LA ILUSTRACIÓN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4584747" y="2952056"/>
            <a:ext cx="2881904" cy="556285"/>
          </a:xfrm>
          <a:prstGeom prst="rect">
            <a:avLst/>
          </a:prstGeom>
          <a:solidFill>
            <a:srgbClr val="DDDDDD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65129" tIns="32565" rIns="65129" bIns="32565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275" b="1" u="none" dirty="0">
                <a:solidFill>
                  <a:srgbClr val="000066"/>
                </a:solidFill>
              </a:rPr>
              <a:t>La crisis política 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275" b="1" u="none" dirty="0">
                <a:solidFill>
                  <a:srgbClr val="000066"/>
                </a:solidFill>
              </a:rPr>
              <a:t>Y financiera del Estado.</a:t>
            </a:r>
          </a:p>
        </p:txBody>
      </p:sp>
      <p:sp>
        <p:nvSpPr>
          <p:cNvPr id="107527" name="Line 7"/>
          <p:cNvSpPr>
            <a:spLocks noChangeShapeType="1"/>
          </p:cNvSpPr>
          <p:nvPr/>
        </p:nvSpPr>
        <p:spPr bwMode="auto">
          <a:xfrm>
            <a:off x="6051493" y="2011314"/>
            <a:ext cx="0" cy="940741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diamond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275" u="sng">
              <a:solidFill>
                <a:srgbClr val="000000"/>
              </a:solidFill>
            </a:endParaRPr>
          </a:p>
        </p:txBody>
      </p:sp>
      <p:sp>
        <p:nvSpPr>
          <p:cNvPr id="107528" name="Line 8"/>
          <p:cNvSpPr>
            <a:spLocks noChangeShapeType="1"/>
          </p:cNvSpPr>
          <p:nvPr/>
        </p:nvSpPr>
        <p:spPr bwMode="auto">
          <a:xfrm>
            <a:off x="4635325" y="2690063"/>
            <a:ext cx="2934504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275" u="sng">
              <a:solidFill>
                <a:srgbClr val="000000"/>
              </a:solidFill>
            </a:endParaRPr>
          </a:p>
        </p:txBody>
      </p:sp>
      <p:sp>
        <p:nvSpPr>
          <p:cNvPr id="107529" name="Oval 9"/>
          <p:cNvSpPr>
            <a:spLocks noChangeArrowheads="1"/>
          </p:cNvSpPr>
          <p:nvPr/>
        </p:nvSpPr>
        <p:spPr bwMode="auto">
          <a:xfrm>
            <a:off x="3067422" y="3052197"/>
            <a:ext cx="1289725" cy="57456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E8E88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5129" tIns="32565" rIns="65129" bIns="32565" anchor="ctr"/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1147" b="1" u="none" dirty="0">
                <a:solidFill>
                  <a:srgbClr val="000000"/>
                </a:solidFill>
              </a:rPr>
              <a:t>MONARQUIA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1147" b="1" u="none" dirty="0">
                <a:solidFill>
                  <a:srgbClr val="000000"/>
                </a:solidFill>
              </a:rPr>
              <a:t>ABSOLUTISTA</a:t>
            </a:r>
          </a:p>
        </p:txBody>
      </p:sp>
      <p:sp>
        <p:nvSpPr>
          <p:cNvPr id="107530" name="Oval 10"/>
          <p:cNvSpPr>
            <a:spLocks noChangeArrowheads="1"/>
          </p:cNvSpPr>
          <p:nvPr/>
        </p:nvSpPr>
        <p:spPr bwMode="auto">
          <a:xfrm>
            <a:off x="3123531" y="4572557"/>
            <a:ext cx="1264436" cy="521959"/>
          </a:xfrm>
          <a:prstGeom prst="ellipse">
            <a:avLst/>
          </a:prstGeom>
          <a:gradFill rotWithShape="1">
            <a:gsLst>
              <a:gs pos="0">
                <a:srgbClr val="AEE94D"/>
              </a:gs>
              <a:gs pos="100000">
                <a:srgbClr val="84B13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5129" tIns="32565" rIns="65129" bIns="32565" anchor="ctr"/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1020" b="1" u="none" dirty="0">
                <a:solidFill>
                  <a:srgbClr val="000000"/>
                </a:solidFill>
              </a:rPr>
              <a:t>SOCIEDAD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1020" b="1" u="none" dirty="0">
                <a:solidFill>
                  <a:srgbClr val="000000"/>
                </a:solidFill>
              </a:rPr>
              <a:t>ESTAMENTAL</a:t>
            </a:r>
          </a:p>
        </p:txBody>
      </p:sp>
      <p:sp>
        <p:nvSpPr>
          <p:cNvPr id="107531" name="Oval 11"/>
          <p:cNvSpPr>
            <a:spLocks noChangeArrowheads="1"/>
          </p:cNvSpPr>
          <p:nvPr/>
        </p:nvSpPr>
        <p:spPr bwMode="auto">
          <a:xfrm>
            <a:off x="3167565" y="3793664"/>
            <a:ext cx="1163282" cy="569503"/>
          </a:xfrm>
          <a:prstGeom prst="ellipse">
            <a:avLst/>
          </a:prstGeom>
          <a:gradFill rotWithShape="1">
            <a:gsLst>
              <a:gs pos="0">
                <a:srgbClr val="CCFFFF"/>
              </a:gs>
              <a:gs pos="100000">
                <a:srgbClr val="94B9B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5129" tIns="32565" rIns="65129" bIns="32565" anchor="ctr"/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1020" b="1" u="none" dirty="0">
                <a:solidFill>
                  <a:srgbClr val="000000"/>
                </a:solidFill>
              </a:rPr>
              <a:t>DERECHO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1020" b="1" u="none" dirty="0">
                <a:solidFill>
                  <a:srgbClr val="000000"/>
                </a:solidFill>
              </a:rPr>
              <a:t>DIVINO</a:t>
            </a:r>
          </a:p>
        </p:txBody>
      </p:sp>
      <p:sp>
        <p:nvSpPr>
          <p:cNvPr id="107532" name="Oval 12"/>
          <p:cNvSpPr>
            <a:spLocks noChangeArrowheads="1"/>
          </p:cNvSpPr>
          <p:nvPr/>
        </p:nvSpPr>
        <p:spPr bwMode="auto">
          <a:xfrm>
            <a:off x="7894029" y="3032757"/>
            <a:ext cx="1163282" cy="594001"/>
          </a:xfrm>
          <a:prstGeom prst="ellipse">
            <a:avLst/>
          </a:prstGeom>
          <a:gradFill rotWithShape="1">
            <a:gsLst>
              <a:gs pos="0">
                <a:srgbClr val="FF9933"/>
              </a:gs>
              <a:gs pos="100000">
                <a:srgbClr val="D27E2A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5129" tIns="32565" rIns="65129" bIns="32565" anchor="ctr"/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1020" b="1" u="none" dirty="0">
                <a:solidFill>
                  <a:srgbClr val="000000"/>
                </a:solidFill>
              </a:rPr>
              <a:t>DIVISIÓN DE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1020" b="1" u="none" dirty="0">
                <a:solidFill>
                  <a:srgbClr val="000000"/>
                </a:solidFill>
              </a:rPr>
              <a:t>PODERES </a:t>
            </a:r>
          </a:p>
        </p:txBody>
      </p:sp>
      <p:sp>
        <p:nvSpPr>
          <p:cNvPr id="107533" name="Oval 13"/>
          <p:cNvSpPr>
            <a:spLocks noChangeArrowheads="1"/>
          </p:cNvSpPr>
          <p:nvPr/>
        </p:nvSpPr>
        <p:spPr bwMode="auto">
          <a:xfrm>
            <a:off x="7894030" y="3735987"/>
            <a:ext cx="1162270" cy="522972"/>
          </a:xfrm>
          <a:prstGeom prst="ellipse">
            <a:avLst/>
          </a:prstGeom>
          <a:solidFill>
            <a:srgbClr val="ECE5D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5129" tIns="32565" rIns="65129" bIns="32565" anchor="ctr"/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1020" b="1" u="none" dirty="0">
                <a:solidFill>
                  <a:srgbClr val="000000"/>
                </a:solidFill>
              </a:rPr>
              <a:t>SOBERANÍA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1020" b="1" u="none" dirty="0">
                <a:solidFill>
                  <a:srgbClr val="000000"/>
                </a:solidFill>
              </a:rPr>
              <a:t>POPULAR</a:t>
            </a:r>
          </a:p>
        </p:txBody>
      </p:sp>
      <p:sp>
        <p:nvSpPr>
          <p:cNvPr id="107534" name="Oval 14"/>
          <p:cNvSpPr>
            <a:spLocks noChangeArrowheads="1"/>
          </p:cNvSpPr>
          <p:nvPr/>
        </p:nvSpPr>
        <p:spPr bwMode="auto">
          <a:xfrm>
            <a:off x="7721054" y="4412509"/>
            <a:ext cx="1466747" cy="522465"/>
          </a:xfrm>
          <a:prstGeom prst="ellipse">
            <a:avLst/>
          </a:prstGeom>
          <a:gradFill rotWithShape="1">
            <a:gsLst>
              <a:gs pos="0">
                <a:srgbClr val="FFCC99"/>
              </a:gs>
              <a:gs pos="100000">
                <a:srgbClr val="C9A17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5129" tIns="32565" rIns="65129" bIns="32565" anchor="ctr"/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1020" b="1" u="none" dirty="0">
                <a:solidFill>
                  <a:srgbClr val="000000"/>
                </a:solidFill>
              </a:rPr>
              <a:t>CONSTITUCIONALISMO</a:t>
            </a:r>
          </a:p>
        </p:txBody>
      </p:sp>
      <p:sp>
        <p:nvSpPr>
          <p:cNvPr id="107536" name="Oval 16"/>
          <p:cNvSpPr>
            <a:spLocks noChangeArrowheads="1"/>
          </p:cNvSpPr>
          <p:nvPr/>
        </p:nvSpPr>
        <p:spPr bwMode="auto">
          <a:xfrm>
            <a:off x="6740935" y="4966090"/>
            <a:ext cx="2278009" cy="734131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E8E88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5129" tIns="32565" rIns="65129" bIns="32565" anchor="ctr"/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1147" b="1" u="none" dirty="0">
                <a:solidFill>
                  <a:srgbClr val="000000"/>
                </a:solidFill>
              </a:rPr>
              <a:t>LA DEFENSA DE LOS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1147" b="1" u="none" dirty="0">
                <a:solidFill>
                  <a:srgbClr val="000000"/>
                </a:solidFill>
              </a:rPr>
              <a:t>DERECHOS INDIVIDUALES</a:t>
            </a:r>
            <a:r>
              <a:rPr lang="es-ES_tradnl" altLang="es-CL" sz="1275" b="1" u="none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001" y="1505625"/>
            <a:ext cx="5749334" cy="83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222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0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3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0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7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0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07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4" grpId="0" animBg="1"/>
      <p:bldP spid="107525" grpId="0" animBg="1"/>
      <p:bldP spid="107526" grpId="0" animBg="1"/>
      <p:bldP spid="107527" grpId="0" animBg="1"/>
      <p:bldP spid="107528" grpId="0" animBg="1"/>
      <p:bldP spid="107529" grpId="0" animBg="1"/>
      <p:bldP spid="107530" grpId="0" animBg="1"/>
      <p:bldP spid="107531" grpId="0" animBg="1"/>
      <p:bldP spid="107532" grpId="0" animBg="1"/>
      <p:bldP spid="107533" grpId="0" animBg="1"/>
      <p:bldP spid="107534" grpId="0" animBg="1"/>
      <p:bldP spid="1075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2884332" y="1112048"/>
            <a:ext cx="6423338" cy="330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129" tIns="32565" rIns="65129" bIns="32565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1721" b="1" i="1" u="none" dirty="0">
                <a:solidFill>
                  <a:srgbClr val="333399"/>
                </a:solidFill>
                <a:latin typeface="Arial Black" panose="020B0A04020102020204" pitchFamily="34" charset="0"/>
              </a:rPr>
              <a:t>SOCIEDAD DEL ANTIGUO RÉGIMEN.</a:t>
            </a:r>
          </a:p>
        </p:txBody>
      </p:sp>
      <p:sp>
        <p:nvSpPr>
          <p:cNvPr id="108547" name="Oval 3"/>
          <p:cNvSpPr>
            <a:spLocks noChangeArrowheads="1"/>
          </p:cNvSpPr>
          <p:nvPr/>
        </p:nvSpPr>
        <p:spPr bwMode="auto">
          <a:xfrm>
            <a:off x="4765813" y="1501494"/>
            <a:ext cx="2140438" cy="708084"/>
          </a:xfrm>
          <a:prstGeom prst="ellipse">
            <a:avLst/>
          </a:prstGeom>
          <a:gradFill rotWithShape="1">
            <a:gsLst>
              <a:gs pos="0">
                <a:srgbClr val="000066"/>
              </a:gs>
              <a:gs pos="100000">
                <a:srgbClr val="00002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5129" tIns="32565" rIns="65129" bIns="32565" anchor="ctr"/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1275" b="1" u="none">
                <a:solidFill>
                  <a:srgbClr val="FFFFFF"/>
                </a:solidFill>
              </a:rPr>
              <a:t>SOCIEDAD ESTAMENTAL</a:t>
            </a:r>
          </a:p>
        </p:txBody>
      </p:sp>
      <p:sp>
        <p:nvSpPr>
          <p:cNvPr id="108548" name="Oval 4"/>
          <p:cNvSpPr>
            <a:spLocks noChangeArrowheads="1"/>
          </p:cNvSpPr>
          <p:nvPr/>
        </p:nvSpPr>
        <p:spPr bwMode="auto">
          <a:xfrm>
            <a:off x="2888884" y="1847444"/>
            <a:ext cx="2023098" cy="724269"/>
          </a:xfrm>
          <a:prstGeom prst="ellipse">
            <a:avLst/>
          </a:prstGeom>
          <a:gradFill rotWithShape="1">
            <a:gsLst>
              <a:gs pos="0">
                <a:srgbClr val="000066"/>
              </a:gs>
              <a:gs pos="100000">
                <a:srgbClr val="00002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65129" tIns="32565" rIns="65129" bIns="32565" anchor="ctr"/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1275" b="1" u="none" dirty="0">
                <a:solidFill>
                  <a:srgbClr val="FFFFFF"/>
                </a:solidFill>
              </a:rPr>
              <a:t>PRIVILEGIADOS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CL" sz="1275" b="1" u="none" dirty="0">
                <a:solidFill>
                  <a:srgbClr val="FFFFFF"/>
                </a:solidFill>
              </a:rPr>
              <a:t>minoría</a:t>
            </a: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3162509" y="3742075"/>
            <a:ext cx="1029757" cy="261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129" tIns="32565" rIns="65129" bIns="32565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1275" b="1" u="none">
                <a:solidFill>
                  <a:srgbClr val="000000"/>
                </a:solidFill>
              </a:rPr>
              <a:t>NOBLEZA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6667707" y="3475515"/>
            <a:ext cx="1213859" cy="261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129" tIns="32565" rIns="65129" bIns="32565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1275" b="1" u="none" dirty="0">
                <a:solidFill>
                  <a:srgbClr val="000000"/>
                </a:solidFill>
              </a:rPr>
              <a:t>ARTESANOS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7186957" y="3947275"/>
            <a:ext cx="1384450" cy="458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129" tIns="32565" rIns="65129" bIns="32565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1275" b="1" u="none" dirty="0">
                <a:solidFill>
                  <a:srgbClr val="000000"/>
                </a:solidFill>
              </a:rPr>
              <a:t>GRUPOS MARGINALES</a:t>
            </a:r>
          </a:p>
        </p:txBody>
      </p:sp>
      <p:pic>
        <p:nvPicPr>
          <p:cNvPr id="1085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676" y="4212445"/>
            <a:ext cx="529040" cy="12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4528100" y="3742075"/>
            <a:ext cx="911405" cy="261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129" tIns="32565" rIns="65129" bIns="32565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1275" b="1" u="none">
                <a:solidFill>
                  <a:srgbClr val="000000"/>
                </a:solidFill>
              </a:rPr>
              <a:t>CLERO</a:t>
            </a:r>
          </a:p>
        </p:txBody>
      </p:sp>
      <p:pic>
        <p:nvPicPr>
          <p:cNvPr id="108554" name="Picture 10" descr="NOBL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819" y="4108964"/>
            <a:ext cx="656495" cy="88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5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963" y="3568089"/>
            <a:ext cx="666611" cy="1600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56" name="Text Box 12"/>
          <p:cNvSpPr txBox="1">
            <a:spLocks noChangeArrowheads="1"/>
          </p:cNvSpPr>
          <p:nvPr/>
        </p:nvSpPr>
        <p:spPr bwMode="auto">
          <a:xfrm>
            <a:off x="8061946" y="3232936"/>
            <a:ext cx="1389869" cy="261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129" tIns="32565" rIns="65129" bIns="32565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1275" b="1" u="none" dirty="0">
                <a:solidFill>
                  <a:srgbClr val="000000"/>
                </a:solidFill>
              </a:rPr>
              <a:t>CAMPESINOS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4493707" y="2948515"/>
            <a:ext cx="912418" cy="261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129" tIns="32565" rIns="65129" bIns="32565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1275" b="1" u="none" dirty="0">
                <a:solidFill>
                  <a:srgbClr val="000000"/>
                </a:solidFill>
              </a:rPr>
              <a:t>REALEZA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6210305" y="3084568"/>
            <a:ext cx="1213859" cy="261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129" tIns="32565" rIns="65129" bIns="32565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1275" b="1" u="none">
                <a:solidFill>
                  <a:srgbClr val="000000"/>
                </a:solidFill>
              </a:rPr>
              <a:t>BURGUESÍA</a:t>
            </a:r>
          </a:p>
        </p:txBody>
      </p:sp>
      <p:sp>
        <p:nvSpPr>
          <p:cNvPr id="108560" name="Line 16"/>
          <p:cNvSpPr>
            <a:spLocks noChangeShapeType="1"/>
          </p:cNvSpPr>
          <p:nvPr/>
        </p:nvSpPr>
        <p:spPr bwMode="auto">
          <a:xfrm flipH="1">
            <a:off x="4679832" y="2174174"/>
            <a:ext cx="556352" cy="2619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275" u="sng">
              <a:solidFill>
                <a:srgbClr val="000000"/>
              </a:solidFill>
            </a:endParaRPr>
          </a:p>
        </p:txBody>
      </p:sp>
      <p:sp>
        <p:nvSpPr>
          <p:cNvPr id="108561" name="Line 17"/>
          <p:cNvSpPr>
            <a:spLocks noChangeShapeType="1"/>
          </p:cNvSpPr>
          <p:nvPr/>
        </p:nvSpPr>
        <p:spPr bwMode="auto">
          <a:xfrm>
            <a:off x="6451055" y="2122584"/>
            <a:ext cx="656495" cy="31358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275" u="sng">
              <a:solidFill>
                <a:srgbClr val="000000"/>
              </a:solidFill>
            </a:endParaRPr>
          </a:p>
        </p:txBody>
      </p:sp>
      <p:sp>
        <p:nvSpPr>
          <p:cNvPr id="108562" name="Line 18"/>
          <p:cNvSpPr>
            <a:spLocks noChangeShapeType="1"/>
          </p:cNvSpPr>
          <p:nvPr/>
        </p:nvSpPr>
        <p:spPr bwMode="auto">
          <a:xfrm flipH="1">
            <a:off x="3364818" y="3220116"/>
            <a:ext cx="403608" cy="5219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275" u="sng">
              <a:solidFill>
                <a:srgbClr val="000000"/>
              </a:solidFill>
            </a:endParaRPr>
          </a:p>
        </p:txBody>
      </p:sp>
      <p:sp>
        <p:nvSpPr>
          <p:cNvPr id="108563" name="Line 19"/>
          <p:cNvSpPr>
            <a:spLocks noChangeShapeType="1"/>
          </p:cNvSpPr>
          <p:nvPr/>
        </p:nvSpPr>
        <p:spPr bwMode="auto">
          <a:xfrm>
            <a:off x="4449272" y="3314695"/>
            <a:ext cx="229549" cy="3723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275" u="sng">
              <a:solidFill>
                <a:srgbClr val="000000"/>
              </a:solidFill>
            </a:endParaRPr>
          </a:p>
        </p:txBody>
      </p:sp>
      <p:sp>
        <p:nvSpPr>
          <p:cNvPr id="108564" name="Line 20"/>
          <p:cNvSpPr>
            <a:spLocks noChangeShapeType="1"/>
          </p:cNvSpPr>
          <p:nvPr/>
        </p:nvSpPr>
        <p:spPr bwMode="auto">
          <a:xfrm flipH="1">
            <a:off x="7140932" y="2738692"/>
            <a:ext cx="354042" cy="1567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275" u="sng">
              <a:solidFill>
                <a:srgbClr val="000000"/>
              </a:solidFill>
            </a:endParaRPr>
          </a:p>
        </p:txBody>
      </p:sp>
      <p:sp>
        <p:nvSpPr>
          <p:cNvPr id="108565" name="Line 21"/>
          <p:cNvSpPr>
            <a:spLocks noChangeShapeType="1"/>
          </p:cNvSpPr>
          <p:nvPr/>
        </p:nvSpPr>
        <p:spPr bwMode="auto">
          <a:xfrm flipH="1">
            <a:off x="7385726" y="2656354"/>
            <a:ext cx="404620" cy="8355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275" u="sng">
              <a:solidFill>
                <a:srgbClr val="000000"/>
              </a:solidFill>
            </a:endParaRPr>
          </a:p>
        </p:txBody>
      </p:sp>
      <p:sp>
        <p:nvSpPr>
          <p:cNvPr id="108566" name="Line 22"/>
          <p:cNvSpPr>
            <a:spLocks noChangeShapeType="1"/>
          </p:cNvSpPr>
          <p:nvPr/>
        </p:nvSpPr>
        <p:spPr bwMode="auto">
          <a:xfrm>
            <a:off x="8448359" y="2677418"/>
            <a:ext cx="203321" cy="52297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275" u="sng">
              <a:solidFill>
                <a:srgbClr val="000000"/>
              </a:solidFill>
            </a:endParaRPr>
          </a:p>
        </p:txBody>
      </p:sp>
      <p:pic>
        <p:nvPicPr>
          <p:cNvPr id="108567" name="Picture 23" descr="02252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564" y="3807215"/>
            <a:ext cx="681784" cy="1046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69" name="Line 25"/>
          <p:cNvSpPr>
            <a:spLocks noChangeShapeType="1"/>
          </p:cNvSpPr>
          <p:nvPr/>
        </p:nvSpPr>
        <p:spPr bwMode="auto">
          <a:xfrm flipH="1">
            <a:off x="7866213" y="2658706"/>
            <a:ext cx="101155" cy="12533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275" u="sng">
              <a:solidFill>
                <a:srgbClr val="000000"/>
              </a:solidFill>
            </a:endParaRPr>
          </a:p>
        </p:txBody>
      </p:sp>
      <p:pic>
        <p:nvPicPr>
          <p:cNvPr id="108570" name="Picture 2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79" y="4330692"/>
            <a:ext cx="383377" cy="1098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71" name="Text Box 27"/>
          <p:cNvSpPr txBox="1">
            <a:spLocks noChangeArrowheads="1"/>
          </p:cNvSpPr>
          <p:nvPr/>
        </p:nvSpPr>
        <p:spPr bwMode="auto">
          <a:xfrm>
            <a:off x="5740946" y="3847277"/>
            <a:ext cx="506787" cy="17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5129" tIns="32565" rIns="65129" bIns="32565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701" u="none">
                <a:solidFill>
                  <a:srgbClr val="000000"/>
                </a:solidFill>
              </a:rPr>
              <a:t>BAJO</a:t>
            </a:r>
          </a:p>
        </p:txBody>
      </p:sp>
      <p:sp>
        <p:nvSpPr>
          <p:cNvPr id="108572" name="Line 28"/>
          <p:cNvSpPr>
            <a:spLocks noChangeShapeType="1"/>
          </p:cNvSpPr>
          <p:nvPr/>
        </p:nvSpPr>
        <p:spPr bwMode="auto">
          <a:xfrm>
            <a:off x="5185607" y="3898864"/>
            <a:ext cx="5553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275" u="sng">
              <a:solidFill>
                <a:srgbClr val="000000"/>
              </a:solidFill>
            </a:endParaRPr>
          </a:p>
        </p:txBody>
      </p:sp>
      <p:sp>
        <p:nvSpPr>
          <p:cNvPr id="108573" name="Line 29"/>
          <p:cNvSpPr>
            <a:spLocks noChangeShapeType="1"/>
          </p:cNvSpPr>
          <p:nvPr/>
        </p:nvSpPr>
        <p:spPr bwMode="auto">
          <a:xfrm flipH="1">
            <a:off x="5994846" y="3010725"/>
            <a:ext cx="1264436" cy="78496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275" u="sng">
              <a:solidFill>
                <a:srgbClr val="000000"/>
              </a:solidFill>
            </a:endParaRPr>
          </a:p>
        </p:txBody>
      </p:sp>
      <p:pic>
        <p:nvPicPr>
          <p:cNvPr id="108574" name="Picture 3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4711" y="2548374"/>
            <a:ext cx="568490" cy="600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4629254" y="3952468"/>
            <a:ext cx="505774" cy="277303"/>
            <a:chOff x="1565" y="2614"/>
            <a:chExt cx="454" cy="241"/>
          </a:xfrm>
        </p:grpSpPr>
        <p:sp>
          <p:nvSpPr>
            <p:cNvPr id="7201" name="Text Box 32"/>
            <p:cNvSpPr txBox="1">
              <a:spLocks noChangeArrowheads="1"/>
            </p:cNvSpPr>
            <p:nvPr/>
          </p:nvSpPr>
          <p:spPr bwMode="auto">
            <a:xfrm>
              <a:off x="1565" y="2704"/>
              <a:ext cx="454" cy="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5129" tIns="32565" rIns="65129" bIns="32565">
              <a:spAutoFit/>
            </a:bodyPr>
            <a:lstStyle>
              <a:lvl1pPr defTabSz="1022350" eaLnBrk="0" hangingPunct="0">
                <a:defRPr sz="2000" u="sng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 defTabSz="1022350" eaLnBrk="0" hangingPunct="0">
                <a:defRPr sz="2000" u="sng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 defTabSz="1022350" eaLnBrk="0" hangingPunct="0">
                <a:defRPr sz="2000" u="sng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 defTabSz="1022350" eaLnBrk="0" hangingPunct="0">
                <a:defRPr sz="2000" u="sng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 defTabSz="1022350" eaLnBrk="0" hangingPunct="0">
                <a:defRPr sz="2000" u="sng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algn="r" defTabSz="1022350" eaLnBrk="0" fontAlgn="base" hangingPunct="0">
                <a:spcBef>
                  <a:spcPct val="0"/>
                </a:spcBef>
                <a:spcAft>
                  <a:spcPct val="0"/>
                </a:spcAft>
                <a:defRPr sz="2000" u="sng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algn="r" defTabSz="1022350" eaLnBrk="0" fontAlgn="base" hangingPunct="0">
                <a:spcBef>
                  <a:spcPct val="0"/>
                </a:spcBef>
                <a:spcAft>
                  <a:spcPct val="0"/>
                </a:spcAft>
                <a:defRPr sz="2000" u="sng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algn="r" defTabSz="1022350" eaLnBrk="0" fontAlgn="base" hangingPunct="0">
                <a:spcBef>
                  <a:spcPct val="0"/>
                </a:spcBef>
                <a:spcAft>
                  <a:spcPct val="0"/>
                </a:spcAft>
                <a:defRPr sz="2000" u="sng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algn="r" defTabSz="1022350" eaLnBrk="0" fontAlgn="base" hangingPunct="0">
                <a:spcBef>
                  <a:spcPct val="0"/>
                </a:spcBef>
                <a:spcAft>
                  <a:spcPct val="0"/>
                </a:spcAft>
                <a:defRPr sz="2000" u="sng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s-ES_tradnl" altLang="es-CL" sz="701" u="none">
                  <a:solidFill>
                    <a:srgbClr val="000000"/>
                  </a:solidFill>
                </a:rPr>
                <a:t>ALTO</a:t>
              </a:r>
            </a:p>
          </p:txBody>
        </p:sp>
        <p:sp>
          <p:nvSpPr>
            <p:cNvPr id="7202" name="Line 33"/>
            <p:cNvSpPr>
              <a:spLocks noChangeShapeType="1"/>
            </p:cNvSpPr>
            <p:nvPr/>
          </p:nvSpPr>
          <p:spPr bwMode="auto">
            <a:xfrm>
              <a:off x="1701" y="2614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endParaRPr lang="es-CL" sz="1275" u="sng">
                <a:solidFill>
                  <a:srgbClr val="000000"/>
                </a:solidFill>
              </a:endParaRPr>
            </a:p>
          </p:txBody>
        </p:sp>
      </p:grpSp>
      <p:sp>
        <p:nvSpPr>
          <p:cNvPr id="108578" name="Oval 34"/>
          <p:cNvSpPr>
            <a:spLocks noChangeArrowheads="1"/>
          </p:cNvSpPr>
          <p:nvPr/>
        </p:nvSpPr>
        <p:spPr bwMode="auto">
          <a:xfrm>
            <a:off x="7186956" y="1947731"/>
            <a:ext cx="2022087" cy="67571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65129" tIns="32565" rIns="65129" bIns="32565" anchor="ctr"/>
          <a:lstStyle/>
          <a:p>
            <a:pPr algn="ctr" defTabSz="65146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 sz="1275" b="1" dirty="0">
                <a:solidFill>
                  <a:srgbClr val="FFFFFF"/>
                </a:solidFill>
              </a:rPr>
              <a:t>NO PRIVILEGIADOS</a:t>
            </a:r>
          </a:p>
        </p:txBody>
      </p:sp>
      <p:pic>
        <p:nvPicPr>
          <p:cNvPr id="108581" name="Picture 37" descr="luis-to%F1a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6276" y="2626335"/>
            <a:ext cx="971087" cy="854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83" name="Picture 39" descr="Sans-Culotte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759" y="4489610"/>
            <a:ext cx="703028" cy="9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4566973" y="5462827"/>
            <a:ext cx="1098692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275" u="sng" dirty="0">
                <a:solidFill>
                  <a:srgbClr val="FF0000"/>
                </a:solidFill>
              </a:rPr>
              <a:t>Primer Estado</a:t>
            </a:r>
            <a:endParaRPr lang="es-CL" sz="1275" u="sng" dirty="0">
              <a:solidFill>
                <a:srgbClr val="FF0000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3162510" y="5168359"/>
            <a:ext cx="866608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275" u="sng" dirty="0">
                <a:solidFill>
                  <a:srgbClr val="FF0000"/>
                </a:solidFill>
              </a:rPr>
              <a:t>Segundo Estado</a:t>
            </a:r>
            <a:endParaRPr lang="es-CL" sz="1275" u="sng" dirty="0">
              <a:solidFill>
                <a:srgbClr val="FF000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033201" y="5508258"/>
            <a:ext cx="1544129" cy="288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1275" u="sng" dirty="0">
                <a:solidFill>
                  <a:srgbClr val="FF0000"/>
                </a:solidFill>
              </a:rPr>
              <a:t>Tercer Estado </a:t>
            </a:r>
            <a:endParaRPr lang="es-CL" sz="1275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791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08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08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08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0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108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10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108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08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10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86" dur="500"/>
                                        <p:tgtEl>
                                          <p:spTgt spid="108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08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108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08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2" dur="500"/>
                                        <p:tgtEl>
                                          <p:spTgt spid="10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108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15" dur="500"/>
                                        <p:tgtEl>
                                          <p:spTgt spid="108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4" dur="500"/>
                                        <p:tgtEl>
                                          <p:spTgt spid="10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9" dur="500"/>
                                        <p:tgtEl>
                                          <p:spTgt spid="10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3" dur="500"/>
                                        <p:tgtEl>
                                          <p:spTgt spid="108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108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/>
      <p:bldP spid="108547" grpId="0" animBg="1"/>
      <p:bldP spid="108548" grpId="0" animBg="1"/>
      <p:bldP spid="108549" grpId="0"/>
      <p:bldP spid="108550" grpId="0"/>
      <p:bldP spid="108551" grpId="0"/>
      <p:bldP spid="108553" grpId="0"/>
      <p:bldP spid="108556" grpId="0"/>
      <p:bldP spid="108558" grpId="0"/>
      <p:bldP spid="108559" grpId="0"/>
      <p:bldP spid="108560" grpId="0" animBg="1"/>
      <p:bldP spid="108561" grpId="0" animBg="1"/>
      <p:bldP spid="108562" grpId="0" animBg="1"/>
      <p:bldP spid="108563" grpId="0" animBg="1"/>
      <p:bldP spid="108564" grpId="0" animBg="1"/>
      <p:bldP spid="108565" grpId="0" animBg="1"/>
      <p:bldP spid="108566" grpId="0" animBg="1"/>
      <p:bldP spid="108569" grpId="0" animBg="1"/>
      <p:bldP spid="108571" grpId="0"/>
      <p:bldP spid="108572" grpId="0" animBg="1"/>
      <p:bldP spid="108573" grpId="0" animBg="1"/>
      <p:bldP spid="1085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2145090" y="0"/>
            <a:ext cx="7281661" cy="118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2370" b="1" i="1" u="none">
                <a:solidFill>
                  <a:srgbClr val="333399"/>
                </a:solidFill>
                <a:latin typeface="Arial Black" panose="020B0A04020102020204" pitchFamily="34" charset="0"/>
              </a:rPr>
              <a:t>¿Qué privilegios poseían los estamentos superiores de la sociedad francesa del siglo XVIII?</a:t>
            </a: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2171570" y="1406162"/>
            <a:ext cx="5720806" cy="982002"/>
          </a:xfrm>
          <a:prstGeom prst="rect">
            <a:avLst/>
          </a:prstGeom>
          <a:solidFill>
            <a:srgbClr val="EAF959">
              <a:alpha val="7215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altLang="es-CL" sz="1931" u="none">
                <a:solidFill>
                  <a:srgbClr val="000000"/>
                </a:solidFill>
              </a:rPr>
              <a:t> </a:t>
            </a:r>
            <a:r>
              <a:rPr lang="es-ES" altLang="es-CL" sz="1931" b="1" u="none">
                <a:solidFill>
                  <a:srgbClr val="000000"/>
                </a:solidFill>
              </a:rPr>
              <a:t>El recaudo de impuestos feudales</a:t>
            </a:r>
            <a:r>
              <a:rPr lang="es-ES" altLang="es-CL" sz="1931" u="none">
                <a:solidFill>
                  <a:srgbClr val="000000"/>
                </a:solidFill>
              </a:rPr>
              <a:t> que debían pagar los siervos: la talla, el diezmo, la corvea, la gabela.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2175750" y="2449983"/>
            <a:ext cx="5713839" cy="684869"/>
          </a:xfrm>
          <a:prstGeom prst="rect">
            <a:avLst/>
          </a:prstGeom>
          <a:solidFill>
            <a:srgbClr val="EAF959">
              <a:alpha val="7215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altLang="es-CL" sz="1931" u="none">
                <a:solidFill>
                  <a:srgbClr val="000000"/>
                </a:solidFill>
              </a:rPr>
              <a:t> </a:t>
            </a:r>
            <a:r>
              <a:rPr lang="es-ES" altLang="es-CL" sz="1931" b="1" u="none">
                <a:solidFill>
                  <a:srgbClr val="000000"/>
                </a:solidFill>
              </a:rPr>
              <a:t>La exención de impuestos</a:t>
            </a:r>
            <a:r>
              <a:rPr lang="es-ES" altLang="es-CL" sz="1931" u="none">
                <a:solidFill>
                  <a:srgbClr val="000000"/>
                </a:solidFill>
              </a:rPr>
              <a:t> para el financiamiento del Estado.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2145090" y="3208111"/>
            <a:ext cx="5773765" cy="982002"/>
          </a:xfrm>
          <a:prstGeom prst="rect">
            <a:avLst/>
          </a:prstGeom>
          <a:solidFill>
            <a:srgbClr val="EAF959">
              <a:alpha val="7215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s-ES" altLang="es-CL" sz="1931" b="1" u="none">
                <a:solidFill>
                  <a:srgbClr val="000000"/>
                </a:solidFill>
              </a:rPr>
              <a:t>La provisión de los puestos superiores de la administración del Estado</a:t>
            </a:r>
            <a:r>
              <a:rPr lang="es-ES" altLang="es-CL" sz="1931" u="none">
                <a:solidFill>
                  <a:srgbClr val="000000"/>
                </a:solidFill>
              </a:rPr>
              <a:t>, del ejército, de la Iglesia y de la administración de justicia.</a:t>
            </a:r>
          </a:p>
        </p:txBody>
      </p:sp>
      <p:pic>
        <p:nvPicPr>
          <p:cNvPr id="1116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5473" y="1532981"/>
            <a:ext cx="1755960" cy="2781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71260" y="4282592"/>
            <a:ext cx="8849482" cy="2558685"/>
            <a:chOff x="521" y="2802"/>
            <a:chExt cx="4742" cy="1518"/>
          </a:xfrm>
        </p:grpSpPr>
        <p:pic>
          <p:nvPicPr>
            <p:cNvPr id="9224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3" y="2838"/>
              <a:ext cx="2610" cy="1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5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7" y="2820"/>
              <a:ext cx="1410" cy="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6" name="Picture 1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2802"/>
              <a:ext cx="756" cy="1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7918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19" grpId="0" animBg="1"/>
      <p:bldP spid="111620" grpId="0" animBg="1"/>
      <p:bldP spid="1116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51315" y="296842"/>
            <a:ext cx="6027403" cy="648032"/>
          </a:xfrm>
          <a:noFill/>
        </p:spPr>
        <p:txBody>
          <a:bodyPr/>
          <a:lstStyle/>
          <a:p>
            <a:pPr eaLnBrk="1" hangingPunct="1"/>
            <a:r>
              <a:rPr lang="es-ES" altLang="es-CL" sz="2721" b="1" i="1">
                <a:solidFill>
                  <a:schemeClr val="accent2"/>
                </a:solidFill>
                <a:latin typeface="Arial Black" panose="020B0A04020102020204" pitchFamily="34" charset="0"/>
              </a:rPr>
              <a:t>La Sociedad Francesa del Siglo XVIII.</a:t>
            </a:r>
          </a:p>
        </p:txBody>
      </p:sp>
      <p:pic>
        <p:nvPicPr>
          <p:cNvPr id="110595" name="Picture 3" descr="Sociedad francesa durante el siglo XVII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065" y="1248682"/>
            <a:ext cx="4622634" cy="522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0598" name="AutoShape 6"/>
          <p:cNvSpPr>
            <a:spLocks noChangeArrowheads="1"/>
          </p:cNvSpPr>
          <p:nvPr/>
        </p:nvSpPr>
        <p:spPr bwMode="auto">
          <a:xfrm>
            <a:off x="2082378" y="1768395"/>
            <a:ext cx="3096622" cy="3625019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76200" cmpd="tri" algn="ctr">
            <a:solidFill>
              <a:srgbClr val="000066"/>
            </a:solidFill>
            <a:round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CL" sz="1756" u="none">
                <a:solidFill>
                  <a:srgbClr val="000000"/>
                </a:solidFill>
              </a:rPr>
              <a:t>Debido al desarrollo del capitalismo mercantil, se articuló una importante </a:t>
            </a:r>
            <a:r>
              <a:rPr lang="es-ES" altLang="es-CL" sz="1756" b="1" u="none">
                <a:solidFill>
                  <a:srgbClr val="000000"/>
                </a:solidFill>
              </a:rPr>
              <a:t>burguesía financiera</a:t>
            </a:r>
            <a:r>
              <a:rPr lang="es-ES" altLang="es-CL" sz="1756" u="none">
                <a:solidFill>
                  <a:srgbClr val="000000"/>
                </a:solidFill>
              </a:rPr>
              <a:t> y comercial urbana, la que, pese a su riqueza, carecía de derechos políticos y </a:t>
            </a:r>
            <a:r>
              <a:rPr lang="es-ES" altLang="es-CL" sz="1756" b="1" u="none">
                <a:solidFill>
                  <a:srgbClr val="000000"/>
                </a:solidFill>
              </a:rPr>
              <a:t>estaba sometida a financiar, mediante el pago de impuestos, la administración del Estado.</a:t>
            </a:r>
            <a:endParaRPr lang="es-ES_tradnl" altLang="es-CL" sz="1756" b="1" u="non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01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0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/>
      <p:bldP spid="11059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1260" y="204863"/>
            <a:ext cx="7964534" cy="850108"/>
          </a:xfrm>
          <a:noFill/>
        </p:spPr>
        <p:txBody>
          <a:bodyPr/>
          <a:lstStyle/>
          <a:p>
            <a:pPr eaLnBrk="1" hangingPunct="1"/>
            <a:r>
              <a:rPr lang="es-ES" altLang="es-CL" sz="2809" b="1" i="1" dirty="0">
                <a:solidFill>
                  <a:schemeClr val="accent2"/>
                </a:solidFill>
                <a:latin typeface="Arial Black" panose="020B0A04020102020204" pitchFamily="34" charset="0"/>
              </a:rPr>
              <a:t>LA ILUSTRACIÓN.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2262154" y="2061163"/>
            <a:ext cx="5574477" cy="360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756" u="none">
                <a:solidFill>
                  <a:srgbClr val="000000"/>
                </a:solidFill>
              </a:rPr>
              <a:t>Este movimiento formuló los siguientes postulados: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2193868" y="2707803"/>
            <a:ext cx="4668624" cy="11714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756" b="1" u="none">
                <a:solidFill>
                  <a:srgbClr val="000000"/>
                </a:solidFill>
              </a:rPr>
              <a:t>El “contrato social”:</a:t>
            </a:r>
            <a:r>
              <a:rPr lang="es-ES" altLang="es-CL" sz="1756" u="none">
                <a:solidFill>
                  <a:srgbClr val="000000"/>
                </a:solidFill>
              </a:rPr>
              <a:t> la idea de que los seres humanos, fruto de nuestra bondad y racionalidad, convenían en constituir una sociedad.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2193867" y="4076337"/>
            <a:ext cx="4738305" cy="11714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756" b="1" u="none">
                <a:solidFill>
                  <a:srgbClr val="000000"/>
                </a:solidFill>
              </a:rPr>
              <a:t>La soberanía popular</a:t>
            </a:r>
            <a:r>
              <a:rPr lang="es-ES" altLang="es-CL" sz="1756" u="none">
                <a:solidFill>
                  <a:srgbClr val="000000"/>
                </a:solidFill>
              </a:rPr>
              <a:t>: el poder de las autoridades deviene de un acto de delegación voluntaria y racional de los pueblos, sobre los que ellos mandan.</a:t>
            </a:r>
          </a:p>
        </p:txBody>
      </p:sp>
      <p:pic>
        <p:nvPicPr>
          <p:cNvPr id="115719" name="Picture 7" descr="rousse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928" y="2565653"/>
            <a:ext cx="2865281" cy="3771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721" name="AutoShape 63"/>
          <p:cNvSpPr>
            <a:spLocks noChangeArrowheads="1"/>
          </p:cNvSpPr>
          <p:nvPr/>
        </p:nvSpPr>
        <p:spPr bwMode="auto">
          <a:xfrm>
            <a:off x="2556208" y="1089810"/>
            <a:ext cx="7111638" cy="790183"/>
          </a:xfrm>
          <a:prstGeom prst="roundRect">
            <a:avLst>
              <a:gd name="adj" fmla="val 16667"/>
            </a:avLst>
          </a:prstGeom>
          <a:solidFill>
            <a:srgbClr val="FFFF99">
              <a:alpha val="78038"/>
            </a:srgbClr>
          </a:solidFill>
          <a:ln w="28575">
            <a:solidFill>
              <a:srgbClr val="000066"/>
            </a:solidFill>
            <a:round/>
            <a:headEnd/>
            <a:tailEnd/>
          </a:ln>
        </p:spPr>
        <p:txBody>
          <a:bodyPr wrap="none" lIns="85560" tIns="42780" rIns="85560" bIns="42780" anchor="ctr"/>
          <a:lstStyle>
            <a:lvl1pPr defTabSz="974725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74725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74725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74725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74725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974725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974725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974725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974725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756" u="none">
                <a:solidFill>
                  <a:srgbClr val="000000"/>
                </a:solidFill>
              </a:rPr>
              <a:t>Recuerda que la Ilustración fue un movimiento político e intelectual 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756" u="none">
                <a:solidFill>
                  <a:srgbClr val="000000"/>
                </a:solidFill>
              </a:rPr>
              <a:t>que se desarrolló en Europa durante el siglo XVIII.</a:t>
            </a:r>
          </a:p>
        </p:txBody>
      </p:sp>
      <p:sp>
        <p:nvSpPr>
          <p:cNvPr id="12296" name="7 CuadroTexto"/>
          <p:cNvSpPr txBox="1">
            <a:spLocks noChangeArrowheads="1"/>
          </p:cNvSpPr>
          <p:nvPr/>
        </p:nvSpPr>
        <p:spPr bwMode="auto">
          <a:xfrm>
            <a:off x="7397549" y="2178227"/>
            <a:ext cx="1545616" cy="362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CL" sz="1756">
                <a:solidFill>
                  <a:srgbClr val="000000"/>
                </a:solidFill>
              </a:rPr>
              <a:t>Rosseau J. J.</a:t>
            </a:r>
          </a:p>
        </p:txBody>
      </p:sp>
    </p:spTree>
    <p:extLst>
      <p:ext uri="{BB962C8B-B14F-4D97-AF65-F5344CB8AC3E}">
        <p14:creationId xmlns:p14="http://schemas.microsoft.com/office/powerpoint/2010/main" val="205770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5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1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6" grpId="0"/>
      <p:bldP spid="115717" grpId="0" animBg="1"/>
      <p:bldP spid="115718" grpId="0" animBg="1"/>
      <p:bldP spid="1157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55558" y="458501"/>
            <a:ext cx="7964534" cy="706564"/>
          </a:xfrm>
          <a:noFill/>
        </p:spPr>
        <p:txBody>
          <a:bodyPr/>
          <a:lstStyle/>
          <a:p>
            <a:pPr eaLnBrk="1" hangingPunct="1"/>
            <a:r>
              <a:rPr lang="es-ES" altLang="es-CL" sz="3160" b="1" i="1">
                <a:solidFill>
                  <a:schemeClr val="accent2"/>
                </a:solidFill>
                <a:latin typeface="Arial Black" panose="020B0A04020102020204" pitchFamily="34" charset="0"/>
              </a:rPr>
              <a:t>Postulados de la Ilustración.</a:t>
            </a: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2239856" y="1512077"/>
            <a:ext cx="4420560" cy="360806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756" u="none">
                <a:solidFill>
                  <a:srgbClr val="000000"/>
                </a:solidFill>
              </a:rPr>
              <a:t>-   La </a:t>
            </a:r>
            <a:r>
              <a:rPr lang="es-ES" altLang="es-CL" sz="1756" b="1" u="none">
                <a:solidFill>
                  <a:srgbClr val="000000"/>
                </a:solidFill>
              </a:rPr>
              <a:t>República</a:t>
            </a:r>
            <a:r>
              <a:rPr lang="es-ES" altLang="es-CL" sz="1756" u="none">
                <a:solidFill>
                  <a:srgbClr val="000000"/>
                </a:solidFill>
              </a:rPr>
              <a:t> como el régimen ideal.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2239856" y="1944099"/>
            <a:ext cx="4459581" cy="171181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756" u="none">
                <a:solidFill>
                  <a:srgbClr val="000000"/>
                </a:solidFill>
              </a:rPr>
              <a:t>- </a:t>
            </a:r>
            <a:r>
              <a:rPr lang="es-ES" altLang="es-CL" sz="1756" b="1" u="none">
                <a:solidFill>
                  <a:srgbClr val="000000"/>
                </a:solidFill>
              </a:rPr>
              <a:t>La división de poderes</a:t>
            </a:r>
            <a:r>
              <a:rPr lang="es-ES" altLang="es-CL" sz="1756" u="none">
                <a:solidFill>
                  <a:srgbClr val="000000"/>
                </a:solidFill>
              </a:rPr>
              <a:t>: la mejor organización política proviene de la división de los poderes del Estado, en un poder ejecutivo (el monarca), legislativo (un parlamento) y judicial (tribunales autónomos).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2239856" y="3744655"/>
            <a:ext cx="4459581" cy="901211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756" u="none">
                <a:solidFill>
                  <a:srgbClr val="000000"/>
                </a:solidFill>
              </a:rPr>
              <a:t>-   Tal régimen debía estar consagrado por la </a:t>
            </a:r>
            <a:r>
              <a:rPr lang="es-ES" altLang="es-CL" sz="1756" b="1" u="none">
                <a:solidFill>
                  <a:srgbClr val="000000"/>
                </a:solidFill>
              </a:rPr>
              <a:t>Constitución</a:t>
            </a:r>
            <a:r>
              <a:rPr lang="es-ES" altLang="es-CL" sz="1756" u="none">
                <a:solidFill>
                  <a:srgbClr val="000000"/>
                </a:solidFill>
              </a:rPr>
              <a:t> y las leyes, para evitar la arbitrariedad de las autoridades.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2239856" y="4752242"/>
            <a:ext cx="4459581" cy="901211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756" u="none">
                <a:solidFill>
                  <a:srgbClr val="000000"/>
                </a:solidFill>
              </a:rPr>
              <a:t>- La Constitución no sólo debía organizar al Estado, sino reconocer y </a:t>
            </a:r>
            <a:r>
              <a:rPr lang="es-ES" altLang="es-CL" sz="1756" b="1" u="none">
                <a:solidFill>
                  <a:srgbClr val="000000"/>
                </a:solidFill>
              </a:rPr>
              <a:t>garantizar los derechos individuales de las personas.</a:t>
            </a:r>
          </a:p>
        </p:txBody>
      </p:sp>
      <p:sp>
        <p:nvSpPr>
          <p:cNvPr id="117769" name="Rectangle 9"/>
          <p:cNvSpPr>
            <a:spLocks noChangeArrowheads="1"/>
          </p:cNvSpPr>
          <p:nvPr/>
        </p:nvSpPr>
        <p:spPr bwMode="auto">
          <a:xfrm>
            <a:off x="7704217" y="5701297"/>
            <a:ext cx="1534395" cy="362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30000"/>
              </a:spcBef>
              <a:spcAft>
                <a:spcPct val="0"/>
              </a:spcAft>
            </a:pPr>
            <a:r>
              <a:rPr lang="es-ES" altLang="es-CL" sz="1756" i="1" u="none">
                <a:solidFill>
                  <a:srgbClr val="000000"/>
                </a:solidFill>
              </a:rPr>
              <a:t>Montesquieu.</a:t>
            </a:r>
          </a:p>
        </p:txBody>
      </p:sp>
      <p:pic>
        <p:nvPicPr>
          <p:cNvPr id="117770" name="Picture 10" descr="H_U_10_4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6183" y="1785226"/>
            <a:ext cx="3235984" cy="366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217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117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8" dur="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7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77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/>
      <p:bldP spid="117763" grpId="0" animBg="1"/>
      <p:bldP spid="117764" grpId="0" animBg="1"/>
      <p:bldP spid="117765" grpId="0" animBg="1"/>
      <p:bldP spid="11776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2777793" y="0"/>
            <a:ext cx="6510989" cy="92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2721" b="1" i="1" u="none">
                <a:solidFill>
                  <a:srgbClr val="333399"/>
                </a:solidFill>
                <a:latin typeface="Arial Black" panose="020B0A04020102020204" pitchFamily="34" charset="0"/>
              </a:rPr>
              <a:t>Derechos destacados por la Ilustración:</a:t>
            </a:r>
          </a:p>
        </p:txBody>
      </p:sp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1913750" y="2997675"/>
            <a:ext cx="2717557" cy="1171413"/>
          </a:xfrm>
          <a:prstGeom prst="rect">
            <a:avLst/>
          </a:prstGeom>
          <a:solidFill>
            <a:srgbClr val="EAF959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756" u="none">
                <a:solidFill>
                  <a:srgbClr val="000000"/>
                </a:solidFill>
              </a:rPr>
              <a:t>La </a:t>
            </a:r>
            <a:r>
              <a:rPr lang="es-ES" altLang="es-CL" sz="1756" b="1" u="none">
                <a:solidFill>
                  <a:srgbClr val="000000"/>
                </a:solidFill>
              </a:rPr>
              <a:t>igualdad ante la ley.</a:t>
            </a:r>
            <a:r>
              <a:rPr lang="es-ES" altLang="es-CL" sz="1756" u="none">
                <a:solidFill>
                  <a:srgbClr val="000000"/>
                </a:solidFill>
              </a:rPr>
              <a:t> Todos nacen libres e iguales en derechos y en deberes.</a:t>
            </a: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4862648" y="4598943"/>
            <a:ext cx="2734281" cy="1171413"/>
          </a:xfrm>
          <a:prstGeom prst="rect">
            <a:avLst/>
          </a:prstGeom>
          <a:solidFill>
            <a:srgbClr val="EAF959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756" b="1" u="none">
                <a:solidFill>
                  <a:srgbClr val="000000"/>
                </a:solidFill>
              </a:rPr>
              <a:t>La igualdad civil</a:t>
            </a:r>
            <a:r>
              <a:rPr lang="es-ES" altLang="es-CL" sz="1756" u="none">
                <a:solidFill>
                  <a:srgbClr val="000000"/>
                </a:solidFill>
              </a:rPr>
              <a:t>: todos tienen derecho a elegir y ser electos a cargos públicos.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7581599" y="2997676"/>
            <a:ext cx="2764940" cy="1441615"/>
          </a:xfrm>
          <a:prstGeom prst="rect">
            <a:avLst/>
          </a:prstGeom>
          <a:solidFill>
            <a:srgbClr val="EAF959"/>
          </a:solidFill>
          <a:ln>
            <a:noFill/>
          </a:ln>
          <a:extLs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756" b="1" u="none">
                <a:solidFill>
                  <a:srgbClr val="000000"/>
                </a:solidFill>
              </a:rPr>
              <a:t>La libertad para expresar e imprimir las opiniones</a:t>
            </a:r>
            <a:r>
              <a:rPr lang="es-ES" altLang="es-CL" sz="1756" u="none">
                <a:solidFill>
                  <a:srgbClr val="000000"/>
                </a:solidFill>
              </a:rPr>
              <a:t> políticas y creencias que cada quien tuviese.</a:t>
            </a:r>
          </a:p>
        </p:txBody>
      </p:sp>
      <p:sp>
        <p:nvSpPr>
          <p:cNvPr id="119815" name="Line 7"/>
          <p:cNvSpPr>
            <a:spLocks noChangeShapeType="1"/>
          </p:cNvSpPr>
          <p:nvPr/>
        </p:nvSpPr>
        <p:spPr bwMode="auto">
          <a:xfrm flipH="1">
            <a:off x="3237687" y="1556673"/>
            <a:ext cx="181309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756" u="sng">
              <a:solidFill>
                <a:srgbClr val="000000"/>
              </a:solidFill>
            </a:endParaRPr>
          </a:p>
        </p:txBody>
      </p:sp>
      <p:sp>
        <p:nvSpPr>
          <p:cNvPr id="119816" name="Line 8"/>
          <p:cNvSpPr>
            <a:spLocks noChangeShapeType="1"/>
          </p:cNvSpPr>
          <p:nvPr/>
        </p:nvSpPr>
        <p:spPr bwMode="auto">
          <a:xfrm>
            <a:off x="7280578" y="1556673"/>
            <a:ext cx="17420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756" u="sng">
              <a:solidFill>
                <a:srgbClr val="000000"/>
              </a:solidFill>
            </a:endParaRPr>
          </a:p>
        </p:txBody>
      </p:sp>
      <p:sp>
        <p:nvSpPr>
          <p:cNvPr id="119817" name="Line 9"/>
          <p:cNvSpPr>
            <a:spLocks noChangeShapeType="1"/>
          </p:cNvSpPr>
          <p:nvPr/>
        </p:nvSpPr>
        <p:spPr bwMode="auto">
          <a:xfrm>
            <a:off x="3237687" y="1556673"/>
            <a:ext cx="0" cy="14410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756" u="sng">
              <a:solidFill>
                <a:srgbClr val="000000"/>
              </a:solidFill>
            </a:endParaRPr>
          </a:p>
        </p:txBody>
      </p:sp>
      <p:sp>
        <p:nvSpPr>
          <p:cNvPr id="119818" name="Line 10"/>
          <p:cNvSpPr>
            <a:spLocks noChangeShapeType="1"/>
          </p:cNvSpPr>
          <p:nvPr/>
        </p:nvSpPr>
        <p:spPr bwMode="auto">
          <a:xfrm>
            <a:off x="9022601" y="1556673"/>
            <a:ext cx="0" cy="13671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756" u="sng">
              <a:solidFill>
                <a:srgbClr val="000000"/>
              </a:solidFill>
            </a:endParaRPr>
          </a:p>
        </p:txBody>
      </p:sp>
      <p:sp>
        <p:nvSpPr>
          <p:cNvPr id="119819" name="Line 11"/>
          <p:cNvSpPr>
            <a:spLocks noChangeShapeType="1"/>
          </p:cNvSpPr>
          <p:nvPr/>
        </p:nvSpPr>
        <p:spPr bwMode="auto">
          <a:xfrm>
            <a:off x="6096001" y="3429697"/>
            <a:ext cx="0" cy="12235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756" u="sng">
              <a:solidFill>
                <a:srgbClr val="000000"/>
              </a:solidFill>
            </a:endParaRP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2018271" y="5989775"/>
            <a:ext cx="8081597" cy="631009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" altLang="es-CL" sz="1756" b="1" i="1" u="none">
                <a:solidFill>
                  <a:srgbClr val="FFFFFF"/>
                </a:solidFill>
              </a:rPr>
              <a:t>La Constitución no sólo debía organizar al Estado, sino reconocer y garantizar los derechos individuales de las personas.</a:t>
            </a:r>
          </a:p>
        </p:txBody>
      </p:sp>
      <p:pic>
        <p:nvPicPr>
          <p:cNvPr id="119823" name="Picture 15" descr="voltai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754" y="1248683"/>
            <a:ext cx="2417930" cy="2235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9" name="12 CuadroTexto"/>
          <p:cNvSpPr txBox="1">
            <a:spLocks noChangeArrowheads="1"/>
          </p:cNvSpPr>
          <p:nvPr/>
        </p:nvSpPr>
        <p:spPr bwMode="auto">
          <a:xfrm>
            <a:off x="5658266" y="896098"/>
            <a:ext cx="935257" cy="362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altLang="es-CL" sz="1756">
                <a:solidFill>
                  <a:srgbClr val="000000"/>
                </a:solidFill>
              </a:rPr>
              <a:t>Voltaire</a:t>
            </a:r>
          </a:p>
        </p:txBody>
      </p:sp>
    </p:spTree>
    <p:extLst>
      <p:ext uri="{BB962C8B-B14F-4D97-AF65-F5344CB8AC3E}">
        <p14:creationId xmlns:p14="http://schemas.microsoft.com/office/powerpoint/2010/main" val="3035143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9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9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9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19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500"/>
                                        <p:tgtEl>
                                          <p:spTgt spid="119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9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9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/>
      <p:bldP spid="119811" grpId="0" animBg="1"/>
      <p:bldP spid="119812" grpId="0" animBg="1"/>
      <p:bldP spid="119813" grpId="0" animBg="1"/>
      <p:bldP spid="119815" grpId="0" animBg="1"/>
      <p:bldP spid="119816" grpId="0" animBg="1"/>
      <p:bldP spid="119817" grpId="0" animBg="1"/>
      <p:bldP spid="119818" grpId="0" animBg="1"/>
      <p:bldP spid="119819" grpId="0" animBg="1"/>
      <p:bldP spid="1198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2524155" y="268969"/>
            <a:ext cx="6891447" cy="609011"/>
          </a:xfrm>
          <a:noFill/>
        </p:spPr>
        <p:txBody>
          <a:bodyPr/>
          <a:lstStyle/>
          <a:p>
            <a:pPr eaLnBrk="1" hangingPunct="1"/>
            <a:r>
              <a:rPr lang="es-ES" altLang="es-CL" sz="2809" b="1" i="1" dirty="0">
                <a:solidFill>
                  <a:schemeClr val="accent2"/>
                </a:solidFill>
                <a:latin typeface="Arial Black" panose="020B0A04020102020204" pitchFamily="34" charset="0"/>
              </a:rPr>
              <a:t>CAUSAS DE LA REVOLUCIÓN:</a:t>
            </a: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3034220" y="1627748"/>
            <a:ext cx="4668624" cy="1171413"/>
          </a:xfrm>
          <a:prstGeom prst="rect">
            <a:avLst/>
          </a:prstGeom>
          <a:solidFill>
            <a:srgbClr val="EAF959">
              <a:alpha val="65097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1756" b="1" u="none">
                <a:solidFill>
                  <a:srgbClr val="000000"/>
                </a:solidFill>
              </a:rPr>
              <a:t>La crisis económica</a:t>
            </a:r>
            <a:r>
              <a:rPr lang="es-ES_tradnl" altLang="es-CL" sz="1756" u="none">
                <a:solidFill>
                  <a:srgbClr val="000000"/>
                </a:solidFill>
              </a:rPr>
              <a:t> generalizada, provocada por el encarecimiento de productos básicos fundamentales para la alimentación de la población.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5711363" y="5085317"/>
            <a:ext cx="4272836" cy="955200"/>
          </a:xfrm>
          <a:prstGeom prst="rect">
            <a:avLst/>
          </a:prstGeom>
          <a:solidFill>
            <a:srgbClr val="EAF959">
              <a:alpha val="65097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1756" b="1" u="none">
                <a:solidFill>
                  <a:srgbClr val="000000"/>
                </a:solidFill>
              </a:rPr>
              <a:t>La crisis financiera</a:t>
            </a:r>
            <a:r>
              <a:rPr lang="es-ES_tradnl" altLang="es-CL" sz="1756" u="none">
                <a:solidFill>
                  <a:srgbClr val="000000"/>
                </a:solidFill>
              </a:rPr>
              <a:t> del Estado francés, debido a las numerosas guerras emprendidas por la monarquía durante el siglo XVIII (Ej: Guerra contra Inglaterra).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4597860" y="3286154"/>
            <a:ext cx="4670018" cy="1063435"/>
          </a:xfrm>
          <a:prstGeom prst="rect">
            <a:avLst/>
          </a:prstGeom>
          <a:solidFill>
            <a:srgbClr val="EAF959">
              <a:alpha val="65097"/>
            </a:srgb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89729" tIns="44864" rIns="89729" bIns="44864"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just" eaLnBrk="1" fontAlgn="base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s-ES_tradnl" altLang="es-CL" sz="1756" b="1" u="none">
                <a:solidFill>
                  <a:srgbClr val="000000"/>
                </a:solidFill>
              </a:rPr>
              <a:t>La crisis política</a:t>
            </a:r>
            <a:r>
              <a:rPr lang="es-ES_tradnl" altLang="es-CL" sz="1756" u="none">
                <a:solidFill>
                  <a:srgbClr val="000000"/>
                </a:solidFill>
              </a:rPr>
              <a:t>, provocada por la negativa de la nobleza a permitir la universalización de los impuestos para financiar la crisis financiera del Estado.</a:t>
            </a:r>
          </a:p>
        </p:txBody>
      </p:sp>
      <p:sp>
        <p:nvSpPr>
          <p:cNvPr id="121862" name="Line 6"/>
          <p:cNvSpPr>
            <a:spLocks noChangeShapeType="1"/>
          </p:cNvSpPr>
          <p:nvPr/>
        </p:nvSpPr>
        <p:spPr bwMode="auto">
          <a:xfrm>
            <a:off x="3482964" y="2852739"/>
            <a:ext cx="0" cy="1007586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756" u="sng">
              <a:solidFill>
                <a:srgbClr val="000000"/>
              </a:solidFill>
            </a:endParaRPr>
          </a:p>
        </p:txBody>
      </p:sp>
      <p:sp>
        <p:nvSpPr>
          <p:cNvPr id="121863" name="Line 7"/>
          <p:cNvSpPr>
            <a:spLocks noChangeShapeType="1"/>
          </p:cNvSpPr>
          <p:nvPr/>
        </p:nvSpPr>
        <p:spPr bwMode="auto">
          <a:xfrm flipV="1">
            <a:off x="2524155" y="3860325"/>
            <a:ext cx="2073705" cy="1114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756" u="sng">
              <a:solidFill>
                <a:srgbClr val="000000"/>
              </a:solidFill>
            </a:endParaRPr>
          </a:p>
        </p:txBody>
      </p:sp>
      <p:sp>
        <p:nvSpPr>
          <p:cNvPr id="121864" name="Line 8"/>
          <p:cNvSpPr>
            <a:spLocks noChangeShapeType="1"/>
          </p:cNvSpPr>
          <p:nvPr/>
        </p:nvSpPr>
        <p:spPr bwMode="auto">
          <a:xfrm flipH="1">
            <a:off x="5084234" y="4366209"/>
            <a:ext cx="1393" cy="124310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756" u="sng">
              <a:solidFill>
                <a:srgbClr val="000000"/>
              </a:solidFill>
            </a:endParaRPr>
          </a:p>
        </p:txBody>
      </p:sp>
      <p:sp>
        <p:nvSpPr>
          <p:cNvPr id="121865" name="Line 9"/>
          <p:cNvSpPr>
            <a:spLocks noChangeShapeType="1"/>
          </p:cNvSpPr>
          <p:nvPr/>
        </p:nvSpPr>
        <p:spPr bwMode="auto">
          <a:xfrm>
            <a:off x="2461442" y="5578658"/>
            <a:ext cx="3249920" cy="11149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756" u="sng">
              <a:solidFill>
                <a:srgbClr val="000000"/>
              </a:solidFill>
            </a:endParaRPr>
          </a:p>
        </p:txBody>
      </p:sp>
      <p:sp>
        <p:nvSpPr>
          <p:cNvPr id="121867" name="Text Box 11"/>
          <p:cNvSpPr txBox="1">
            <a:spLocks noChangeArrowheads="1"/>
          </p:cNvSpPr>
          <p:nvPr/>
        </p:nvSpPr>
        <p:spPr bwMode="auto">
          <a:xfrm>
            <a:off x="2018272" y="678693"/>
            <a:ext cx="443171" cy="5767156"/>
          </a:xfrm>
          <a:prstGeom prst="rect">
            <a:avLst/>
          </a:prstGeom>
          <a:solidFill>
            <a:srgbClr val="0000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1022350" eaLnBrk="0" hangingPunct="0"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algn="r" defTabSz="1022350" eaLnBrk="0" fontAlgn="base" hangingPunct="0">
              <a:spcBef>
                <a:spcPct val="0"/>
              </a:spcBef>
              <a:spcAft>
                <a:spcPct val="0"/>
              </a:spcAft>
              <a:defRPr sz="2000" u="sng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2107" b="1" u="none">
                <a:solidFill>
                  <a:srgbClr val="FFFFFF"/>
                </a:solidFill>
              </a:rPr>
              <a:t>A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2107" b="1" u="none">
                <a:solidFill>
                  <a:srgbClr val="FFFFFF"/>
                </a:solidFill>
              </a:rPr>
              <a:t>N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2107" b="1" u="none">
                <a:solidFill>
                  <a:srgbClr val="FFFFFF"/>
                </a:solidFill>
              </a:rPr>
              <a:t>T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2107" b="1" u="none">
                <a:solidFill>
                  <a:srgbClr val="FFFFFF"/>
                </a:solidFill>
              </a:rPr>
              <a:t>E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2107" b="1" u="none">
                <a:solidFill>
                  <a:srgbClr val="FFFFFF"/>
                </a:solidFill>
              </a:rPr>
              <a:t>C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2107" b="1" u="none">
                <a:solidFill>
                  <a:srgbClr val="FFFFFF"/>
                </a:solidFill>
              </a:rPr>
              <a:t>E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2107" b="1" u="none">
                <a:solidFill>
                  <a:srgbClr val="FFFFFF"/>
                </a:solidFill>
              </a:rPr>
              <a:t>D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2107" b="1" u="none">
                <a:solidFill>
                  <a:srgbClr val="FFFFFF"/>
                </a:solidFill>
              </a:rPr>
              <a:t>E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2107" b="1" u="none">
                <a:solidFill>
                  <a:srgbClr val="FFFFFF"/>
                </a:solidFill>
              </a:rPr>
              <a:t>N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2107" b="1" u="none">
                <a:solidFill>
                  <a:srgbClr val="FFFFFF"/>
                </a:solidFill>
              </a:rPr>
              <a:t>T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2107" b="1" u="none">
                <a:solidFill>
                  <a:srgbClr val="FFFFFF"/>
                </a:solidFill>
              </a:rPr>
              <a:t>E</a:t>
            </a: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s-ES_tradnl" altLang="es-CL" sz="2107" b="1" u="none">
                <a:solidFill>
                  <a:srgbClr val="FFFFFF"/>
                </a:solidFill>
              </a:rPr>
              <a:t>S</a:t>
            </a:r>
          </a:p>
        </p:txBody>
      </p:sp>
      <p:sp>
        <p:nvSpPr>
          <p:cNvPr id="121868" name="Line 12"/>
          <p:cNvSpPr>
            <a:spLocks noChangeShapeType="1"/>
          </p:cNvSpPr>
          <p:nvPr/>
        </p:nvSpPr>
        <p:spPr bwMode="auto">
          <a:xfrm>
            <a:off x="2461442" y="1912045"/>
            <a:ext cx="600649" cy="0"/>
          </a:xfrm>
          <a:prstGeom prst="line">
            <a:avLst/>
          </a:prstGeom>
          <a:noFill/>
          <a:ln w="9525">
            <a:solidFill>
              <a:srgbClr val="000066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s-CL" sz="1756" u="sng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42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2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/>
      <p:bldP spid="121859" grpId="0" animBg="1"/>
      <p:bldP spid="121860" grpId="0" animBg="1"/>
      <p:bldP spid="121861" grpId="0" animBg="1"/>
      <p:bldP spid="121862" grpId="0" animBg="1"/>
      <p:bldP spid="121863" grpId="0" animBg="1"/>
      <p:bldP spid="121864" grpId="0" animBg="1"/>
      <p:bldP spid="121865" grpId="0" animBg="1"/>
      <p:bldP spid="121867" grpId="0" animBg="1"/>
      <p:bldP spid="121868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1022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1022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1022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r" defTabSz="1022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928</Words>
  <Application>Microsoft Office PowerPoint</Application>
  <PresentationFormat>Personalizado</PresentationFormat>
  <Paragraphs>110</Paragraphs>
  <Slides>12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Diseño predeterminado</vt:lpstr>
      <vt:lpstr>1_Diseño predeterminado</vt:lpstr>
      <vt:lpstr>REVOLUCIÓN FRANCESA </vt:lpstr>
      <vt:lpstr>ANTECEDENTES</vt:lpstr>
      <vt:lpstr>Presentación de PowerPoint</vt:lpstr>
      <vt:lpstr>Presentación de PowerPoint</vt:lpstr>
      <vt:lpstr>La Sociedad Francesa del Siglo XVIII.</vt:lpstr>
      <vt:lpstr>LA ILUSTRACIÓN.</vt:lpstr>
      <vt:lpstr>Postulados de la Ilustración.</vt:lpstr>
      <vt:lpstr>Presentación de PowerPoint</vt:lpstr>
      <vt:lpstr>CAUSAS DE LA REVOLUCIÓN:</vt:lpstr>
      <vt:lpstr>La crisis política y económica.</vt:lpstr>
      <vt:lpstr>El Juramento del Salón del Juego de  Pelota.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REVOLUCIÓN FRANCESA</dc:title>
  <dc:creator>Admin</dc:creator>
  <cp:lastModifiedBy>HP</cp:lastModifiedBy>
  <cp:revision>2</cp:revision>
  <dcterms:created xsi:type="dcterms:W3CDTF">2021-03-24T14:40:34Z</dcterms:created>
  <dcterms:modified xsi:type="dcterms:W3CDTF">2021-03-24T15:12:03Z</dcterms:modified>
</cp:coreProperties>
</file>