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by Alfredo Sapiens on Animation Inspiration | Dna art, Medical  laboratory science, Medical 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67615"/>
            <a:ext cx="8603087" cy="6616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5400" dirty="0"/>
              <a:t>Biología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Colegio Mater Dolorosa </a:t>
            </a:r>
            <a:br>
              <a:rPr lang="es-E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C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Profesor Emerson Adolfo González </a:t>
            </a:r>
          </a:p>
        </p:txBody>
      </p:sp>
    </p:spTree>
    <p:extLst>
      <p:ext uri="{BB962C8B-B14F-4D97-AF65-F5344CB8AC3E}">
        <p14:creationId xmlns:p14="http://schemas.microsoft.com/office/powerpoint/2010/main" val="25089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Organización, estructura y actividad celular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Célula </a:t>
            </a:r>
          </a:p>
          <a:p>
            <a:r>
              <a:rPr lang="es-ES" sz="2800" dirty="0" smtClean="0"/>
              <a:t>Teoría leyes y postulados. </a:t>
            </a:r>
          </a:p>
          <a:p>
            <a:r>
              <a:rPr lang="es-ES" sz="2800" dirty="0" smtClean="0"/>
              <a:t>Tipos de células </a:t>
            </a:r>
          </a:p>
          <a:p>
            <a:r>
              <a:rPr lang="es-ES" sz="2800" dirty="0" err="1" smtClean="0"/>
              <a:t>Organelos</a:t>
            </a:r>
            <a:endParaRPr lang="es-ES" sz="2800" dirty="0" smtClean="0"/>
          </a:p>
          <a:p>
            <a:r>
              <a:rPr lang="es-ES" sz="2800" dirty="0" smtClean="0"/>
              <a:t>Organismos unicelulares y pluricelulares.</a:t>
            </a:r>
          </a:p>
          <a:p>
            <a:r>
              <a:rPr lang="es-ES" sz="2800" dirty="0" smtClean="0"/>
              <a:t>Organismos autótrofos y heterótrofos. </a:t>
            </a:r>
            <a:endParaRPr lang="es-CL" sz="2800" dirty="0"/>
          </a:p>
          <a:p>
            <a:r>
              <a:rPr lang="es-ES" sz="2800" dirty="0" smtClean="0"/>
              <a:t>Funciones vitales de los seres vivos.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6325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Procesos y </a:t>
            </a:r>
            <a:r>
              <a:rPr lang="es-ES" dirty="0"/>
              <a:t>F</a:t>
            </a:r>
            <a:r>
              <a:rPr lang="es-ES" dirty="0" smtClean="0"/>
              <a:t>unciones Biológicas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68192"/>
            <a:ext cx="8596668" cy="5138669"/>
          </a:xfrm>
        </p:spPr>
        <p:txBody>
          <a:bodyPr>
            <a:normAutofit fontScale="55000" lnSpcReduction="20000"/>
          </a:bodyPr>
          <a:lstStyle/>
          <a:p>
            <a:r>
              <a:rPr lang="es-ES" sz="5900" dirty="0" smtClean="0"/>
              <a:t>Nutrientes y </a:t>
            </a:r>
            <a:r>
              <a:rPr lang="es-ES" sz="5900" dirty="0" err="1" smtClean="0"/>
              <a:t>biomoleculas</a:t>
            </a:r>
            <a:r>
              <a:rPr lang="es-ES" sz="5900" dirty="0" smtClean="0"/>
              <a:t>.</a:t>
            </a:r>
          </a:p>
          <a:p>
            <a:r>
              <a:rPr lang="es-ES" sz="5900" dirty="0" smtClean="0"/>
              <a:t>Proteínas.</a:t>
            </a:r>
          </a:p>
          <a:p>
            <a:r>
              <a:rPr lang="es-ES" sz="5900" dirty="0" smtClean="0"/>
              <a:t>Aminoácidos.</a:t>
            </a:r>
          </a:p>
          <a:p>
            <a:r>
              <a:rPr lang="es-ES" sz="5900" dirty="0" smtClean="0"/>
              <a:t>Ácidos nucleicos </a:t>
            </a:r>
          </a:p>
          <a:p>
            <a:r>
              <a:rPr lang="es-ES" sz="5900" dirty="0" smtClean="0"/>
              <a:t>Nucleótidos.</a:t>
            </a:r>
          </a:p>
          <a:p>
            <a:r>
              <a:rPr lang="es-ES" sz="5900" dirty="0" smtClean="0"/>
              <a:t>Polisacáridos – monosacáridos.</a:t>
            </a:r>
          </a:p>
          <a:p>
            <a:r>
              <a:rPr lang="es-ES" sz="5900" dirty="0" smtClean="0"/>
              <a:t>Lípidos.</a:t>
            </a:r>
          </a:p>
          <a:p>
            <a:r>
              <a:rPr lang="es-ES" sz="5900" dirty="0" smtClean="0"/>
              <a:t>Ácidos grasos.</a:t>
            </a:r>
          </a:p>
          <a:p>
            <a:r>
              <a:rPr lang="es-ES" sz="5900" dirty="0" smtClean="0"/>
              <a:t>Vitaminas y minerales. </a:t>
            </a:r>
          </a:p>
          <a:p>
            <a:r>
              <a:rPr lang="es-ES" sz="5900" dirty="0" smtClean="0"/>
              <a:t>Hormonas.</a:t>
            </a:r>
          </a:p>
          <a:p>
            <a:endParaRPr lang="es-ES" sz="26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69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Herencia y Evolución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19677"/>
            <a:ext cx="8596668" cy="4484909"/>
          </a:xfrm>
        </p:spPr>
        <p:txBody>
          <a:bodyPr>
            <a:noAutofit/>
          </a:bodyPr>
          <a:lstStyle/>
          <a:p>
            <a:r>
              <a:rPr lang="es-ES" sz="2800" dirty="0" smtClean="0"/>
              <a:t>Ciclo celular.</a:t>
            </a:r>
          </a:p>
          <a:p>
            <a:r>
              <a:rPr lang="es-ES" sz="2800" dirty="0" smtClean="0"/>
              <a:t>Mitosis y Meiosis.</a:t>
            </a:r>
          </a:p>
          <a:p>
            <a:r>
              <a:rPr lang="es-ES" sz="2800" dirty="0" smtClean="0"/>
              <a:t>Conceptos básicos de genética.</a:t>
            </a:r>
          </a:p>
          <a:p>
            <a:r>
              <a:rPr lang="es-ES" sz="2800" dirty="0" smtClean="0"/>
              <a:t>Fenotipo y genotipo.</a:t>
            </a:r>
          </a:p>
          <a:p>
            <a:r>
              <a:rPr lang="es-ES" sz="2800" dirty="0" smtClean="0"/>
              <a:t>Mutaciones cromosómicas, algunos síndromes.</a:t>
            </a:r>
          </a:p>
          <a:p>
            <a:r>
              <a:rPr lang="es-ES" sz="2800" dirty="0" smtClean="0"/>
              <a:t>Resolución de problemas:</a:t>
            </a:r>
          </a:p>
          <a:p>
            <a:r>
              <a:rPr lang="es-ES" sz="2800" dirty="0" smtClean="0"/>
              <a:t>Herencia mendeliana (Mono hibridismo y di hibridismo). </a:t>
            </a:r>
          </a:p>
          <a:p>
            <a:r>
              <a:rPr lang="es-ES" sz="2800" dirty="0" smtClean="0"/>
              <a:t>Herencia ligada al sexo (ligada a X y </a:t>
            </a:r>
            <a:r>
              <a:rPr lang="es-ES" sz="2800" dirty="0" err="1" smtClean="0"/>
              <a:t>holándrica</a:t>
            </a:r>
            <a:r>
              <a:rPr lang="es-ES" sz="2800" dirty="0" smtClean="0"/>
              <a:t>).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0238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Organismo y Ambiente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Nutrición autótrofa y heterótrofa.</a:t>
            </a:r>
          </a:p>
          <a:p>
            <a:r>
              <a:rPr lang="es-ES" sz="2800" dirty="0" smtClean="0"/>
              <a:t>Fotosíntesis.</a:t>
            </a:r>
          </a:p>
          <a:p>
            <a:r>
              <a:rPr lang="es-ES" sz="2800" dirty="0" smtClean="0"/>
              <a:t>Cadenas y tramas.</a:t>
            </a:r>
          </a:p>
          <a:p>
            <a:r>
              <a:rPr lang="es-ES" sz="2800" dirty="0" smtClean="0"/>
              <a:t>Biomasa.</a:t>
            </a:r>
          </a:p>
          <a:p>
            <a:r>
              <a:rPr lang="es-ES" sz="2800" dirty="0" smtClean="0"/>
              <a:t>Interacciones en comunidades ecológicas. </a:t>
            </a:r>
          </a:p>
          <a:p>
            <a:r>
              <a:rPr lang="es-ES" sz="2800" dirty="0" smtClean="0"/>
              <a:t>Ecosistemas de chile flora y fauna.</a:t>
            </a:r>
          </a:p>
          <a:p>
            <a:r>
              <a:rPr lang="es-ES" sz="2800" dirty="0" smtClean="0"/>
              <a:t>Calentamiento global y efecto invernadero.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50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148</Words>
  <Application>Microsoft Office PowerPoint</Application>
  <PresentationFormat>Personalizado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Faceta</vt:lpstr>
      <vt:lpstr>Biología  Colegio Mater Dolorosa  Profesor Emerson Adolfo González </vt:lpstr>
      <vt:lpstr>Organización, estructura y actividad celular </vt:lpstr>
      <vt:lpstr>Procesos y Funciones Biológicas </vt:lpstr>
      <vt:lpstr>Herencia y Evolución </vt:lpstr>
      <vt:lpstr>Organismo y Ambiente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Profesor 16</dc:creator>
  <cp:lastModifiedBy>HP</cp:lastModifiedBy>
  <cp:revision>19</cp:revision>
  <dcterms:created xsi:type="dcterms:W3CDTF">2020-10-26T11:55:15Z</dcterms:created>
  <dcterms:modified xsi:type="dcterms:W3CDTF">2021-03-15T15:56:20Z</dcterms:modified>
</cp:coreProperties>
</file>